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94" r:id="rId3"/>
    <p:sldId id="258" r:id="rId4"/>
    <p:sldId id="261" r:id="rId5"/>
    <p:sldId id="262" r:id="rId6"/>
    <p:sldId id="302" r:id="rId7"/>
    <p:sldId id="295" r:id="rId8"/>
    <p:sldId id="296" r:id="rId9"/>
    <p:sldId id="297" r:id="rId10"/>
    <p:sldId id="264" r:id="rId11"/>
    <p:sldId id="298" r:id="rId12"/>
    <p:sldId id="300" r:id="rId13"/>
    <p:sldId id="299" r:id="rId14"/>
    <p:sldId id="301" r:id="rId15"/>
    <p:sldId id="274" r:id="rId16"/>
  </p:sldIdLst>
  <p:sldSz cx="9144000" cy="5143500" type="screen16x9"/>
  <p:notesSz cx="6858000" cy="9144000"/>
  <p:embeddedFontLst>
    <p:embeddedFont>
      <p:font typeface="Abel" panose="020B0604020202020204" charset="0"/>
      <p:regular r:id="rId18"/>
    </p:embeddedFont>
    <p:embeddedFont>
      <p:font typeface="Anaheim" panose="020B0604020202020204" charset="0"/>
      <p:regular r:id="rId19"/>
    </p:embeddedFont>
    <p:embeddedFont>
      <p:font typeface="Anton" panose="020B0604020202020204" charset="0"/>
      <p:regular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Josefin Slab" panose="020B0604020202020204" charset="0"/>
      <p:regular r:id="rId25"/>
      <p:bold r:id="rId26"/>
      <p:italic r:id="rId27"/>
      <p:boldItalic r:id="rId28"/>
    </p:embeddedFont>
    <p:embeddedFont>
      <p:font typeface="Source Code Pro ExtraLight" panose="020B0309030403020204" pitchFamily="49" charset="0"/>
      <p:regular r:id="rId29"/>
      <p:italic r:id="rId30"/>
    </p:embeddedFont>
    <p:embeddedFont>
      <p:font typeface="Staatliches" panose="020B0604020202020204" charset="0"/>
      <p:regular r:id="rId31"/>
    </p:embeddedFont>
    <p:embeddedFont>
      <p:font typeface="Unic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8"/>
    <a:srgbClr val="FFFFFF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C2B89-8595-4D3D-8FF8-F919F9B32ACD}">
  <a:tblStyle styleId="{A54C2B89-8595-4D3D-8FF8-F919F9B32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1" autoAdjust="0"/>
    <p:restoredTop sz="94660"/>
  </p:normalViewPr>
  <p:slideViewPr>
    <p:cSldViewPr snapToGrid="0">
      <p:cViewPr>
        <p:scale>
          <a:sx n="75" d="100"/>
          <a:sy n="75" d="100"/>
        </p:scale>
        <p:origin x="1380" y="1212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A-40F1-955E-9C7E81BF1D4A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A-40F1-955E-9C7E81BF1D4A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A-40F1-955E-9C7E81BF1D4A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A-40F1-955E-9C7E81BF1D4A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FA-40F1-955E-9C7E81BF1D4A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CFA-40F1-955E-9C7E81BF1D4A}"/>
              </c:ext>
            </c:extLst>
          </c:dPt>
          <c:cat>
            <c:strRef>
              <c:f>Feuil1!$A$2:$A$7</c:f>
              <c:strCache>
                <c:ptCount val="6"/>
                <c:pt idx="0">
                  <c:v>Yann</c:v>
                </c:pt>
                <c:pt idx="1">
                  <c:v>Matthieu</c:v>
                </c:pt>
                <c:pt idx="2">
                  <c:v>Wassim</c:v>
                </c:pt>
                <c:pt idx="3">
                  <c:v>Jonathan</c:v>
                </c:pt>
                <c:pt idx="4">
                  <c:v>Camille</c:v>
                </c:pt>
                <c:pt idx="5">
                  <c:v>Gwendal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16.600000000000001</c:v>
                </c:pt>
                <c:pt idx="2">
                  <c:v>16.600000000000001</c:v>
                </c:pt>
                <c:pt idx="3">
                  <c:v>16.600000000000001</c:v>
                </c:pt>
                <c:pt idx="4">
                  <c:v>16.600000000000001</c:v>
                </c:pt>
                <c:pt idx="5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FA-40F1-955E-9C7E81BF1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5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7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8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6202a3cc35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6202a3cc35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39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0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06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2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63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602322" y="282332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L3 Informatique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99348" y="1113639"/>
            <a:ext cx="3884862" cy="2221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Développement d’application web</a:t>
            </a:r>
            <a:endParaRPr sz="4400" dirty="0"/>
          </a:p>
        </p:txBody>
      </p:sp>
      <p:sp>
        <p:nvSpPr>
          <p:cNvPr id="417" name="Google Shape;165;p26">
            <a:extLst>
              <a:ext uri="{FF2B5EF4-FFF2-40B4-BE49-F238E27FC236}">
                <a16:creationId xmlns:a16="http://schemas.microsoft.com/office/drawing/2014/main" id="{82440984-7166-4DB0-AAA8-5E0BB22F1FDD}"/>
              </a:ext>
            </a:extLst>
          </p:cNvPr>
          <p:cNvSpPr txBox="1">
            <a:spLocks/>
          </p:cNvSpPr>
          <p:nvPr/>
        </p:nvSpPr>
        <p:spPr>
          <a:xfrm>
            <a:off x="484186" y="3496110"/>
            <a:ext cx="2236272" cy="3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fr-FR" dirty="0"/>
              <a:t>Yann TROU, </a:t>
            </a:r>
          </a:p>
          <a:p>
            <a:pPr marL="0" indent="0"/>
            <a:r>
              <a:rPr lang="fr-FR" dirty="0"/>
              <a:t>Wassim DJELLAT, </a:t>
            </a:r>
          </a:p>
          <a:p>
            <a:pPr marL="0" indent="0"/>
            <a:r>
              <a:rPr lang="fr-FR" dirty="0"/>
              <a:t>Camille DARDOIZE, </a:t>
            </a:r>
          </a:p>
          <a:p>
            <a:pPr marL="0" indent="0"/>
            <a:r>
              <a:rPr lang="fr-FR" dirty="0"/>
              <a:t>Matthieu JOULAIN, </a:t>
            </a:r>
          </a:p>
          <a:p>
            <a:pPr marL="0" indent="0"/>
            <a:r>
              <a:rPr lang="fr-FR" dirty="0"/>
              <a:t>Jonathan MARTIN—MAESTRE, </a:t>
            </a:r>
          </a:p>
          <a:p>
            <a:pPr marL="0" indent="0"/>
            <a:r>
              <a:rPr lang="fr-FR" dirty="0"/>
              <a:t>Gwendal LOTTIN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391768-82D7-45A3-A6B0-1E8B9652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07" y="1500487"/>
            <a:ext cx="4388798" cy="2359483"/>
          </a:xfrm>
          <a:prstGeom prst="rect">
            <a:avLst/>
          </a:prstGeom>
        </p:spPr>
      </p:pic>
      <p:sp>
        <p:nvSpPr>
          <p:cNvPr id="418" name="Google Shape;179;p26">
            <a:extLst>
              <a:ext uri="{FF2B5EF4-FFF2-40B4-BE49-F238E27FC236}">
                <a16:creationId xmlns:a16="http://schemas.microsoft.com/office/drawing/2014/main" id="{54534F4D-5546-4EC4-BF56-707934B01648}"/>
              </a:ext>
            </a:extLst>
          </p:cNvPr>
          <p:cNvSpPr/>
          <p:nvPr/>
        </p:nvSpPr>
        <p:spPr>
          <a:xfrm>
            <a:off x="3185281" y="3846622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CD3C293-8612-4C73-B2A2-6C325FB63A7F}"/>
              </a:ext>
            </a:extLst>
          </p:cNvPr>
          <p:cNvSpPr/>
          <p:nvPr/>
        </p:nvSpPr>
        <p:spPr>
          <a:xfrm>
            <a:off x="3337226" y="1168029"/>
            <a:ext cx="674120" cy="65409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E6B64-8B8F-4A72-83C3-CED7FD6C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8" y="1228947"/>
            <a:ext cx="7725853" cy="362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MODèle mvc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Base de donnees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61950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714524" y="2892150"/>
            <a:ext cx="341446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FONCTIONNALITES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571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étudiant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404594" y="1556508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Quizz/QCM.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Recommanda-tions.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suivis.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408759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admin/enseignant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520684" y="1269695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Gérer des utilisateurs.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d’un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postés.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13312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C9A841-3BB6-4FD4-B4AE-A3F3F5BA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2069" y="0"/>
            <a:ext cx="9688137" cy="5143500"/>
          </a:xfrm>
          <a:prstGeom prst="rect">
            <a:avLst/>
          </a:prstGeom>
        </p:spPr>
      </p:pic>
      <p:sp>
        <p:nvSpPr>
          <p:cNvPr id="7" name="Google Shape;2492;p44">
            <a:extLst>
              <a:ext uri="{FF2B5EF4-FFF2-40B4-BE49-F238E27FC236}">
                <a16:creationId xmlns:a16="http://schemas.microsoft.com/office/drawing/2014/main" id="{0DFA6B12-85BE-4C47-ADDE-3DA243B923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6500" y="1658250"/>
            <a:ext cx="6472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bg1">
                    <a:lumMod val="90000"/>
                  </a:schemeClr>
                </a:solidFill>
              </a:rPr>
              <a:t>conclusion</a:t>
            </a:r>
            <a:endParaRPr sz="115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8" name="Google Shape;2492;p44">
            <a:extLst>
              <a:ext uri="{FF2B5EF4-FFF2-40B4-BE49-F238E27FC236}">
                <a16:creationId xmlns:a16="http://schemas.microsoft.com/office/drawing/2014/main" id="{64C2FD00-A1A7-467D-A3E9-34CF7DC07325}"/>
              </a:ext>
            </a:extLst>
          </p:cNvPr>
          <p:cNvSpPr txBox="1">
            <a:spLocks/>
          </p:cNvSpPr>
          <p:nvPr/>
        </p:nvSpPr>
        <p:spPr>
          <a:xfrm>
            <a:off x="1540800" y="1658250"/>
            <a:ext cx="64729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115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3F988B69-9509-4487-8EA1-12418181E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F7ABF6-DBA4-456C-B1B3-E20F9763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34B5F-4622-4E03-9D20-D81C42A967CD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AF198E-1CF3-4322-9D7C-BEAEAEE5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50" y="938500"/>
            <a:ext cx="1871631" cy="3412974"/>
          </a:xfrm>
          <a:prstGeom prst="rect">
            <a:avLst/>
          </a:prstGeom>
        </p:spPr>
      </p:pic>
      <p:sp>
        <p:nvSpPr>
          <p:cNvPr id="8" name="Google Shape;431;p28">
            <a:extLst>
              <a:ext uri="{FF2B5EF4-FFF2-40B4-BE49-F238E27FC236}">
                <a16:creationId xmlns:a16="http://schemas.microsoft.com/office/drawing/2014/main" id="{AE175F38-A971-4499-85F0-12F0CA6C3156}"/>
              </a:ext>
            </a:extLst>
          </p:cNvPr>
          <p:cNvSpPr txBox="1">
            <a:spLocks/>
          </p:cNvSpPr>
          <p:nvPr/>
        </p:nvSpPr>
        <p:spPr>
          <a:xfrm>
            <a:off x="2321215" y="2880800"/>
            <a:ext cx="914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fr-FR" sz="8800" dirty="0"/>
              <a:t>INTRODUCTION</a:t>
            </a:r>
            <a:endParaRPr lang="fr-FR" sz="13800" dirty="0"/>
          </a:p>
        </p:txBody>
      </p:sp>
      <p:sp>
        <p:nvSpPr>
          <p:cNvPr id="9" name="Google Shape;179;p26">
            <a:extLst>
              <a:ext uri="{FF2B5EF4-FFF2-40B4-BE49-F238E27FC236}">
                <a16:creationId xmlns:a16="http://schemas.microsoft.com/office/drawing/2014/main" id="{B38B90C9-D50A-4FA7-BD3A-171D0E691B41}"/>
              </a:ext>
            </a:extLst>
          </p:cNvPr>
          <p:cNvSpPr/>
          <p:nvPr/>
        </p:nvSpPr>
        <p:spPr>
          <a:xfrm>
            <a:off x="3233048" y="3095995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E15AC9E-CEFA-4D59-BBE0-C6B1BC923334}"/>
              </a:ext>
            </a:extLst>
          </p:cNvPr>
          <p:cNvSpPr/>
          <p:nvPr/>
        </p:nvSpPr>
        <p:spPr>
          <a:xfrm>
            <a:off x="6930817" y="1617529"/>
            <a:ext cx="1323833" cy="1263271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5788D-E8AF-4323-9674-0BE2339FD34F}"/>
              </a:ext>
            </a:extLst>
          </p:cNvPr>
          <p:cNvSpPr/>
          <p:nvPr/>
        </p:nvSpPr>
        <p:spPr>
          <a:xfrm>
            <a:off x="1892721" y="713328"/>
            <a:ext cx="7945407" cy="3831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126" name="Google Shape;427;p28">
            <a:extLst>
              <a:ext uri="{FF2B5EF4-FFF2-40B4-BE49-F238E27FC236}">
                <a16:creationId xmlns:a16="http://schemas.microsoft.com/office/drawing/2014/main" id="{4EF3C3B8-A52A-44DC-83B5-B0575B86EC1F}"/>
              </a:ext>
            </a:extLst>
          </p:cNvPr>
          <p:cNvSpPr/>
          <p:nvPr/>
        </p:nvSpPr>
        <p:spPr>
          <a:xfrm>
            <a:off x="50432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28;p28">
            <a:extLst>
              <a:ext uri="{FF2B5EF4-FFF2-40B4-BE49-F238E27FC236}">
                <a16:creationId xmlns:a16="http://schemas.microsoft.com/office/drawing/2014/main" id="{B28FAE4E-E136-4CF1-9A19-A31CB5FAA0D8}"/>
              </a:ext>
            </a:extLst>
          </p:cNvPr>
          <p:cNvSpPr/>
          <p:nvPr/>
        </p:nvSpPr>
        <p:spPr>
          <a:xfrm>
            <a:off x="50432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29;p28">
            <a:extLst>
              <a:ext uri="{FF2B5EF4-FFF2-40B4-BE49-F238E27FC236}">
                <a16:creationId xmlns:a16="http://schemas.microsoft.com/office/drawing/2014/main" id="{60E4523B-12DF-4A35-8F3E-8E39CC1CD85F}"/>
              </a:ext>
            </a:extLst>
          </p:cNvPr>
          <p:cNvSpPr/>
          <p:nvPr/>
        </p:nvSpPr>
        <p:spPr>
          <a:xfrm>
            <a:off x="24433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30;p28">
            <a:extLst>
              <a:ext uri="{FF2B5EF4-FFF2-40B4-BE49-F238E27FC236}">
                <a16:creationId xmlns:a16="http://schemas.microsoft.com/office/drawing/2014/main" id="{532A673A-D81B-46AE-B4FE-39C09271E697}"/>
              </a:ext>
            </a:extLst>
          </p:cNvPr>
          <p:cNvSpPr/>
          <p:nvPr/>
        </p:nvSpPr>
        <p:spPr>
          <a:xfrm>
            <a:off x="24433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rgbClr val="C1E5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31;p28">
            <a:extLst>
              <a:ext uri="{FF2B5EF4-FFF2-40B4-BE49-F238E27FC236}">
                <a16:creationId xmlns:a16="http://schemas.microsoft.com/office/drawing/2014/main" id="{3BB4DCB2-7420-44B1-9BBB-22A0966B5C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14654" y="1726312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Organisation</a:t>
            </a:r>
            <a:endParaRPr dirty="0"/>
          </a:p>
        </p:txBody>
      </p:sp>
      <p:sp>
        <p:nvSpPr>
          <p:cNvPr id="131" name="Google Shape;432;p28">
            <a:extLst>
              <a:ext uri="{FF2B5EF4-FFF2-40B4-BE49-F238E27FC236}">
                <a16:creationId xmlns:a16="http://schemas.microsoft.com/office/drawing/2014/main" id="{8C58DBA3-E608-425B-8002-ED0AA52ECB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4654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Scrum, Trello, GitHub.</a:t>
            </a:r>
            <a:endParaRPr dirty="0"/>
          </a:p>
        </p:txBody>
      </p:sp>
      <p:sp>
        <p:nvSpPr>
          <p:cNvPr id="132" name="Google Shape;433;p28">
            <a:extLst>
              <a:ext uri="{FF2B5EF4-FFF2-40B4-BE49-F238E27FC236}">
                <a16:creationId xmlns:a16="http://schemas.microsoft.com/office/drawing/2014/main" id="{5767942C-851E-4484-81E4-F034EF2EB811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2514654" y="3551136"/>
            <a:ext cx="1817066" cy="406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Architecture</a:t>
            </a:r>
            <a:endParaRPr dirty="0"/>
          </a:p>
        </p:txBody>
      </p:sp>
      <p:sp>
        <p:nvSpPr>
          <p:cNvPr id="133" name="Google Shape;434;p28">
            <a:extLst>
              <a:ext uri="{FF2B5EF4-FFF2-40B4-BE49-F238E27FC236}">
                <a16:creationId xmlns:a16="http://schemas.microsoft.com/office/drawing/2014/main" id="{818DA230-BEE2-4434-B868-FBC3E984C39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514654" y="37971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MVC, diagrammes.</a:t>
            </a:r>
            <a:endParaRPr dirty="0"/>
          </a:p>
        </p:txBody>
      </p:sp>
      <p:sp>
        <p:nvSpPr>
          <p:cNvPr id="134" name="Google Shape;435;p28">
            <a:extLst>
              <a:ext uri="{FF2B5EF4-FFF2-40B4-BE49-F238E27FC236}">
                <a16:creationId xmlns:a16="http://schemas.microsoft.com/office/drawing/2014/main" id="{F82909E8-DA77-439E-98D2-2909AC02AA3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5096379" y="1726312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Fonctionnalités</a:t>
            </a:r>
            <a:endParaRPr dirty="0"/>
          </a:p>
        </p:txBody>
      </p:sp>
      <p:sp>
        <p:nvSpPr>
          <p:cNvPr id="135" name="Google Shape;436;p28">
            <a:extLst>
              <a:ext uri="{FF2B5EF4-FFF2-40B4-BE49-F238E27FC236}">
                <a16:creationId xmlns:a16="http://schemas.microsoft.com/office/drawing/2014/main" id="{1674F37F-0013-4B2E-93E8-05A876306D4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096379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Etudiant, Enseignant.</a:t>
            </a:r>
            <a:endParaRPr dirty="0"/>
          </a:p>
        </p:txBody>
      </p:sp>
      <p:sp>
        <p:nvSpPr>
          <p:cNvPr id="136" name="Google Shape;437;p28">
            <a:extLst>
              <a:ext uri="{FF2B5EF4-FFF2-40B4-BE49-F238E27FC236}">
                <a16:creationId xmlns:a16="http://schemas.microsoft.com/office/drawing/2014/main" id="{038AC69A-9B2D-4445-BB52-6037A52F3F0F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5096379" y="3551137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sp>
        <p:nvSpPr>
          <p:cNvPr id="137" name="Google Shape;438;p28">
            <a:extLst>
              <a:ext uri="{FF2B5EF4-FFF2-40B4-BE49-F238E27FC236}">
                <a16:creationId xmlns:a16="http://schemas.microsoft.com/office/drawing/2014/main" id="{C3544371-17D5-426F-B8A4-D0D8693F6AD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96379" y="37284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Difficultés, perspectives.</a:t>
            </a:r>
            <a:endParaRPr dirty="0"/>
          </a:p>
        </p:txBody>
      </p:sp>
      <p:sp>
        <p:nvSpPr>
          <p:cNvPr id="138" name="Google Shape;431;p28">
            <a:extLst>
              <a:ext uri="{FF2B5EF4-FFF2-40B4-BE49-F238E27FC236}">
                <a16:creationId xmlns:a16="http://schemas.microsoft.com/office/drawing/2014/main" id="{08504B81-F736-44B5-A2AE-DE286D7D8C25}"/>
              </a:ext>
            </a:extLst>
          </p:cNvPr>
          <p:cNvSpPr txBox="1">
            <a:spLocks/>
          </p:cNvSpPr>
          <p:nvPr/>
        </p:nvSpPr>
        <p:spPr>
          <a:xfrm>
            <a:off x="0" y="407168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-4917" y="36429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86338" y="2852146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ORGANISATION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147193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4919594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096852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869253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998224" y="312111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778228" y="311806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roduct owner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778238" y="3430637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Contraintes, cahier des charges, documentation technique, réunions.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998238" y="343511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Réunions, sprint, revue du sprint, rétrospective du sprint, mêlée quotidienne.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  <p:bldP spid="7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94FA5D-5118-4186-8E24-759F88CD7E44}"/>
              </a:ext>
            </a:extLst>
          </p:cNvPr>
          <p:cNvSpPr/>
          <p:nvPr/>
        </p:nvSpPr>
        <p:spPr>
          <a:xfrm>
            <a:off x="3235036" y="96982"/>
            <a:ext cx="6019800" cy="1260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D71DD6A8-1259-4D40-8254-2360B63D2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19627"/>
              </p:ext>
            </p:extLst>
          </p:nvPr>
        </p:nvGraphicFramePr>
        <p:xfrm>
          <a:off x="2155298" y="801287"/>
          <a:ext cx="4833404" cy="3222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431;p28">
            <a:extLst>
              <a:ext uri="{FF2B5EF4-FFF2-40B4-BE49-F238E27FC236}">
                <a16:creationId xmlns:a16="http://schemas.microsoft.com/office/drawing/2014/main" id="{E62BDD85-3E4B-4589-BD61-9EB5B9B67FE6}"/>
              </a:ext>
            </a:extLst>
          </p:cNvPr>
          <p:cNvSpPr txBox="1">
            <a:spLocks/>
          </p:cNvSpPr>
          <p:nvPr/>
        </p:nvSpPr>
        <p:spPr>
          <a:xfrm>
            <a:off x="2355705" y="4424359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Répartition équitable</a:t>
            </a:r>
          </a:p>
        </p:txBody>
      </p:sp>
    </p:spTree>
    <p:extLst>
      <p:ext uri="{BB962C8B-B14F-4D97-AF65-F5344CB8AC3E}">
        <p14:creationId xmlns:p14="http://schemas.microsoft.com/office/powerpoint/2010/main" val="8819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47276" y="2092163"/>
            <a:ext cx="1996500" cy="2503419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230401" y="1989690"/>
            <a:ext cx="1996500" cy="2517424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580" y="2085643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structure d’un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 des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“qui sommes-nous 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“nous contacter”.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gestion des utilisateurs.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Visuels des pages.</a:t>
            </a:r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228651" y="1721270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2400245" y="209216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2483370" y="198969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2448;p41">
            <a:extLst>
              <a:ext uri="{FF2B5EF4-FFF2-40B4-BE49-F238E27FC236}">
                <a16:creationId xmlns:a16="http://schemas.microsoft.com/office/drawing/2014/main" id="{2425AC1D-313D-4B2B-B60A-97A06DE684B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481620" y="172779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4698375" y="2075254"/>
            <a:ext cx="1996500" cy="2737026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4781500" y="1972781"/>
            <a:ext cx="1996500" cy="2749453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5742870" y="1710882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507274" y="2075255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Page d’ajout des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Ajout du « </a:t>
            </a:r>
            <a:r>
              <a:rPr lang="fr-FR" dirty="0" err="1"/>
              <a:t>dark</a:t>
            </a:r>
            <a:r>
              <a:rPr lang="fr-FR" dirty="0"/>
              <a:t> mode » sur les pages.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Visuels des pages.</a:t>
            </a:r>
          </a:p>
        </p:txBody>
      </p:sp>
      <p:sp>
        <p:nvSpPr>
          <p:cNvPr id="52" name="Google Shape;2450;p41">
            <a:extLst>
              <a:ext uri="{FF2B5EF4-FFF2-40B4-BE49-F238E27FC236}">
                <a16:creationId xmlns:a16="http://schemas.microsoft.com/office/drawing/2014/main" id="{B0E3FD70-0CDF-4C74-AEE7-DF1D134C0E48}"/>
              </a:ext>
            </a:extLst>
          </p:cNvPr>
          <p:cNvSpPr/>
          <p:nvPr/>
        </p:nvSpPr>
        <p:spPr>
          <a:xfrm>
            <a:off x="6994377" y="2085642"/>
            <a:ext cx="1996500" cy="250994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451;p41">
            <a:extLst>
              <a:ext uri="{FF2B5EF4-FFF2-40B4-BE49-F238E27FC236}">
                <a16:creationId xmlns:a16="http://schemas.microsoft.com/office/drawing/2014/main" id="{14434AE8-7B3A-45D6-B068-ED485D1D56A3}"/>
              </a:ext>
            </a:extLst>
          </p:cNvPr>
          <p:cNvSpPr/>
          <p:nvPr/>
        </p:nvSpPr>
        <p:spPr>
          <a:xfrm>
            <a:off x="7077502" y="1983169"/>
            <a:ext cx="1996500" cy="250994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2452;p41">
            <a:extLst>
              <a:ext uri="{FF2B5EF4-FFF2-40B4-BE49-F238E27FC236}">
                <a16:creationId xmlns:a16="http://schemas.microsoft.com/office/drawing/2014/main" id="{DA78D935-DA8A-4FC0-8D9C-E2D3DC3D8D2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075752" y="1721270"/>
            <a:ext cx="0" cy="26189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457;p41">
            <a:extLst>
              <a:ext uri="{FF2B5EF4-FFF2-40B4-BE49-F238E27FC236}">
                <a16:creationId xmlns:a16="http://schemas.microsoft.com/office/drawing/2014/main" id="{F26A48A3-323C-4AE0-8902-A1635D4194E9}"/>
              </a:ext>
            </a:extLst>
          </p:cNvPr>
          <p:cNvSpPr txBox="1">
            <a:spLocks/>
          </p:cNvSpPr>
          <p:nvPr/>
        </p:nvSpPr>
        <p:spPr>
          <a:xfrm>
            <a:off x="7149973" y="205206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du forum,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categories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messages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de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cours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</a:t>
            </a:r>
            <a:r>
              <a:rPr lang="en-US" dirty="0" err="1"/>
              <a:t>cours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Aide et </a:t>
            </a:r>
            <a:r>
              <a:rPr lang="en-US" dirty="0" err="1"/>
              <a:t>débuggage</a:t>
            </a:r>
            <a:r>
              <a:rPr lang="en-US" dirty="0"/>
              <a:t> sur les pages.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751" y="997742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CAMILLE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2649294" y="983306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JONATHAN</a:t>
            </a: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4897202" y="969863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CAMILLE &amp; Jonathan</a:t>
            </a:r>
          </a:p>
        </p:txBody>
      </p:sp>
      <p:sp>
        <p:nvSpPr>
          <p:cNvPr id="59" name="Google Shape;2444;p41">
            <a:extLst>
              <a:ext uri="{FF2B5EF4-FFF2-40B4-BE49-F238E27FC236}">
                <a16:creationId xmlns:a16="http://schemas.microsoft.com/office/drawing/2014/main" id="{2FDB3A8C-A124-450C-982D-47F4D5CCA85D}"/>
              </a:ext>
            </a:extLst>
          </p:cNvPr>
          <p:cNvSpPr txBox="1">
            <a:spLocks/>
          </p:cNvSpPr>
          <p:nvPr/>
        </p:nvSpPr>
        <p:spPr>
          <a:xfrm>
            <a:off x="7230091" y="942061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Gwendal</a:t>
            </a: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4768496" y="2112020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Header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connexion.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inscription.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 la structure d’un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 de développement web (liste).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étudiant.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admin/enseignant.</a:t>
            </a:r>
          </a:p>
        </p:txBody>
      </p:sp>
    </p:spTree>
    <p:extLst>
      <p:ext uri="{BB962C8B-B14F-4D97-AF65-F5344CB8AC3E}">
        <p14:creationId xmlns:p14="http://schemas.microsoft.com/office/powerpoint/2010/main" val="25099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294367" y="2170908"/>
            <a:ext cx="1996500" cy="2851815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1377492" y="2068436"/>
            <a:ext cx="1996500" cy="282259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1671" y="2164389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Templates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Système de sessions.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Back-end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Thème sombre auto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Routeur back-end.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Abonnement/désabo-nnement à un cours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Forum.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 de plusieurs classes.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375742" y="1800016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3547336" y="2170908"/>
            <a:ext cx="1894116" cy="1205685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3630461" y="2068436"/>
            <a:ext cx="1894116" cy="1152968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2448;p41">
            <a:extLst>
              <a:ext uri="{FF2B5EF4-FFF2-40B4-BE49-F238E27FC236}">
                <a16:creationId xmlns:a16="http://schemas.microsoft.com/office/drawing/2014/main" id="{2425AC1D-313D-4B2B-B60A-97A06DE684B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77519" y="1806536"/>
            <a:ext cx="51192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5845466" y="2154000"/>
            <a:ext cx="1921039" cy="2364604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5928591" y="2051528"/>
            <a:ext cx="1906861" cy="2288178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6889961" y="1789628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54365" y="2154001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Controller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Effet slides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Forum.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3716" y="1032484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Yann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3811652" y="1024065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matthieu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6006508" y="1027044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wassim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5915587" y="2190766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Controller recommandation.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Controller résultat.</a:t>
            </a:r>
          </a:p>
          <a:p>
            <a:pPr marL="171450" indent="-171450">
              <a:buFontTx/>
              <a:buChar char="-"/>
            </a:pPr>
            <a:r>
              <a:rPr lang="fr-FR" dirty="0"/>
              <a:t>Base de données.</a:t>
            </a:r>
          </a:p>
          <a:p>
            <a:pPr marL="171450" indent="-171450">
              <a:buFontTx/>
              <a:buChar char="-"/>
            </a:pPr>
            <a:r>
              <a:rPr lang="fr-FR" dirty="0"/>
              <a:t>Classes PHP.</a:t>
            </a:r>
          </a:p>
          <a:p>
            <a:pPr marL="171450" indent="-171450">
              <a:buFontTx/>
              <a:buChar char="-"/>
            </a:pPr>
            <a:r>
              <a:rPr lang="fr-FR" dirty="0"/>
              <a:t>Forum.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Compte.</a:t>
            </a:r>
          </a:p>
          <a:p>
            <a:pPr marL="171450" indent="-171450">
              <a:buFontTx/>
              <a:buChar char="-"/>
            </a:pPr>
            <a:r>
              <a:rPr lang="fr-FR" dirty="0"/>
              <a:t>Routeur.</a:t>
            </a:r>
          </a:p>
          <a:p>
            <a:pPr marL="171450" indent="-171450">
              <a:buFontTx/>
              <a:buChar char="-"/>
            </a:pPr>
            <a:r>
              <a:rPr lang="fr-FR" dirty="0"/>
              <a:t>QCM.</a:t>
            </a:r>
            <a:br>
              <a:rPr lang="fr-FR" dirty="0"/>
            </a:br>
            <a:r>
              <a:rPr lang="fr-FR" dirty="0"/>
              <a:t>Template de plusieurs classes.</a:t>
            </a:r>
          </a:p>
        </p:txBody>
      </p:sp>
    </p:spTree>
    <p:extLst>
      <p:ext uri="{BB962C8B-B14F-4D97-AF65-F5344CB8AC3E}">
        <p14:creationId xmlns:p14="http://schemas.microsoft.com/office/powerpoint/2010/main" val="13618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54720" y="3763725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ARCHITECTURE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ET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GESTION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44487512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451</Words>
  <Application>Microsoft Office PowerPoint</Application>
  <PresentationFormat>Affichage à l'écran (16:9)</PresentationFormat>
  <Paragraphs>133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Anaheim</vt:lpstr>
      <vt:lpstr>Anton</vt:lpstr>
      <vt:lpstr>Arial</vt:lpstr>
      <vt:lpstr>Abel</vt:lpstr>
      <vt:lpstr>Josefin Slab</vt:lpstr>
      <vt:lpstr>Josefin Slab Thin</vt:lpstr>
      <vt:lpstr>Source Code Pro ExtraLight</vt:lpstr>
      <vt:lpstr>Unica One</vt:lpstr>
      <vt:lpstr>Staatliches</vt:lpstr>
      <vt:lpstr>Josefin Sans</vt:lpstr>
      <vt:lpstr>Economy Thesis by Slidesgo</vt:lpstr>
      <vt:lpstr>Développement d’application web</vt:lpstr>
      <vt:lpstr>Présentation PowerPoint</vt:lpstr>
      <vt:lpstr>01 Organisation</vt:lpstr>
      <vt:lpstr>01. SECTION </vt:lpstr>
      <vt:lpstr>SCRUM MASter</vt:lpstr>
      <vt:lpstr>Présentation PowerPoint</vt:lpstr>
      <vt:lpstr>SCRUM</vt:lpstr>
      <vt:lpstr>SCRUM</vt:lpstr>
      <vt:lpstr>01. SECTION </vt:lpstr>
      <vt:lpstr>MODèle mvc</vt:lpstr>
      <vt:lpstr>Base de donnees</vt:lpstr>
      <vt:lpstr>01. SECTION </vt:lpstr>
      <vt:lpstr>étudiant</vt:lpstr>
      <vt:lpstr>admin/enseignant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 web</dc:title>
  <dc:creator>Camille Dardoize</dc:creator>
  <cp:lastModifiedBy>Camille Dardoize</cp:lastModifiedBy>
  <cp:revision>11</cp:revision>
  <dcterms:modified xsi:type="dcterms:W3CDTF">2021-05-09T20:47:07Z</dcterms:modified>
</cp:coreProperties>
</file>