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94" r:id="rId3"/>
    <p:sldId id="258" r:id="rId4"/>
    <p:sldId id="261" r:id="rId5"/>
    <p:sldId id="262" r:id="rId6"/>
    <p:sldId id="304" r:id="rId7"/>
    <p:sldId id="305" r:id="rId8"/>
    <p:sldId id="302" r:id="rId9"/>
    <p:sldId id="295" r:id="rId10"/>
    <p:sldId id="296" r:id="rId11"/>
    <p:sldId id="297" r:id="rId12"/>
    <p:sldId id="264" r:id="rId13"/>
    <p:sldId id="298" r:id="rId14"/>
    <p:sldId id="300" r:id="rId15"/>
    <p:sldId id="303" r:id="rId16"/>
    <p:sldId id="299" r:id="rId17"/>
    <p:sldId id="301" r:id="rId18"/>
    <p:sldId id="274" r:id="rId19"/>
  </p:sldIdLst>
  <p:sldSz cx="9144000" cy="5143500" type="screen16x9"/>
  <p:notesSz cx="6858000" cy="9144000"/>
  <p:embeddedFontLst>
    <p:embeddedFont>
      <p:font typeface="Abel" panose="020B0604020202020204" charset="0"/>
      <p:regular r:id="rId21"/>
    </p:embeddedFont>
    <p:embeddedFont>
      <p:font typeface="Anaheim" panose="020B0604020202020204" charset="0"/>
      <p:regular r:id="rId22"/>
    </p:embeddedFont>
    <p:embeddedFont>
      <p:font typeface="Anton" panose="020B0604020202020204" charset="0"/>
      <p:regular r:id="rId23"/>
    </p:embeddedFont>
    <p:embeddedFont>
      <p:font typeface="Josefin Sans" panose="020B0604020202020204" charset="0"/>
      <p:regular r:id="rId24"/>
      <p:bold r:id="rId25"/>
      <p:italic r:id="rId26"/>
      <p:boldItalic r:id="rId27"/>
    </p:embeddedFont>
    <p:embeddedFont>
      <p:font typeface="Josefin Slab" panose="020B0604020202020204" charset="0"/>
      <p:regular r:id="rId28"/>
      <p:bold r:id="rId29"/>
      <p:italic r:id="rId30"/>
      <p:boldItalic r:id="rId31"/>
    </p:embeddedFont>
    <p:embeddedFont>
      <p:font typeface="Source Code Pro ExtraLight" panose="020B0309030403020204" pitchFamily="49" charset="0"/>
      <p:regular r:id="rId32"/>
      <p:italic r:id="rId33"/>
    </p:embeddedFont>
    <p:embeddedFont>
      <p:font typeface="Staatliches" panose="020B0604020202020204" charset="0"/>
      <p:regular r:id="rId34"/>
    </p:embeddedFont>
    <p:embeddedFont>
      <p:font typeface="Unic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8"/>
    <a:srgbClr val="FFFFFF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C2B89-8595-4D3D-8FF8-F919F9B32ACD}">
  <a:tblStyle styleId="{A54C2B89-8595-4D3D-8FF8-F919F9B32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82" y="11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A-40F1-955E-9C7E81BF1D4A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A-40F1-955E-9C7E81BF1D4A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A-40F1-955E-9C7E81BF1D4A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A-40F1-955E-9C7E81BF1D4A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FA-40F1-955E-9C7E81BF1D4A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CFA-40F1-955E-9C7E81BF1D4A}"/>
              </c:ext>
            </c:extLst>
          </c:dPt>
          <c:cat>
            <c:strRef>
              <c:f>Feuil1!$A$2:$A$7</c:f>
              <c:strCache>
                <c:ptCount val="6"/>
                <c:pt idx="0">
                  <c:v>Yann</c:v>
                </c:pt>
                <c:pt idx="1">
                  <c:v>Matthieu</c:v>
                </c:pt>
                <c:pt idx="2">
                  <c:v>Wassim</c:v>
                </c:pt>
                <c:pt idx="3">
                  <c:v>Jonathan</c:v>
                </c:pt>
                <c:pt idx="4">
                  <c:v>Camille</c:v>
                </c:pt>
                <c:pt idx="5">
                  <c:v>Gwendal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16.600000000000001</c:v>
                </c:pt>
                <c:pt idx="2">
                  <c:v>16.600000000000001</c:v>
                </c:pt>
                <c:pt idx="3">
                  <c:v>16.600000000000001</c:v>
                </c:pt>
                <c:pt idx="4">
                  <c:v>16.600000000000001</c:v>
                </c:pt>
                <c:pt idx="5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FA-40F1-955E-9C7E81BF1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2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5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7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8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6202a3cc35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6202a3cc35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67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88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39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08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06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63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602322" y="282332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L3 Informatique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99348" y="1113639"/>
            <a:ext cx="3884862" cy="2221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Développement d’application web</a:t>
            </a:r>
            <a:endParaRPr sz="4400" dirty="0"/>
          </a:p>
        </p:txBody>
      </p:sp>
      <p:sp>
        <p:nvSpPr>
          <p:cNvPr id="417" name="Google Shape;165;p26">
            <a:extLst>
              <a:ext uri="{FF2B5EF4-FFF2-40B4-BE49-F238E27FC236}">
                <a16:creationId xmlns:a16="http://schemas.microsoft.com/office/drawing/2014/main" id="{82440984-7166-4DB0-AAA8-5E0BB22F1FDD}"/>
              </a:ext>
            </a:extLst>
          </p:cNvPr>
          <p:cNvSpPr txBox="1">
            <a:spLocks/>
          </p:cNvSpPr>
          <p:nvPr/>
        </p:nvSpPr>
        <p:spPr>
          <a:xfrm>
            <a:off x="484186" y="3496110"/>
            <a:ext cx="2236272" cy="3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fr-FR" dirty="0"/>
              <a:t>Yann TROU, </a:t>
            </a:r>
          </a:p>
          <a:p>
            <a:pPr marL="0" indent="0"/>
            <a:r>
              <a:rPr lang="fr-FR" dirty="0"/>
              <a:t>Wassim DJELLAT, </a:t>
            </a:r>
          </a:p>
          <a:p>
            <a:pPr marL="0" indent="0"/>
            <a:r>
              <a:rPr lang="fr-FR" dirty="0"/>
              <a:t>Camille DARDOIZE, </a:t>
            </a:r>
          </a:p>
          <a:p>
            <a:pPr marL="0" indent="0"/>
            <a:r>
              <a:rPr lang="fr-FR" dirty="0"/>
              <a:t>Matthieu JOULAIN, </a:t>
            </a:r>
          </a:p>
          <a:p>
            <a:pPr marL="0" indent="0"/>
            <a:r>
              <a:rPr lang="fr-FR" dirty="0"/>
              <a:t>Jonathan MARTIN—MAESTRE, </a:t>
            </a:r>
          </a:p>
          <a:p>
            <a:pPr marL="0" indent="0"/>
            <a:r>
              <a:rPr lang="fr-FR" dirty="0"/>
              <a:t>Gwendal LOTTIN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391768-82D7-45A3-A6B0-1E8B9652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07" y="1500487"/>
            <a:ext cx="4388798" cy="2359483"/>
          </a:xfrm>
          <a:prstGeom prst="rect">
            <a:avLst/>
          </a:prstGeom>
        </p:spPr>
      </p:pic>
      <p:sp>
        <p:nvSpPr>
          <p:cNvPr id="418" name="Google Shape;179;p26">
            <a:extLst>
              <a:ext uri="{FF2B5EF4-FFF2-40B4-BE49-F238E27FC236}">
                <a16:creationId xmlns:a16="http://schemas.microsoft.com/office/drawing/2014/main" id="{54534F4D-5546-4EC4-BF56-707934B01648}"/>
              </a:ext>
            </a:extLst>
          </p:cNvPr>
          <p:cNvSpPr/>
          <p:nvPr/>
        </p:nvSpPr>
        <p:spPr>
          <a:xfrm>
            <a:off x="3185281" y="3846622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CD3C293-8612-4C73-B2A2-6C325FB63A7F}"/>
              </a:ext>
            </a:extLst>
          </p:cNvPr>
          <p:cNvSpPr/>
          <p:nvPr/>
        </p:nvSpPr>
        <p:spPr>
          <a:xfrm>
            <a:off x="3337226" y="1168029"/>
            <a:ext cx="674120" cy="65409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294367" y="2170908"/>
            <a:ext cx="1996500" cy="2851815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1377492" y="2068436"/>
            <a:ext cx="1996500" cy="282259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4465" y="2190766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Templates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Système de sessions.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Back-end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Thème sombre auto front-end.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Routeur back-end.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Abonnement/désabo-nnement à un cours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Forum.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Template de plusieurs classes.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375742" y="1800016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3571240" y="2170908"/>
            <a:ext cx="1870212" cy="2168798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3654365" y="2068436"/>
            <a:ext cx="1870212" cy="207397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5845466" y="2154000"/>
            <a:ext cx="1921039" cy="2364604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5928591" y="2051528"/>
            <a:ext cx="1906861" cy="2288178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6889961" y="1789628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55115" y="2208941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Base de données.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Classes PHP.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Back-end</a:t>
            </a:r>
            <a:r>
              <a:rPr lang="fr-FR" dirty="0"/>
              <a:t>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Raccord </a:t>
            </a:r>
            <a:r>
              <a:rPr lang="fr-FR" dirty="0" err="1"/>
              <a:t>back-end</a:t>
            </a:r>
            <a:r>
              <a:rPr lang="fr-FR" dirty="0"/>
              <a:t> cours et parse des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Controller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Effet slides front.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Forum.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Suppression de compte.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QCM.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3716" y="1032484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Yann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3714349" y="1028661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matthieu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6006508" y="1027044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 err="1">
                <a:solidFill>
                  <a:schemeClr val="bg1">
                    <a:lumMod val="90000"/>
                  </a:schemeClr>
                </a:solidFill>
              </a:rPr>
              <a:t>wassim</a:t>
            </a:r>
            <a:endParaRPr lang="fr-FR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5915587" y="2190766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Controller recommandation.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Controller résultat.</a:t>
            </a:r>
          </a:p>
          <a:p>
            <a:pPr marL="171450" indent="-171450">
              <a:buFontTx/>
              <a:buChar char="-"/>
            </a:pPr>
            <a:r>
              <a:rPr lang="fr-FR" dirty="0"/>
              <a:t>Base de données.</a:t>
            </a:r>
          </a:p>
          <a:p>
            <a:pPr marL="171450" indent="-171450">
              <a:buFontTx/>
              <a:buChar char="-"/>
            </a:pPr>
            <a:r>
              <a:rPr lang="fr-FR" dirty="0"/>
              <a:t>Classes PHP.</a:t>
            </a:r>
          </a:p>
          <a:p>
            <a:pPr marL="171450" indent="-171450">
              <a:buFontTx/>
              <a:buChar char="-"/>
            </a:pPr>
            <a:r>
              <a:rPr lang="fr-FR" dirty="0"/>
              <a:t>Forum.</a:t>
            </a:r>
          </a:p>
          <a:p>
            <a:pPr marL="171450" indent="-171450">
              <a:buFontTx/>
              <a:buChar char="-"/>
            </a:pPr>
            <a:r>
              <a:rPr lang="fr-FR" dirty="0"/>
              <a:t>Compte.</a:t>
            </a:r>
          </a:p>
          <a:p>
            <a:pPr marL="171450" indent="-171450">
              <a:buFontTx/>
              <a:buChar char="-"/>
            </a:pPr>
            <a:r>
              <a:rPr lang="fr-FR" dirty="0"/>
              <a:t>Routeur.</a:t>
            </a:r>
          </a:p>
          <a:p>
            <a:pPr marL="171450" indent="-171450">
              <a:buFontTx/>
              <a:buChar char="-"/>
            </a:pPr>
            <a:r>
              <a:rPr lang="fr-FR" dirty="0"/>
              <a:t>QCM.</a:t>
            </a:r>
          </a:p>
          <a:p>
            <a:pPr marL="171450" indent="-171450">
              <a:buFontTx/>
              <a:buChar char="-"/>
            </a:pPr>
            <a:r>
              <a:rPr lang="fr-FR" dirty="0"/>
              <a:t>Template de plusieurs classes.</a:t>
            </a:r>
          </a:p>
        </p:txBody>
      </p:sp>
      <p:cxnSp>
        <p:nvCxnSpPr>
          <p:cNvPr id="24" name="Google Shape;2452;p41">
            <a:extLst>
              <a:ext uri="{FF2B5EF4-FFF2-40B4-BE49-F238E27FC236}">
                <a16:creationId xmlns:a16="http://schemas.microsoft.com/office/drawing/2014/main" id="{0A679AD7-32B2-4545-80CA-F6F2DDD30611}"/>
              </a:ext>
            </a:extLst>
          </p:cNvPr>
          <p:cNvCxnSpPr>
            <a:cxnSpLocks/>
          </p:cNvCxnSpPr>
          <p:nvPr/>
        </p:nvCxnSpPr>
        <p:spPr>
          <a:xfrm>
            <a:off x="4500485" y="1803276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31;p28">
            <a:extLst>
              <a:ext uri="{FF2B5EF4-FFF2-40B4-BE49-F238E27FC236}">
                <a16:creationId xmlns:a16="http://schemas.microsoft.com/office/drawing/2014/main" id="{95F9697D-DC62-4810-BCC0-C563BE357D60}"/>
              </a:ext>
            </a:extLst>
          </p:cNvPr>
          <p:cNvSpPr txBox="1">
            <a:spLocks/>
          </p:cNvSpPr>
          <p:nvPr/>
        </p:nvSpPr>
        <p:spPr>
          <a:xfrm>
            <a:off x="1911927" y="801396"/>
            <a:ext cx="5014914" cy="2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136188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54720" y="3763725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ARCHITECTURE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ET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GESTION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4448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E6B64-8B8F-4A72-83C3-CED7FD6C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8" y="1228947"/>
            <a:ext cx="7725853" cy="362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MODèle mvc</a:t>
            </a:r>
            <a:endParaRPr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9301" y="-160258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Base de donnees</a:t>
            </a:r>
            <a:endParaRPr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D590BA-6602-4D8A-B856-6B5AE7FE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9" y="907732"/>
            <a:ext cx="7776111" cy="4098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95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100117" y="120140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714524" y="2892150"/>
            <a:ext cx="341446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FONCTIONNALITES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571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658CE-0095-4EA7-A6A6-9D6043DC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35" y="1658250"/>
            <a:ext cx="4791014" cy="1827000"/>
          </a:xfrm>
        </p:spPr>
        <p:txBody>
          <a:bodyPr/>
          <a:lstStyle/>
          <a:p>
            <a:r>
              <a:rPr lang="fr-FR" dirty="0" err="1"/>
              <a:t>controllers</a:t>
            </a:r>
            <a:endParaRPr lang="fr-FR" dirty="0"/>
          </a:p>
        </p:txBody>
      </p:sp>
      <p:sp>
        <p:nvSpPr>
          <p:cNvPr id="3" name="Google Shape;431;p28">
            <a:extLst>
              <a:ext uri="{FF2B5EF4-FFF2-40B4-BE49-F238E27FC236}">
                <a16:creationId xmlns:a16="http://schemas.microsoft.com/office/drawing/2014/main" id="{2B7BD653-E33E-4BB4-9FC9-DDE5CFE1718E}"/>
              </a:ext>
            </a:extLst>
          </p:cNvPr>
          <p:cNvSpPr txBox="1">
            <a:spLocks/>
          </p:cNvSpPr>
          <p:nvPr/>
        </p:nvSpPr>
        <p:spPr>
          <a:xfrm>
            <a:off x="4821382" y="909459"/>
            <a:ext cx="4166583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Liste cours.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Affichage cours.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4" name="Google Shape;431;p28">
            <a:extLst>
              <a:ext uri="{FF2B5EF4-FFF2-40B4-BE49-F238E27FC236}">
                <a16:creationId xmlns:a16="http://schemas.microsoft.com/office/drawing/2014/main" id="{4CEE7105-F6C1-48BC-9D6F-296FEEDB786D}"/>
              </a:ext>
            </a:extLst>
          </p:cNvPr>
          <p:cNvSpPr txBox="1">
            <a:spLocks/>
          </p:cNvSpPr>
          <p:nvPr/>
        </p:nvSpPr>
        <p:spPr>
          <a:xfrm>
            <a:off x="4821382" y="2626244"/>
            <a:ext cx="4166583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QCM.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Compte.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Recommandations.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Forum.</a:t>
            </a:r>
          </a:p>
          <a:p>
            <a:pPr algn="ctr"/>
            <a:endParaRPr lang="fr-FR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3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étudiant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404594" y="1556508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Quizz/QCM.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Recommanda-tions.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suivis.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408759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35;p34">
            <a:extLst>
              <a:ext uri="{FF2B5EF4-FFF2-40B4-BE49-F238E27FC236}">
                <a16:creationId xmlns:a16="http://schemas.microsoft.com/office/drawing/2014/main" id="{21A36503-8E7A-44C3-BE9E-1B86424DCC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6391" y="61415"/>
            <a:ext cx="4538663" cy="134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admin/enseignant</a:t>
            </a:r>
            <a:endParaRPr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1B1EB-42F3-4175-A61F-E170C34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9" y="1366335"/>
            <a:ext cx="5357425" cy="335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2442;p41">
            <a:extLst>
              <a:ext uri="{FF2B5EF4-FFF2-40B4-BE49-F238E27FC236}">
                <a16:creationId xmlns:a16="http://schemas.microsoft.com/office/drawing/2014/main" id="{50C1F3F6-C66B-49F4-87B5-8C60E8B99F7B}"/>
              </a:ext>
            </a:extLst>
          </p:cNvPr>
          <p:cNvSpPr txBox="1">
            <a:spLocks/>
          </p:cNvSpPr>
          <p:nvPr/>
        </p:nvSpPr>
        <p:spPr>
          <a:xfrm>
            <a:off x="6520684" y="1269695"/>
            <a:ext cx="1990357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d’accueil.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 profil.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Gérer des utilisateurs.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Modifications.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des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footer.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QCM.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Ajout d’un cours.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Cours postés. </a:t>
            </a:r>
          </a:p>
          <a:p>
            <a:pPr marL="171450" indent="-171450">
              <a:buFontTx/>
              <a:buChar char="-"/>
            </a:pPr>
            <a:r>
              <a:rPr lang="en" spc="300" dirty="0">
                <a:solidFill>
                  <a:schemeClr val="accent4">
                    <a:lumMod val="75000"/>
                  </a:schemeClr>
                </a:solidFill>
              </a:rPr>
              <a:t>Pages du forum.</a:t>
            </a:r>
          </a:p>
        </p:txBody>
      </p:sp>
    </p:spTree>
    <p:extLst>
      <p:ext uri="{BB962C8B-B14F-4D97-AF65-F5344CB8AC3E}">
        <p14:creationId xmlns:p14="http://schemas.microsoft.com/office/powerpoint/2010/main" val="13312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C9A841-3BB6-4FD4-B4AE-A3F3F5BA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2069" y="0"/>
            <a:ext cx="9688137" cy="5143500"/>
          </a:xfrm>
          <a:prstGeom prst="rect">
            <a:avLst/>
          </a:prstGeom>
        </p:spPr>
      </p:pic>
      <p:sp>
        <p:nvSpPr>
          <p:cNvPr id="7" name="Google Shape;2492;p44">
            <a:extLst>
              <a:ext uri="{FF2B5EF4-FFF2-40B4-BE49-F238E27FC236}">
                <a16:creationId xmlns:a16="http://schemas.microsoft.com/office/drawing/2014/main" id="{0DFA6B12-85BE-4C47-ADDE-3DA243B923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6500" y="1658250"/>
            <a:ext cx="6472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bg1">
                    <a:lumMod val="90000"/>
                  </a:schemeClr>
                </a:solidFill>
              </a:rPr>
              <a:t>conclusion</a:t>
            </a:r>
            <a:endParaRPr sz="115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8" name="Google Shape;2492;p44">
            <a:extLst>
              <a:ext uri="{FF2B5EF4-FFF2-40B4-BE49-F238E27FC236}">
                <a16:creationId xmlns:a16="http://schemas.microsoft.com/office/drawing/2014/main" id="{64C2FD00-A1A7-467D-A3E9-34CF7DC07325}"/>
              </a:ext>
            </a:extLst>
          </p:cNvPr>
          <p:cNvSpPr txBox="1">
            <a:spLocks/>
          </p:cNvSpPr>
          <p:nvPr/>
        </p:nvSpPr>
        <p:spPr>
          <a:xfrm>
            <a:off x="1540800" y="1658250"/>
            <a:ext cx="64729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fr-FR" sz="115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3F988B69-9509-4487-8EA1-12418181E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DF7ABF6-DBA4-456C-B1B3-E20F9763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34B5F-4622-4E03-9D20-D81C42A967CD}"/>
              </a:ext>
            </a:extLst>
          </p:cNvPr>
          <p:cNvSpPr/>
          <p:nvPr/>
        </p:nvSpPr>
        <p:spPr>
          <a:xfrm>
            <a:off x="1" y="0"/>
            <a:ext cx="9191766" cy="514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AF198E-1CF3-4322-9D7C-BEAEAEE5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50" y="938500"/>
            <a:ext cx="1871631" cy="3412974"/>
          </a:xfrm>
          <a:prstGeom prst="rect">
            <a:avLst/>
          </a:prstGeom>
        </p:spPr>
      </p:pic>
      <p:sp>
        <p:nvSpPr>
          <p:cNvPr id="8" name="Google Shape;431;p28">
            <a:extLst>
              <a:ext uri="{FF2B5EF4-FFF2-40B4-BE49-F238E27FC236}">
                <a16:creationId xmlns:a16="http://schemas.microsoft.com/office/drawing/2014/main" id="{AE175F38-A971-4499-85F0-12F0CA6C3156}"/>
              </a:ext>
            </a:extLst>
          </p:cNvPr>
          <p:cNvSpPr txBox="1">
            <a:spLocks/>
          </p:cNvSpPr>
          <p:nvPr/>
        </p:nvSpPr>
        <p:spPr>
          <a:xfrm>
            <a:off x="2321215" y="2880800"/>
            <a:ext cx="914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fr-FR" sz="8800" dirty="0"/>
              <a:t>INTRODUCTION</a:t>
            </a:r>
            <a:endParaRPr lang="fr-FR" sz="13800" dirty="0"/>
          </a:p>
        </p:txBody>
      </p:sp>
      <p:sp>
        <p:nvSpPr>
          <p:cNvPr id="9" name="Google Shape;179;p26">
            <a:extLst>
              <a:ext uri="{FF2B5EF4-FFF2-40B4-BE49-F238E27FC236}">
                <a16:creationId xmlns:a16="http://schemas.microsoft.com/office/drawing/2014/main" id="{B38B90C9-D50A-4FA7-BD3A-171D0E691B41}"/>
              </a:ext>
            </a:extLst>
          </p:cNvPr>
          <p:cNvSpPr/>
          <p:nvPr/>
        </p:nvSpPr>
        <p:spPr>
          <a:xfrm>
            <a:off x="3233048" y="3095995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E15AC9E-CEFA-4D59-BBE0-C6B1BC923334}"/>
              </a:ext>
            </a:extLst>
          </p:cNvPr>
          <p:cNvSpPr/>
          <p:nvPr/>
        </p:nvSpPr>
        <p:spPr>
          <a:xfrm>
            <a:off x="6930817" y="1617529"/>
            <a:ext cx="1323833" cy="1263271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Google Shape;165;p26">
            <a:extLst>
              <a:ext uri="{FF2B5EF4-FFF2-40B4-BE49-F238E27FC236}">
                <a16:creationId xmlns:a16="http://schemas.microsoft.com/office/drawing/2014/main" id="{776AAAD0-E811-4FF1-A1FE-C3B3FD76B5F8}"/>
              </a:ext>
            </a:extLst>
          </p:cNvPr>
          <p:cNvSpPr txBox="1">
            <a:spLocks/>
          </p:cNvSpPr>
          <p:nvPr/>
        </p:nvSpPr>
        <p:spPr>
          <a:xfrm>
            <a:off x="3976135" y="3201200"/>
            <a:ext cx="2236272" cy="3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fr-FR" dirty="0"/>
              <a:t>Un petit tour sur notre site ?</a:t>
            </a:r>
          </a:p>
        </p:txBody>
      </p:sp>
    </p:spTree>
    <p:extLst>
      <p:ext uri="{BB962C8B-B14F-4D97-AF65-F5344CB8AC3E}">
        <p14:creationId xmlns:p14="http://schemas.microsoft.com/office/powerpoint/2010/main" val="34998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5788D-E8AF-4323-9674-0BE2339FD34F}"/>
              </a:ext>
            </a:extLst>
          </p:cNvPr>
          <p:cNvSpPr/>
          <p:nvPr/>
        </p:nvSpPr>
        <p:spPr>
          <a:xfrm>
            <a:off x="1892721" y="713328"/>
            <a:ext cx="7945407" cy="3831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126" name="Google Shape;427;p28">
            <a:extLst>
              <a:ext uri="{FF2B5EF4-FFF2-40B4-BE49-F238E27FC236}">
                <a16:creationId xmlns:a16="http://schemas.microsoft.com/office/drawing/2014/main" id="{4EF3C3B8-A52A-44DC-83B5-B0575B86EC1F}"/>
              </a:ext>
            </a:extLst>
          </p:cNvPr>
          <p:cNvSpPr/>
          <p:nvPr/>
        </p:nvSpPr>
        <p:spPr>
          <a:xfrm>
            <a:off x="50432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28;p28">
            <a:extLst>
              <a:ext uri="{FF2B5EF4-FFF2-40B4-BE49-F238E27FC236}">
                <a16:creationId xmlns:a16="http://schemas.microsoft.com/office/drawing/2014/main" id="{B28FAE4E-E136-4CF1-9A19-A31CB5FAA0D8}"/>
              </a:ext>
            </a:extLst>
          </p:cNvPr>
          <p:cNvSpPr/>
          <p:nvPr/>
        </p:nvSpPr>
        <p:spPr>
          <a:xfrm>
            <a:off x="50432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29;p28">
            <a:extLst>
              <a:ext uri="{FF2B5EF4-FFF2-40B4-BE49-F238E27FC236}">
                <a16:creationId xmlns:a16="http://schemas.microsoft.com/office/drawing/2014/main" id="{60E4523B-12DF-4A35-8F3E-8E39CC1CD85F}"/>
              </a:ext>
            </a:extLst>
          </p:cNvPr>
          <p:cNvSpPr/>
          <p:nvPr/>
        </p:nvSpPr>
        <p:spPr>
          <a:xfrm>
            <a:off x="2443379" y="30062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30;p28">
            <a:extLst>
              <a:ext uri="{FF2B5EF4-FFF2-40B4-BE49-F238E27FC236}">
                <a16:creationId xmlns:a16="http://schemas.microsoft.com/office/drawing/2014/main" id="{532A673A-D81B-46AE-B4FE-39C09271E697}"/>
              </a:ext>
            </a:extLst>
          </p:cNvPr>
          <p:cNvSpPr/>
          <p:nvPr/>
        </p:nvSpPr>
        <p:spPr>
          <a:xfrm>
            <a:off x="2443379" y="1185538"/>
            <a:ext cx="607500" cy="612900"/>
          </a:xfrm>
          <a:prstGeom prst="roundRect">
            <a:avLst>
              <a:gd name="adj" fmla="val 4313"/>
            </a:avLst>
          </a:prstGeom>
          <a:solidFill>
            <a:srgbClr val="C1E5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31;p28">
            <a:extLst>
              <a:ext uri="{FF2B5EF4-FFF2-40B4-BE49-F238E27FC236}">
                <a16:creationId xmlns:a16="http://schemas.microsoft.com/office/drawing/2014/main" id="{3BB4DCB2-7420-44B1-9BBB-22A0966B5C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14654" y="1726312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Organisation</a:t>
            </a:r>
            <a:endParaRPr dirty="0"/>
          </a:p>
        </p:txBody>
      </p:sp>
      <p:sp>
        <p:nvSpPr>
          <p:cNvPr id="131" name="Google Shape;432;p28">
            <a:extLst>
              <a:ext uri="{FF2B5EF4-FFF2-40B4-BE49-F238E27FC236}">
                <a16:creationId xmlns:a16="http://schemas.microsoft.com/office/drawing/2014/main" id="{8C58DBA3-E608-425B-8002-ED0AA52ECB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4654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Scrum, Trello, GitHub.</a:t>
            </a:r>
            <a:endParaRPr dirty="0"/>
          </a:p>
        </p:txBody>
      </p:sp>
      <p:sp>
        <p:nvSpPr>
          <p:cNvPr id="132" name="Google Shape;433;p28">
            <a:extLst>
              <a:ext uri="{FF2B5EF4-FFF2-40B4-BE49-F238E27FC236}">
                <a16:creationId xmlns:a16="http://schemas.microsoft.com/office/drawing/2014/main" id="{5767942C-851E-4484-81E4-F034EF2EB811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2514654" y="3551136"/>
            <a:ext cx="1817066" cy="406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Architecture</a:t>
            </a:r>
            <a:endParaRPr dirty="0"/>
          </a:p>
        </p:txBody>
      </p:sp>
      <p:sp>
        <p:nvSpPr>
          <p:cNvPr id="133" name="Google Shape;434;p28">
            <a:extLst>
              <a:ext uri="{FF2B5EF4-FFF2-40B4-BE49-F238E27FC236}">
                <a16:creationId xmlns:a16="http://schemas.microsoft.com/office/drawing/2014/main" id="{818DA230-BEE2-4434-B868-FBC3E984C39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514654" y="37971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MVC, diagrammes.</a:t>
            </a:r>
            <a:endParaRPr dirty="0"/>
          </a:p>
        </p:txBody>
      </p:sp>
      <p:sp>
        <p:nvSpPr>
          <p:cNvPr id="134" name="Google Shape;435;p28">
            <a:extLst>
              <a:ext uri="{FF2B5EF4-FFF2-40B4-BE49-F238E27FC236}">
                <a16:creationId xmlns:a16="http://schemas.microsoft.com/office/drawing/2014/main" id="{F82909E8-DA77-439E-98D2-2909AC02AA3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5096379" y="1726312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Fonctionnalités</a:t>
            </a:r>
            <a:endParaRPr dirty="0"/>
          </a:p>
        </p:txBody>
      </p:sp>
      <p:sp>
        <p:nvSpPr>
          <p:cNvPr id="135" name="Google Shape;436;p28">
            <a:extLst>
              <a:ext uri="{FF2B5EF4-FFF2-40B4-BE49-F238E27FC236}">
                <a16:creationId xmlns:a16="http://schemas.microsoft.com/office/drawing/2014/main" id="{1674F37F-0013-4B2E-93E8-05A876306D4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096379" y="190589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Etudiant, Enseignant.</a:t>
            </a:r>
            <a:endParaRPr dirty="0"/>
          </a:p>
        </p:txBody>
      </p:sp>
      <p:sp>
        <p:nvSpPr>
          <p:cNvPr id="136" name="Google Shape;437;p28">
            <a:extLst>
              <a:ext uri="{FF2B5EF4-FFF2-40B4-BE49-F238E27FC236}">
                <a16:creationId xmlns:a16="http://schemas.microsoft.com/office/drawing/2014/main" id="{038AC69A-9B2D-4445-BB52-6037A52F3F0F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5096379" y="3551137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sp>
        <p:nvSpPr>
          <p:cNvPr id="137" name="Google Shape;438;p28">
            <a:extLst>
              <a:ext uri="{FF2B5EF4-FFF2-40B4-BE49-F238E27FC236}">
                <a16:creationId xmlns:a16="http://schemas.microsoft.com/office/drawing/2014/main" id="{C3544371-17D5-426F-B8A4-D0D8693F6AD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96379" y="3728480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Difficultés, perspectives.</a:t>
            </a:r>
            <a:endParaRPr dirty="0"/>
          </a:p>
        </p:txBody>
      </p:sp>
      <p:sp>
        <p:nvSpPr>
          <p:cNvPr id="138" name="Google Shape;431;p28">
            <a:extLst>
              <a:ext uri="{FF2B5EF4-FFF2-40B4-BE49-F238E27FC236}">
                <a16:creationId xmlns:a16="http://schemas.microsoft.com/office/drawing/2014/main" id="{08504B81-F736-44B5-A2AE-DE286D7D8C25}"/>
              </a:ext>
            </a:extLst>
          </p:cNvPr>
          <p:cNvSpPr txBox="1">
            <a:spLocks/>
          </p:cNvSpPr>
          <p:nvPr/>
        </p:nvSpPr>
        <p:spPr>
          <a:xfrm>
            <a:off x="0" y="407168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</a:t>
            </a:r>
          </a:p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718428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SECTION 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151128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>
            <a:off x="4931877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49386" y="318472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7BEB-3C47-43EC-9423-05977334FC7C}"/>
              </a:ext>
            </a:extLst>
          </p:cNvPr>
          <p:cNvSpPr/>
          <p:nvPr/>
        </p:nvSpPr>
        <p:spPr>
          <a:xfrm>
            <a:off x="-4917" y="36429"/>
            <a:ext cx="4223824" cy="4462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F25FDF15-0481-479E-B20F-9DFCA930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78" y="1073667"/>
            <a:ext cx="1931900" cy="3143004"/>
          </a:xfrm>
          <a:prstGeom prst="rect">
            <a:avLst/>
          </a:prstGeom>
        </p:spPr>
      </p:pic>
      <p:sp>
        <p:nvSpPr>
          <p:cNvPr id="104" name="Google Shape;431;p28">
            <a:extLst>
              <a:ext uri="{FF2B5EF4-FFF2-40B4-BE49-F238E27FC236}">
                <a16:creationId xmlns:a16="http://schemas.microsoft.com/office/drawing/2014/main" id="{57FD2AD6-B1D1-4CC7-A266-B838C69299FE}"/>
              </a:ext>
            </a:extLst>
          </p:cNvPr>
          <p:cNvSpPr txBox="1">
            <a:spLocks/>
          </p:cNvSpPr>
          <p:nvPr/>
        </p:nvSpPr>
        <p:spPr>
          <a:xfrm>
            <a:off x="4486338" y="2852146"/>
            <a:ext cx="3206096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ORGANISATION</a:t>
            </a:r>
          </a:p>
        </p:txBody>
      </p:sp>
      <p:sp>
        <p:nvSpPr>
          <p:cNvPr id="105" name="Google Shape;431;p28">
            <a:extLst>
              <a:ext uri="{FF2B5EF4-FFF2-40B4-BE49-F238E27FC236}">
                <a16:creationId xmlns:a16="http://schemas.microsoft.com/office/drawing/2014/main" id="{1E58A69E-5AAB-47AC-ADC2-E9A100A0E41F}"/>
              </a:ext>
            </a:extLst>
          </p:cNvPr>
          <p:cNvSpPr txBox="1">
            <a:spLocks/>
          </p:cNvSpPr>
          <p:nvPr/>
        </p:nvSpPr>
        <p:spPr>
          <a:xfrm>
            <a:off x="4729882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106" name="Google Shape;431;p28">
            <a:extLst>
              <a:ext uri="{FF2B5EF4-FFF2-40B4-BE49-F238E27FC236}">
                <a16:creationId xmlns:a16="http://schemas.microsoft.com/office/drawing/2014/main" id="{5182C252-00AF-484D-87C4-F6323898580A}"/>
              </a:ext>
            </a:extLst>
          </p:cNvPr>
          <p:cNvSpPr txBox="1">
            <a:spLocks/>
          </p:cNvSpPr>
          <p:nvPr/>
        </p:nvSpPr>
        <p:spPr>
          <a:xfrm>
            <a:off x="4820061" y="257175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 b="1" i="0" u="none" strike="noStrike" cap="non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algn="l"/>
            <a:r>
              <a:rPr lang="fr-FR" sz="7200" dirty="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147193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4939618" y="225054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096852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889277" y="220435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998224" y="312111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778227" y="3108207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roduct owner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778227" y="3425281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Contraintes, cahier des charges, documentation technique, réunions.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998238" y="343511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Réunions, sprint, revue du sprint, rétrospective du sprint, mêlée quotidienne.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8492;p76">
            <a:extLst>
              <a:ext uri="{FF2B5EF4-FFF2-40B4-BE49-F238E27FC236}">
                <a16:creationId xmlns:a16="http://schemas.microsoft.com/office/drawing/2014/main" id="{6361D2AA-D59F-4106-9852-5E7AA9AA1953}"/>
              </a:ext>
            </a:extLst>
          </p:cNvPr>
          <p:cNvGrpSpPr/>
          <p:nvPr/>
        </p:nvGrpSpPr>
        <p:grpSpPr>
          <a:xfrm>
            <a:off x="1264871" y="2423534"/>
            <a:ext cx="358099" cy="358099"/>
            <a:chOff x="-57568775" y="3198925"/>
            <a:chExt cx="318225" cy="318225"/>
          </a:xfrm>
          <a:solidFill>
            <a:schemeClr val="tx1"/>
          </a:solidFill>
        </p:grpSpPr>
        <p:sp>
          <p:nvSpPr>
            <p:cNvPr id="15" name="Google Shape;8493;p76">
              <a:extLst>
                <a:ext uri="{FF2B5EF4-FFF2-40B4-BE49-F238E27FC236}">
                  <a16:creationId xmlns:a16="http://schemas.microsoft.com/office/drawing/2014/main" id="{30D2D631-955A-49E0-ADF6-74B841D36419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94;p76">
              <a:extLst>
                <a:ext uri="{FF2B5EF4-FFF2-40B4-BE49-F238E27FC236}">
                  <a16:creationId xmlns:a16="http://schemas.microsoft.com/office/drawing/2014/main" id="{0D605022-5C47-491C-9E2D-98CFC1BF1FC1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95;p76">
              <a:extLst>
                <a:ext uri="{FF2B5EF4-FFF2-40B4-BE49-F238E27FC236}">
                  <a16:creationId xmlns:a16="http://schemas.microsoft.com/office/drawing/2014/main" id="{9548E07D-C6BE-437C-8F28-1DC38EF8A357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96;p76">
              <a:extLst>
                <a:ext uri="{FF2B5EF4-FFF2-40B4-BE49-F238E27FC236}">
                  <a16:creationId xmlns:a16="http://schemas.microsoft.com/office/drawing/2014/main" id="{692127C5-237D-43A3-9FC3-D35BB11D9CA3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97;p76">
              <a:extLst>
                <a:ext uri="{FF2B5EF4-FFF2-40B4-BE49-F238E27FC236}">
                  <a16:creationId xmlns:a16="http://schemas.microsoft.com/office/drawing/2014/main" id="{2CD373C8-A036-4715-8D4A-9FBAF69A500F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98;p76">
              <a:extLst>
                <a:ext uri="{FF2B5EF4-FFF2-40B4-BE49-F238E27FC236}">
                  <a16:creationId xmlns:a16="http://schemas.microsoft.com/office/drawing/2014/main" id="{9EE30001-64F9-48CC-B068-E56E5BD71DA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562;p76">
            <a:extLst>
              <a:ext uri="{FF2B5EF4-FFF2-40B4-BE49-F238E27FC236}">
                <a16:creationId xmlns:a16="http://schemas.microsoft.com/office/drawing/2014/main" id="{9BC99437-A52D-4F54-BCE0-6EECC4C6D915}"/>
              </a:ext>
            </a:extLst>
          </p:cNvPr>
          <p:cNvGrpSpPr/>
          <p:nvPr/>
        </p:nvGrpSpPr>
        <p:grpSpPr>
          <a:xfrm>
            <a:off x="5096662" y="2392363"/>
            <a:ext cx="323524" cy="358774"/>
            <a:chOff x="-57162350" y="3982000"/>
            <a:chExt cx="287500" cy="318825"/>
          </a:xfrm>
          <a:solidFill>
            <a:schemeClr val="tx1"/>
          </a:solidFill>
        </p:grpSpPr>
        <p:sp>
          <p:nvSpPr>
            <p:cNvPr id="22" name="Google Shape;8563;p76">
              <a:extLst>
                <a:ext uri="{FF2B5EF4-FFF2-40B4-BE49-F238E27FC236}">
                  <a16:creationId xmlns:a16="http://schemas.microsoft.com/office/drawing/2014/main" id="{C2ACF7F0-9408-4B2C-B590-921A76DE8E34}"/>
                </a:ext>
              </a:extLst>
            </p:cNvPr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64;p76">
              <a:extLst>
                <a:ext uri="{FF2B5EF4-FFF2-40B4-BE49-F238E27FC236}">
                  <a16:creationId xmlns:a16="http://schemas.microsoft.com/office/drawing/2014/main" id="{90FD33DE-DA68-4953-B5E9-7EAAF0DCA037}"/>
                </a:ext>
              </a:extLst>
            </p:cNvPr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65;p76">
              <a:extLst>
                <a:ext uri="{FF2B5EF4-FFF2-40B4-BE49-F238E27FC236}">
                  <a16:creationId xmlns:a16="http://schemas.microsoft.com/office/drawing/2014/main" id="{5F89D1C8-C770-437A-AB4B-2DF03878C627}"/>
                </a:ext>
              </a:extLst>
            </p:cNvPr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66;p76">
              <a:extLst>
                <a:ext uri="{FF2B5EF4-FFF2-40B4-BE49-F238E27FC236}">
                  <a16:creationId xmlns:a16="http://schemas.microsoft.com/office/drawing/2014/main" id="{5FF1A459-B456-46D2-8501-B7049A166371}"/>
                </a:ext>
              </a:extLst>
            </p:cNvPr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7;p76">
              <a:extLst>
                <a:ext uri="{FF2B5EF4-FFF2-40B4-BE49-F238E27FC236}">
                  <a16:creationId xmlns:a16="http://schemas.microsoft.com/office/drawing/2014/main" id="{1D9ABF30-A282-427E-BD1F-EFEFA79A87EA}"/>
                </a:ext>
              </a:extLst>
            </p:cNvPr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8;p76">
              <a:extLst>
                <a:ext uri="{FF2B5EF4-FFF2-40B4-BE49-F238E27FC236}">
                  <a16:creationId xmlns:a16="http://schemas.microsoft.com/office/drawing/2014/main" id="{9A8D38D5-56D5-4A8C-94C5-682841A979B9}"/>
                </a:ext>
              </a:extLst>
            </p:cNvPr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6">
              <a:extLst>
                <a:ext uri="{FF2B5EF4-FFF2-40B4-BE49-F238E27FC236}">
                  <a16:creationId xmlns:a16="http://schemas.microsoft.com/office/drawing/2014/main" id="{1746839F-5BF1-42DA-B5AB-98B958EE0FB5}"/>
                </a:ext>
              </a:extLst>
            </p:cNvPr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6">
              <a:extLst>
                <a:ext uri="{FF2B5EF4-FFF2-40B4-BE49-F238E27FC236}">
                  <a16:creationId xmlns:a16="http://schemas.microsoft.com/office/drawing/2014/main" id="{D597D0F0-B198-4EC2-BA12-EF6AC5C68E3D}"/>
                </a:ext>
              </a:extLst>
            </p:cNvPr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  <p:bldP spid="7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147193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096852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998224" y="312111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998238" y="343511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Réunions, sprint, revue du sprint, rétrospective du sprint, mêlée quotidienne.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049;p36">
            <a:extLst>
              <a:ext uri="{FF2B5EF4-FFF2-40B4-BE49-F238E27FC236}">
                <a16:creationId xmlns:a16="http://schemas.microsoft.com/office/drawing/2014/main" id="{DDC9A95B-047F-4BE0-BCD3-55EC43EA56D6}"/>
              </a:ext>
            </a:extLst>
          </p:cNvPr>
          <p:cNvGrpSpPr/>
          <p:nvPr/>
        </p:nvGrpSpPr>
        <p:grpSpPr>
          <a:xfrm>
            <a:off x="3490457" y="1687143"/>
            <a:ext cx="1081543" cy="2443417"/>
            <a:chOff x="2500600" y="1454475"/>
            <a:chExt cx="639300" cy="3346596"/>
          </a:xfrm>
        </p:grpSpPr>
        <p:sp>
          <p:nvSpPr>
            <p:cNvPr id="21" name="Google Shape;1050;p36">
              <a:extLst>
                <a:ext uri="{FF2B5EF4-FFF2-40B4-BE49-F238E27FC236}">
                  <a16:creationId xmlns:a16="http://schemas.microsoft.com/office/drawing/2014/main" id="{8D299203-B996-4475-ACC3-92B021878E91}"/>
                </a:ext>
              </a:extLst>
            </p:cNvPr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1;p36">
              <a:extLst>
                <a:ext uri="{FF2B5EF4-FFF2-40B4-BE49-F238E27FC236}">
                  <a16:creationId xmlns:a16="http://schemas.microsoft.com/office/drawing/2014/main" id="{AF0F153C-A7A7-419C-8A62-D39B5F0CC965}"/>
                </a:ext>
              </a:extLst>
            </p:cNvPr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2;p36">
              <a:extLst>
                <a:ext uri="{FF2B5EF4-FFF2-40B4-BE49-F238E27FC236}">
                  <a16:creationId xmlns:a16="http://schemas.microsoft.com/office/drawing/2014/main" id="{690F9C20-D3E7-4530-9658-44B310261A8A}"/>
                </a:ext>
              </a:extLst>
            </p:cNvPr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3;p36">
              <a:extLst>
                <a:ext uri="{FF2B5EF4-FFF2-40B4-BE49-F238E27FC236}">
                  <a16:creationId xmlns:a16="http://schemas.microsoft.com/office/drawing/2014/main" id="{C3B3AB1A-F61F-4F04-BF51-194710E9C0D2}"/>
                </a:ext>
              </a:extLst>
            </p:cNvPr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4;p36">
              <a:extLst>
                <a:ext uri="{FF2B5EF4-FFF2-40B4-BE49-F238E27FC236}">
                  <a16:creationId xmlns:a16="http://schemas.microsoft.com/office/drawing/2014/main" id="{E9CA7503-F3E7-47C1-89F9-4D4F56A7547C}"/>
                </a:ext>
              </a:extLst>
            </p:cNvPr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094;p36">
            <a:extLst>
              <a:ext uri="{FF2B5EF4-FFF2-40B4-BE49-F238E27FC236}">
                <a16:creationId xmlns:a16="http://schemas.microsoft.com/office/drawing/2014/main" id="{D96EA176-C08D-40A6-937F-769901E06FE0}"/>
              </a:ext>
            </a:extLst>
          </p:cNvPr>
          <p:cNvSpPr/>
          <p:nvPr/>
        </p:nvSpPr>
        <p:spPr>
          <a:xfrm>
            <a:off x="7094581" y="1894901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01;p36">
            <a:extLst>
              <a:ext uri="{FF2B5EF4-FFF2-40B4-BE49-F238E27FC236}">
                <a16:creationId xmlns:a16="http://schemas.microsoft.com/office/drawing/2014/main" id="{BAA7DBCE-035B-42B7-949A-EF441B88BBEA}"/>
              </a:ext>
            </a:extLst>
          </p:cNvPr>
          <p:cNvSpPr txBox="1"/>
          <p:nvPr/>
        </p:nvSpPr>
        <p:spPr>
          <a:xfrm flipH="1">
            <a:off x="7056135" y="1641281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" name="Google Shape;1102;p36">
            <a:extLst>
              <a:ext uri="{FF2B5EF4-FFF2-40B4-BE49-F238E27FC236}">
                <a16:creationId xmlns:a16="http://schemas.microsoft.com/office/drawing/2014/main" id="{7A184C95-027D-433B-9A2D-40B419B0D791}"/>
              </a:ext>
            </a:extLst>
          </p:cNvPr>
          <p:cNvSpPr txBox="1"/>
          <p:nvPr/>
        </p:nvSpPr>
        <p:spPr>
          <a:xfrm flipH="1">
            <a:off x="8133117" y="161912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" name="Google Shape;1103;p36">
            <a:extLst>
              <a:ext uri="{FF2B5EF4-FFF2-40B4-BE49-F238E27FC236}">
                <a16:creationId xmlns:a16="http://schemas.microsoft.com/office/drawing/2014/main" id="{5A1A4B15-F15E-4A30-94CB-AB2E35F9EEDF}"/>
              </a:ext>
            </a:extLst>
          </p:cNvPr>
          <p:cNvSpPr txBox="1"/>
          <p:nvPr/>
        </p:nvSpPr>
        <p:spPr>
          <a:xfrm flipH="1">
            <a:off x="4921258" y="212272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" name="Google Shape;1104;p36">
            <a:extLst>
              <a:ext uri="{FF2B5EF4-FFF2-40B4-BE49-F238E27FC236}">
                <a16:creationId xmlns:a16="http://schemas.microsoft.com/office/drawing/2014/main" id="{B535FA35-4AFD-4DFF-B54F-0642D43539DC}"/>
              </a:ext>
            </a:extLst>
          </p:cNvPr>
          <p:cNvSpPr txBox="1"/>
          <p:nvPr/>
        </p:nvSpPr>
        <p:spPr>
          <a:xfrm flipH="1">
            <a:off x="5460672" y="211758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1105;p36">
            <a:extLst>
              <a:ext uri="{FF2B5EF4-FFF2-40B4-BE49-F238E27FC236}">
                <a16:creationId xmlns:a16="http://schemas.microsoft.com/office/drawing/2014/main" id="{CF01E741-71A0-4898-B620-D1090B2452B7}"/>
              </a:ext>
            </a:extLst>
          </p:cNvPr>
          <p:cNvSpPr txBox="1"/>
          <p:nvPr/>
        </p:nvSpPr>
        <p:spPr>
          <a:xfrm flipH="1">
            <a:off x="6000529" y="212272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1106;p36">
            <a:extLst>
              <a:ext uri="{FF2B5EF4-FFF2-40B4-BE49-F238E27FC236}">
                <a16:creationId xmlns:a16="http://schemas.microsoft.com/office/drawing/2014/main" id="{4C006251-641B-4473-95D6-E0508AD43818}"/>
              </a:ext>
            </a:extLst>
          </p:cNvPr>
          <p:cNvSpPr txBox="1"/>
          <p:nvPr/>
        </p:nvSpPr>
        <p:spPr>
          <a:xfrm flipH="1">
            <a:off x="6513837" y="2121857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" name="Google Shape;1107;p36">
            <a:extLst>
              <a:ext uri="{FF2B5EF4-FFF2-40B4-BE49-F238E27FC236}">
                <a16:creationId xmlns:a16="http://schemas.microsoft.com/office/drawing/2014/main" id="{1634E939-4282-43CB-9F99-F767C1C99FCA}"/>
              </a:ext>
            </a:extLst>
          </p:cNvPr>
          <p:cNvSpPr txBox="1"/>
          <p:nvPr/>
        </p:nvSpPr>
        <p:spPr>
          <a:xfrm flipH="1">
            <a:off x="7053694" y="211523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" name="Google Shape;1108;p36">
            <a:extLst>
              <a:ext uri="{FF2B5EF4-FFF2-40B4-BE49-F238E27FC236}">
                <a16:creationId xmlns:a16="http://schemas.microsoft.com/office/drawing/2014/main" id="{B9ED986C-6463-49E0-A343-D245483F138B}"/>
              </a:ext>
            </a:extLst>
          </p:cNvPr>
          <p:cNvSpPr txBox="1"/>
          <p:nvPr/>
        </p:nvSpPr>
        <p:spPr>
          <a:xfrm flipH="1">
            <a:off x="8143812" y="2632351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" name="Google Shape;1109;p36">
            <a:extLst>
              <a:ext uri="{FF2B5EF4-FFF2-40B4-BE49-F238E27FC236}">
                <a16:creationId xmlns:a16="http://schemas.microsoft.com/office/drawing/2014/main" id="{90CA14ED-D471-48CE-A932-961F5EAF4481}"/>
              </a:ext>
            </a:extLst>
          </p:cNvPr>
          <p:cNvSpPr txBox="1"/>
          <p:nvPr/>
        </p:nvSpPr>
        <p:spPr>
          <a:xfrm flipH="1">
            <a:off x="4933053" y="317491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" name="Google Shape;1110;p36">
            <a:extLst>
              <a:ext uri="{FF2B5EF4-FFF2-40B4-BE49-F238E27FC236}">
                <a16:creationId xmlns:a16="http://schemas.microsoft.com/office/drawing/2014/main" id="{8825A488-2E14-4286-B952-F6E353B9ABE5}"/>
              </a:ext>
            </a:extLst>
          </p:cNvPr>
          <p:cNvSpPr txBox="1"/>
          <p:nvPr/>
        </p:nvSpPr>
        <p:spPr>
          <a:xfrm flipH="1">
            <a:off x="5477675" y="3189949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" name="Google Shape;1111;p36">
            <a:extLst>
              <a:ext uri="{FF2B5EF4-FFF2-40B4-BE49-F238E27FC236}">
                <a16:creationId xmlns:a16="http://schemas.microsoft.com/office/drawing/2014/main" id="{F058C3B0-B5E2-4448-A110-2CC7B9F1CE39}"/>
              </a:ext>
            </a:extLst>
          </p:cNvPr>
          <p:cNvSpPr txBox="1"/>
          <p:nvPr/>
        </p:nvSpPr>
        <p:spPr>
          <a:xfrm flipH="1">
            <a:off x="6019973" y="318588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" name="Google Shape;1112;p36">
            <a:extLst>
              <a:ext uri="{FF2B5EF4-FFF2-40B4-BE49-F238E27FC236}">
                <a16:creationId xmlns:a16="http://schemas.microsoft.com/office/drawing/2014/main" id="{7E425EE8-7EE0-44DD-B0DF-42D096DAF2EA}"/>
              </a:ext>
            </a:extLst>
          </p:cNvPr>
          <p:cNvSpPr txBox="1"/>
          <p:nvPr/>
        </p:nvSpPr>
        <p:spPr>
          <a:xfrm flipH="1">
            <a:off x="7104495" y="3687205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" name="Google Shape;1113;p36">
            <a:extLst>
              <a:ext uri="{FF2B5EF4-FFF2-40B4-BE49-F238E27FC236}">
                <a16:creationId xmlns:a16="http://schemas.microsoft.com/office/drawing/2014/main" id="{77C333AD-E829-4F57-9404-39D5F646B291}"/>
              </a:ext>
            </a:extLst>
          </p:cNvPr>
          <p:cNvSpPr txBox="1"/>
          <p:nvPr/>
        </p:nvSpPr>
        <p:spPr>
          <a:xfrm flipH="1">
            <a:off x="6542747" y="318538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1114;p36">
            <a:extLst>
              <a:ext uri="{FF2B5EF4-FFF2-40B4-BE49-F238E27FC236}">
                <a16:creationId xmlns:a16="http://schemas.microsoft.com/office/drawing/2014/main" id="{63E00418-6F91-417A-BF56-554840513F53}"/>
              </a:ext>
            </a:extLst>
          </p:cNvPr>
          <p:cNvSpPr txBox="1"/>
          <p:nvPr/>
        </p:nvSpPr>
        <p:spPr>
          <a:xfrm flipH="1">
            <a:off x="7614123" y="3160235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" name="Google Shape;1115;p36">
            <a:extLst>
              <a:ext uri="{FF2B5EF4-FFF2-40B4-BE49-F238E27FC236}">
                <a16:creationId xmlns:a16="http://schemas.microsoft.com/office/drawing/2014/main" id="{68EF2C13-B518-459B-A707-EAD28B02F403}"/>
              </a:ext>
            </a:extLst>
          </p:cNvPr>
          <p:cNvSpPr txBox="1"/>
          <p:nvPr/>
        </p:nvSpPr>
        <p:spPr>
          <a:xfrm flipH="1">
            <a:off x="8143201" y="3153853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" name="Google Shape;1116;p36">
            <a:extLst>
              <a:ext uri="{FF2B5EF4-FFF2-40B4-BE49-F238E27FC236}">
                <a16:creationId xmlns:a16="http://schemas.microsoft.com/office/drawing/2014/main" id="{EF6A3EEA-4892-4369-BB39-E2B480D21831}"/>
              </a:ext>
            </a:extLst>
          </p:cNvPr>
          <p:cNvSpPr txBox="1"/>
          <p:nvPr/>
        </p:nvSpPr>
        <p:spPr>
          <a:xfrm flipH="1">
            <a:off x="4948134" y="3674978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1117;p36">
            <a:extLst>
              <a:ext uri="{FF2B5EF4-FFF2-40B4-BE49-F238E27FC236}">
                <a16:creationId xmlns:a16="http://schemas.microsoft.com/office/drawing/2014/main" id="{9687A89E-6702-4EC5-B10C-66A436CECCD8}"/>
              </a:ext>
            </a:extLst>
          </p:cNvPr>
          <p:cNvSpPr txBox="1"/>
          <p:nvPr/>
        </p:nvSpPr>
        <p:spPr>
          <a:xfrm flipH="1">
            <a:off x="5498991" y="366606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" name="Google Shape;1118;p36">
            <a:extLst>
              <a:ext uri="{FF2B5EF4-FFF2-40B4-BE49-F238E27FC236}">
                <a16:creationId xmlns:a16="http://schemas.microsoft.com/office/drawing/2014/main" id="{3B687BB6-CCF8-4E29-9340-BDD46FFD91EC}"/>
              </a:ext>
            </a:extLst>
          </p:cNvPr>
          <p:cNvSpPr txBox="1"/>
          <p:nvPr/>
        </p:nvSpPr>
        <p:spPr>
          <a:xfrm flipH="1">
            <a:off x="6036167" y="368198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" name="Google Shape;1119;p36">
            <a:extLst>
              <a:ext uri="{FF2B5EF4-FFF2-40B4-BE49-F238E27FC236}">
                <a16:creationId xmlns:a16="http://schemas.microsoft.com/office/drawing/2014/main" id="{3D10B9BF-461B-4A01-A8B8-8D45EA72C9C2}"/>
              </a:ext>
            </a:extLst>
          </p:cNvPr>
          <p:cNvSpPr txBox="1"/>
          <p:nvPr/>
        </p:nvSpPr>
        <p:spPr>
          <a:xfrm flipH="1">
            <a:off x="6591187" y="368198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" name="Google Shape;1122;p36">
            <a:extLst>
              <a:ext uri="{FF2B5EF4-FFF2-40B4-BE49-F238E27FC236}">
                <a16:creationId xmlns:a16="http://schemas.microsoft.com/office/drawing/2014/main" id="{78B49C16-9F6B-4AD2-B8FA-A314234E7C14}"/>
              </a:ext>
            </a:extLst>
          </p:cNvPr>
          <p:cNvSpPr txBox="1"/>
          <p:nvPr/>
        </p:nvSpPr>
        <p:spPr>
          <a:xfrm flipH="1">
            <a:off x="7594626" y="1626701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" name="Google Shape;1123;p36">
            <a:extLst>
              <a:ext uri="{FF2B5EF4-FFF2-40B4-BE49-F238E27FC236}">
                <a16:creationId xmlns:a16="http://schemas.microsoft.com/office/drawing/2014/main" id="{DFC89195-F0E9-4A4C-975B-A5F046B2316E}"/>
              </a:ext>
            </a:extLst>
          </p:cNvPr>
          <p:cNvSpPr txBox="1"/>
          <p:nvPr/>
        </p:nvSpPr>
        <p:spPr>
          <a:xfrm flipH="1">
            <a:off x="7603955" y="2621509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" name="Google Shape;1124;p36">
            <a:extLst>
              <a:ext uri="{FF2B5EF4-FFF2-40B4-BE49-F238E27FC236}">
                <a16:creationId xmlns:a16="http://schemas.microsoft.com/office/drawing/2014/main" id="{772D1B30-EC03-4D24-8A3D-587772074414}"/>
              </a:ext>
            </a:extLst>
          </p:cNvPr>
          <p:cNvSpPr txBox="1"/>
          <p:nvPr/>
        </p:nvSpPr>
        <p:spPr>
          <a:xfrm flipH="1">
            <a:off x="7085045" y="317491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" name="Google Shape;1125;p36">
            <a:extLst>
              <a:ext uri="{FF2B5EF4-FFF2-40B4-BE49-F238E27FC236}">
                <a16:creationId xmlns:a16="http://schemas.microsoft.com/office/drawing/2014/main" id="{0DB7C900-6E52-46F2-B837-E3FF193766F3}"/>
              </a:ext>
            </a:extLst>
          </p:cNvPr>
          <p:cNvSpPr txBox="1"/>
          <p:nvPr/>
        </p:nvSpPr>
        <p:spPr>
          <a:xfrm flipH="1">
            <a:off x="8116901" y="2108642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" name="Google Shape;1126;p36">
            <a:extLst>
              <a:ext uri="{FF2B5EF4-FFF2-40B4-BE49-F238E27FC236}">
                <a16:creationId xmlns:a16="http://schemas.microsoft.com/office/drawing/2014/main" id="{5A80B46F-E577-4CB7-A3F3-3CD79EA76762}"/>
              </a:ext>
            </a:extLst>
          </p:cNvPr>
          <p:cNvSpPr txBox="1"/>
          <p:nvPr/>
        </p:nvSpPr>
        <p:spPr>
          <a:xfrm flipH="1">
            <a:off x="4936782" y="2643018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" name="Google Shape;1127;p36">
            <a:extLst>
              <a:ext uri="{FF2B5EF4-FFF2-40B4-BE49-F238E27FC236}">
                <a16:creationId xmlns:a16="http://schemas.microsoft.com/office/drawing/2014/main" id="{1B619E69-5E51-485E-BD08-E500DDA53AAA}"/>
              </a:ext>
            </a:extLst>
          </p:cNvPr>
          <p:cNvSpPr txBox="1"/>
          <p:nvPr/>
        </p:nvSpPr>
        <p:spPr>
          <a:xfrm flipH="1">
            <a:off x="5481068" y="2642342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" name="Google Shape;1128;p36">
            <a:extLst>
              <a:ext uri="{FF2B5EF4-FFF2-40B4-BE49-F238E27FC236}">
                <a16:creationId xmlns:a16="http://schemas.microsoft.com/office/drawing/2014/main" id="{EB2FEB7F-ED01-480D-8450-411F96EB4EBC}"/>
              </a:ext>
            </a:extLst>
          </p:cNvPr>
          <p:cNvSpPr txBox="1"/>
          <p:nvPr/>
        </p:nvSpPr>
        <p:spPr>
          <a:xfrm flipH="1">
            <a:off x="6010248" y="263664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" name="Google Shape;1129;p36">
            <a:extLst>
              <a:ext uri="{FF2B5EF4-FFF2-40B4-BE49-F238E27FC236}">
                <a16:creationId xmlns:a16="http://schemas.microsoft.com/office/drawing/2014/main" id="{728115A7-DC22-413E-B355-0A20B145DF5C}"/>
              </a:ext>
            </a:extLst>
          </p:cNvPr>
          <p:cNvSpPr txBox="1"/>
          <p:nvPr/>
        </p:nvSpPr>
        <p:spPr>
          <a:xfrm flipH="1">
            <a:off x="6543068" y="263664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1130;p36">
            <a:extLst>
              <a:ext uri="{FF2B5EF4-FFF2-40B4-BE49-F238E27FC236}">
                <a16:creationId xmlns:a16="http://schemas.microsoft.com/office/drawing/2014/main" id="{075BAF8D-A016-4395-B438-2F82EB7EE067}"/>
              </a:ext>
            </a:extLst>
          </p:cNvPr>
          <p:cNvSpPr txBox="1"/>
          <p:nvPr/>
        </p:nvSpPr>
        <p:spPr>
          <a:xfrm flipH="1">
            <a:off x="7082925" y="2649751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Google Shape;1131;p36">
            <a:extLst>
              <a:ext uri="{FF2B5EF4-FFF2-40B4-BE49-F238E27FC236}">
                <a16:creationId xmlns:a16="http://schemas.microsoft.com/office/drawing/2014/main" id="{29192002-AC2C-4FFE-AF99-7F519D734DD0}"/>
              </a:ext>
            </a:extLst>
          </p:cNvPr>
          <p:cNvSpPr txBox="1"/>
          <p:nvPr/>
        </p:nvSpPr>
        <p:spPr>
          <a:xfrm flipH="1">
            <a:off x="7578909" y="211324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1132;p36">
            <a:extLst>
              <a:ext uri="{FF2B5EF4-FFF2-40B4-BE49-F238E27FC236}">
                <a16:creationId xmlns:a16="http://schemas.microsoft.com/office/drawing/2014/main" id="{02B04102-4DF6-4194-A6EF-44E82A682503}"/>
              </a:ext>
            </a:extLst>
          </p:cNvPr>
          <p:cNvSpPr txBox="1"/>
          <p:nvPr/>
        </p:nvSpPr>
        <p:spPr>
          <a:xfrm flipH="1">
            <a:off x="3767723" y="1726128"/>
            <a:ext cx="536638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1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" name="Google Shape;1133;p36">
            <a:extLst>
              <a:ext uri="{FF2B5EF4-FFF2-40B4-BE49-F238E27FC236}">
                <a16:creationId xmlns:a16="http://schemas.microsoft.com/office/drawing/2014/main" id="{E4B8CC2C-EF21-4E72-8C05-46973436D512}"/>
              </a:ext>
            </a:extLst>
          </p:cNvPr>
          <p:cNvSpPr txBox="1"/>
          <p:nvPr/>
        </p:nvSpPr>
        <p:spPr>
          <a:xfrm flipH="1">
            <a:off x="3666533" y="2205985"/>
            <a:ext cx="651461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2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" name="Google Shape;1134;p36">
            <a:extLst>
              <a:ext uri="{FF2B5EF4-FFF2-40B4-BE49-F238E27FC236}">
                <a16:creationId xmlns:a16="http://schemas.microsoft.com/office/drawing/2014/main" id="{84AAE2A7-A8ED-44F0-92D1-51155039E4AE}"/>
              </a:ext>
            </a:extLst>
          </p:cNvPr>
          <p:cNvSpPr txBox="1"/>
          <p:nvPr/>
        </p:nvSpPr>
        <p:spPr>
          <a:xfrm flipH="1">
            <a:off x="3466040" y="3229674"/>
            <a:ext cx="84969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4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" name="Google Shape;1135;p36">
            <a:extLst>
              <a:ext uri="{FF2B5EF4-FFF2-40B4-BE49-F238E27FC236}">
                <a16:creationId xmlns:a16="http://schemas.microsoft.com/office/drawing/2014/main" id="{F5336D4A-38C3-4094-A2DC-F6BE3D581FED}"/>
              </a:ext>
            </a:extLst>
          </p:cNvPr>
          <p:cNvSpPr txBox="1"/>
          <p:nvPr/>
        </p:nvSpPr>
        <p:spPr>
          <a:xfrm flipH="1">
            <a:off x="3138063" y="3734553"/>
            <a:ext cx="1188946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5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" name="Google Shape;1136;p36">
            <a:extLst>
              <a:ext uri="{FF2B5EF4-FFF2-40B4-BE49-F238E27FC236}">
                <a16:creationId xmlns:a16="http://schemas.microsoft.com/office/drawing/2014/main" id="{26CEA9A6-D4A0-40F3-A9E1-1095AB4123DC}"/>
              </a:ext>
            </a:extLst>
          </p:cNvPr>
          <p:cNvSpPr txBox="1"/>
          <p:nvPr/>
        </p:nvSpPr>
        <p:spPr>
          <a:xfrm flipH="1">
            <a:off x="3442226" y="2724795"/>
            <a:ext cx="872850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3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3" name="Google Shape;1094;p36">
            <a:extLst>
              <a:ext uri="{FF2B5EF4-FFF2-40B4-BE49-F238E27FC236}">
                <a16:creationId xmlns:a16="http://schemas.microsoft.com/office/drawing/2014/main" id="{C3F02EF0-C6DC-4F07-B306-F6ED4DEA7C63}"/>
              </a:ext>
            </a:extLst>
          </p:cNvPr>
          <p:cNvSpPr/>
          <p:nvPr/>
        </p:nvSpPr>
        <p:spPr>
          <a:xfrm>
            <a:off x="7097167" y="4439404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1094;p36">
            <a:extLst>
              <a:ext uri="{FF2B5EF4-FFF2-40B4-BE49-F238E27FC236}">
                <a16:creationId xmlns:a16="http://schemas.microsoft.com/office/drawing/2014/main" id="{2108C1D9-424B-4CBD-ADF5-897A4B10CA90}"/>
              </a:ext>
            </a:extLst>
          </p:cNvPr>
          <p:cNvSpPr/>
          <p:nvPr/>
        </p:nvSpPr>
        <p:spPr>
          <a:xfrm>
            <a:off x="5468736" y="3411924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1055;p36">
            <a:extLst>
              <a:ext uri="{FF2B5EF4-FFF2-40B4-BE49-F238E27FC236}">
                <a16:creationId xmlns:a16="http://schemas.microsoft.com/office/drawing/2014/main" id="{EE1A450C-4C7E-4348-981D-99F185E56072}"/>
              </a:ext>
            </a:extLst>
          </p:cNvPr>
          <p:cNvGrpSpPr/>
          <p:nvPr/>
        </p:nvGrpSpPr>
        <p:grpSpPr>
          <a:xfrm>
            <a:off x="5003357" y="1687143"/>
            <a:ext cx="3691120" cy="2443417"/>
            <a:chOff x="2500600" y="1454475"/>
            <a:chExt cx="5055497" cy="3346596"/>
          </a:xfrm>
        </p:grpSpPr>
        <p:sp>
          <p:nvSpPr>
            <p:cNvPr id="66" name="Google Shape;1056;p36">
              <a:extLst>
                <a:ext uri="{FF2B5EF4-FFF2-40B4-BE49-F238E27FC236}">
                  <a16:creationId xmlns:a16="http://schemas.microsoft.com/office/drawing/2014/main" id="{EDD803B8-E532-478A-B37A-C07316CC6492}"/>
                </a:ext>
              </a:extLst>
            </p:cNvPr>
            <p:cNvSpPr/>
            <p:nvPr/>
          </p:nvSpPr>
          <p:spPr>
            <a:xfrm>
              <a:off x="3238138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7;p36">
              <a:extLst>
                <a:ext uri="{FF2B5EF4-FFF2-40B4-BE49-F238E27FC236}">
                  <a16:creationId xmlns:a16="http://schemas.microsoft.com/office/drawing/2014/main" id="{21FA3344-8630-473C-B845-4F45250D003E}"/>
                </a:ext>
              </a:extLst>
            </p:cNvPr>
            <p:cNvSpPr/>
            <p:nvPr/>
          </p:nvSpPr>
          <p:spPr>
            <a:xfrm>
              <a:off x="39667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8;p36">
              <a:extLst>
                <a:ext uri="{FF2B5EF4-FFF2-40B4-BE49-F238E27FC236}">
                  <a16:creationId xmlns:a16="http://schemas.microsoft.com/office/drawing/2014/main" id="{0DD17AF7-7A2A-4EC8-A7F9-CAAD3CF31028}"/>
                </a:ext>
              </a:extLst>
            </p:cNvPr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59;p36">
              <a:extLst>
                <a:ext uri="{FF2B5EF4-FFF2-40B4-BE49-F238E27FC236}">
                  <a16:creationId xmlns:a16="http://schemas.microsoft.com/office/drawing/2014/main" id="{E24674FA-FE0E-45A7-9BDA-814EEFC1B20F}"/>
                </a:ext>
              </a:extLst>
            </p:cNvPr>
            <p:cNvSpPr/>
            <p:nvPr/>
          </p:nvSpPr>
          <p:spPr>
            <a:xfrm>
              <a:off x="3238138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0;p36">
              <a:extLst>
                <a:ext uri="{FF2B5EF4-FFF2-40B4-BE49-F238E27FC236}">
                  <a16:creationId xmlns:a16="http://schemas.microsoft.com/office/drawing/2014/main" id="{092099CD-EA2D-4EE3-8870-58FC58D17AA1}"/>
                </a:ext>
              </a:extLst>
            </p:cNvPr>
            <p:cNvSpPr/>
            <p:nvPr/>
          </p:nvSpPr>
          <p:spPr>
            <a:xfrm>
              <a:off x="39667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1;p36">
              <a:extLst>
                <a:ext uri="{FF2B5EF4-FFF2-40B4-BE49-F238E27FC236}">
                  <a16:creationId xmlns:a16="http://schemas.microsoft.com/office/drawing/2014/main" id="{FC370CC8-151D-4CF7-B4BE-68DC9ACFBFEB}"/>
                </a:ext>
              </a:extLst>
            </p:cNvPr>
            <p:cNvSpPr/>
            <p:nvPr/>
          </p:nvSpPr>
          <p:spPr>
            <a:xfrm>
              <a:off x="47055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2;p36">
              <a:extLst>
                <a:ext uri="{FF2B5EF4-FFF2-40B4-BE49-F238E27FC236}">
                  <a16:creationId xmlns:a16="http://schemas.microsoft.com/office/drawing/2014/main" id="{8DB6A8DD-6517-4997-A2D4-C09D039064B5}"/>
                </a:ext>
              </a:extLst>
            </p:cNvPr>
            <p:cNvSpPr/>
            <p:nvPr/>
          </p:nvSpPr>
          <p:spPr>
            <a:xfrm>
              <a:off x="5444349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3;p36">
              <a:extLst>
                <a:ext uri="{FF2B5EF4-FFF2-40B4-BE49-F238E27FC236}">
                  <a16:creationId xmlns:a16="http://schemas.microsoft.com/office/drawing/2014/main" id="{FA2D217E-1796-4A6E-B230-A84A8C1BDBD1}"/>
                </a:ext>
              </a:extLst>
            </p:cNvPr>
            <p:cNvSpPr/>
            <p:nvPr/>
          </p:nvSpPr>
          <p:spPr>
            <a:xfrm>
              <a:off x="61831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4;p36">
              <a:extLst>
                <a:ext uri="{FF2B5EF4-FFF2-40B4-BE49-F238E27FC236}">
                  <a16:creationId xmlns:a16="http://schemas.microsoft.com/office/drawing/2014/main" id="{A8099E49-F256-48F8-B030-E8B0CC0A42F0}"/>
                </a:ext>
              </a:extLst>
            </p:cNvPr>
            <p:cNvSpPr/>
            <p:nvPr/>
          </p:nvSpPr>
          <p:spPr>
            <a:xfrm>
              <a:off x="6916797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5;p36">
              <a:extLst>
                <a:ext uri="{FF2B5EF4-FFF2-40B4-BE49-F238E27FC236}">
                  <a16:creationId xmlns:a16="http://schemas.microsoft.com/office/drawing/2014/main" id="{8FA40E44-0772-48AE-823C-F1AAA1BBEF83}"/>
                </a:ext>
              </a:extLst>
            </p:cNvPr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6;p36">
              <a:extLst>
                <a:ext uri="{FF2B5EF4-FFF2-40B4-BE49-F238E27FC236}">
                  <a16:creationId xmlns:a16="http://schemas.microsoft.com/office/drawing/2014/main" id="{5753681F-4782-47C1-B69C-6CEFFC02D675}"/>
                </a:ext>
              </a:extLst>
            </p:cNvPr>
            <p:cNvSpPr/>
            <p:nvPr/>
          </p:nvSpPr>
          <p:spPr>
            <a:xfrm>
              <a:off x="3238138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7;p36">
              <a:extLst>
                <a:ext uri="{FF2B5EF4-FFF2-40B4-BE49-F238E27FC236}">
                  <a16:creationId xmlns:a16="http://schemas.microsoft.com/office/drawing/2014/main" id="{9F9659E1-1CA9-4F3D-B48F-909F57911D04}"/>
                </a:ext>
              </a:extLst>
            </p:cNvPr>
            <p:cNvSpPr/>
            <p:nvPr/>
          </p:nvSpPr>
          <p:spPr>
            <a:xfrm>
              <a:off x="39667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8;p36">
              <a:extLst>
                <a:ext uri="{FF2B5EF4-FFF2-40B4-BE49-F238E27FC236}">
                  <a16:creationId xmlns:a16="http://schemas.microsoft.com/office/drawing/2014/main" id="{8D318615-5D00-43EB-9100-E81F0DAAB383}"/>
                </a:ext>
              </a:extLst>
            </p:cNvPr>
            <p:cNvSpPr/>
            <p:nvPr/>
          </p:nvSpPr>
          <p:spPr>
            <a:xfrm>
              <a:off x="47055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9;p36">
              <a:extLst>
                <a:ext uri="{FF2B5EF4-FFF2-40B4-BE49-F238E27FC236}">
                  <a16:creationId xmlns:a16="http://schemas.microsoft.com/office/drawing/2014/main" id="{DFD64241-24F7-42D6-9561-BE115E7D5815}"/>
                </a:ext>
              </a:extLst>
            </p:cNvPr>
            <p:cNvSpPr/>
            <p:nvPr/>
          </p:nvSpPr>
          <p:spPr>
            <a:xfrm>
              <a:off x="5444349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0;p36">
              <a:extLst>
                <a:ext uri="{FF2B5EF4-FFF2-40B4-BE49-F238E27FC236}">
                  <a16:creationId xmlns:a16="http://schemas.microsoft.com/office/drawing/2014/main" id="{66C47619-E5A5-455E-817C-4FEE4A6A78B5}"/>
                </a:ext>
              </a:extLst>
            </p:cNvPr>
            <p:cNvSpPr/>
            <p:nvPr/>
          </p:nvSpPr>
          <p:spPr>
            <a:xfrm>
              <a:off x="61831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1;p36">
              <a:extLst>
                <a:ext uri="{FF2B5EF4-FFF2-40B4-BE49-F238E27FC236}">
                  <a16:creationId xmlns:a16="http://schemas.microsoft.com/office/drawing/2014/main" id="{C0675130-296E-40CF-8F80-6EBE34BAC3F4}"/>
                </a:ext>
              </a:extLst>
            </p:cNvPr>
            <p:cNvSpPr/>
            <p:nvPr/>
          </p:nvSpPr>
          <p:spPr>
            <a:xfrm>
              <a:off x="6916797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2;p36">
              <a:extLst>
                <a:ext uri="{FF2B5EF4-FFF2-40B4-BE49-F238E27FC236}">
                  <a16:creationId xmlns:a16="http://schemas.microsoft.com/office/drawing/2014/main" id="{8C7C3465-D9F0-42DC-AB79-05FDAF14683E}"/>
                </a:ext>
              </a:extLst>
            </p:cNvPr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;p36">
              <a:extLst>
                <a:ext uri="{FF2B5EF4-FFF2-40B4-BE49-F238E27FC236}">
                  <a16:creationId xmlns:a16="http://schemas.microsoft.com/office/drawing/2014/main" id="{7C4416D8-0C33-4AFA-92AA-D57BBE314E1F}"/>
                </a:ext>
              </a:extLst>
            </p:cNvPr>
            <p:cNvSpPr/>
            <p:nvPr/>
          </p:nvSpPr>
          <p:spPr>
            <a:xfrm>
              <a:off x="3238138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4;p36">
              <a:extLst>
                <a:ext uri="{FF2B5EF4-FFF2-40B4-BE49-F238E27FC236}">
                  <a16:creationId xmlns:a16="http://schemas.microsoft.com/office/drawing/2014/main" id="{C4693A83-3932-4949-9E3A-CB5FA4CFC203}"/>
                </a:ext>
              </a:extLst>
            </p:cNvPr>
            <p:cNvSpPr/>
            <p:nvPr/>
          </p:nvSpPr>
          <p:spPr>
            <a:xfrm>
              <a:off x="39667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5;p36">
              <a:extLst>
                <a:ext uri="{FF2B5EF4-FFF2-40B4-BE49-F238E27FC236}">
                  <a16:creationId xmlns:a16="http://schemas.microsoft.com/office/drawing/2014/main" id="{16115E8B-28A9-4BE2-AF77-E106A74D16C4}"/>
                </a:ext>
              </a:extLst>
            </p:cNvPr>
            <p:cNvSpPr/>
            <p:nvPr/>
          </p:nvSpPr>
          <p:spPr>
            <a:xfrm>
              <a:off x="47055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6;p36">
              <a:extLst>
                <a:ext uri="{FF2B5EF4-FFF2-40B4-BE49-F238E27FC236}">
                  <a16:creationId xmlns:a16="http://schemas.microsoft.com/office/drawing/2014/main" id="{D95C30FC-FDEE-41BE-AB7C-4B68CDEB2EBA}"/>
                </a:ext>
              </a:extLst>
            </p:cNvPr>
            <p:cNvSpPr/>
            <p:nvPr/>
          </p:nvSpPr>
          <p:spPr>
            <a:xfrm>
              <a:off x="5444349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7;p36">
              <a:extLst>
                <a:ext uri="{FF2B5EF4-FFF2-40B4-BE49-F238E27FC236}">
                  <a16:creationId xmlns:a16="http://schemas.microsoft.com/office/drawing/2014/main" id="{77F4C071-04BF-48AE-B843-CDC37CC7DD79}"/>
                </a:ext>
              </a:extLst>
            </p:cNvPr>
            <p:cNvSpPr/>
            <p:nvPr/>
          </p:nvSpPr>
          <p:spPr>
            <a:xfrm>
              <a:off x="61831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8;p36">
              <a:extLst>
                <a:ext uri="{FF2B5EF4-FFF2-40B4-BE49-F238E27FC236}">
                  <a16:creationId xmlns:a16="http://schemas.microsoft.com/office/drawing/2014/main" id="{5C9A6D48-90A7-4864-84F6-208E76679F42}"/>
                </a:ext>
              </a:extLst>
            </p:cNvPr>
            <p:cNvSpPr/>
            <p:nvPr/>
          </p:nvSpPr>
          <p:spPr>
            <a:xfrm>
              <a:off x="6916797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9;p36">
              <a:extLst>
                <a:ext uri="{FF2B5EF4-FFF2-40B4-BE49-F238E27FC236}">
                  <a16:creationId xmlns:a16="http://schemas.microsoft.com/office/drawing/2014/main" id="{9FE49AA6-75BC-4EF2-B2B2-48A79B0BFCD3}"/>
                </a:ext>
              </a:extLst>
            </p:cNvPr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80;p36">
              <a:extLst>
                <a:ext uri="{FF2B5EF4-FFF2-40B4-BE49-F238E27FC236}">
                  <a16:creationId xmlns:a16="http://schemas.microsoft.com/office/drawing/2014/main" id="{2F28813C-3170-41E5-A79F-029845D69C8A}"/>
                </a:ext>
              </a:extLst>
            </p:cNvPr>
            <p:cNvSpPr/>
            <p:nvPr/>
          </p:nvSpPr>
          <p:spPr>
            <a:xfrm>
              <a:off x="47055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1;p36">
              <a:extLst>
                <a:ext uri="{FF2B5EF4-FFF2-40B4-BE49-F238E27FC236}">
                  <a16:creationId xmlns:a16="http://schemas.microsoft.com/office/drawing/2014/main" id="{F2B6A98A-36B7-470C-ACB5-88658FDED492}"/>
                </a:ext>
              </a:extLst>
            </p:cNvPr>
            <p:cNvSpPr/>
            <p:nvPr/>
          </p:nvSpPr>
          <p:spPr>
            <a:xfrm>
              <a:off x="5444349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2;p36">
              <a:extLst>
                <a:ext uri="{FF2B5EF4-FFF2-40B4-BE49-F238E27FC236}">
                  <a16:creationId xmlns:a16="http://schemas.microsoft.com/office/drawing/2014/main" id="{F799658F-94A6-4C29-9459-27B6DB8D1302}"/>
                </a:ext>
              </a:extLst>
            </p:cNvPr>
            <p:cNvSpPr/>
            <p:nvPr/>
          </p:nvSpPr>
          <p:spPr>
            <a:xfrm>
              <a:off x="61831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83;p36">
              <a:extLst>
                <a:ext uri="{FF2B5EF4-FFF2-40B4-BE49-F238E27FC236}">
                  <a16:creationId xmlns:a16="http://schemas.microsoft.com/office/drawing/2014/main" id="{7630868C-D3EC-4DC2-9656-4B04DE306571}"/>
                </a:ext>
              </a:extLst>
            </p:cNvPr>
            <p:cNvSpPr/>
            <p:nvPr/>
          </p:nvSpPr>
          <p:spPr>
            <a:xfrm>
              <a:off x="6916797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84;p36">
              <a:extLst>
                <a:ext uri="{FF2B5EF4-FFF2-40B4-BE49-F238E27FC236}">
                  <a16:creationId xmlns:a16="http://schemas.microsoft.com/office/drawing/2014/main" id="{A1C88385-22C1-4D27-81A0-312DEC4D4D23}"/>
                </a:ext>
              </a:extLst>
            </p:cNvPr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85;p36">
              <a:extLst>
                <a:ext uri="{FF2B5EF4-FFF2-40B4-BE49-F238E27FC236}">
                  <a16:creationId xmlns:a16="http://schemas.microsoft.com/office/drawing/2014/main" id="{F94D5F64-AD8B-482D-9016-C485B070B652}"/>
                </a:ext>
              </a:extLst>
            </p:cNvPr>
            <p:cNvSpPr/>
            <p:nvPr/>
          </p:nvSpPr>
          <p:spPr>
            <a:xfrm>
              <a:off x="3238138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86;p36">
              <a:extLst>
                <a:ext uri="{FF2B5EF4-FFF2-40B4-BE49-F238E27FC236}">
                  <a16:creationId xmlns:a16="http://schemas.microsoft.com/office/drawing/2014/main" id="{9355AAD3-94C6-4B3A-B0E1-26E149A1A00C}"/>
                </a:ext>
              </a:extLst>
            </p:cNvPr>
            <p:cNvSpPr/>
            <p:nvPr/>
          </p:nvSpPr>
          <p:spPr>
            <a:xfrm>
              <a:off x="39667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87;p36">
              <a:extLst>
                <a:ext uri="{FF2B5EF4-FFF2-40B4-BE49-F238E27FC236}">
                  <a16:creationId xmlns:a16="http://schemas.microsoft.com/office/drawing/2014/main" id="{1BD75E34-482C-4DF1-87F5-F0793740C464}"/>
                </a:ext>
              </a:extLst>
            </p:cNvPr>
            <p:cNvSpPr/>
            <p:nvPr/>
          </p:nvSpPr>
          <p:spPr>
            <a:xfrm>
              <a:off x="47055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8;p36">
              <a:extLst>
                <a:ext uri="{FF2B5EF4-FFF2-40B4-BE49-F238E27FC236}">
                  <a16:creationId xmlns:a16="http://schemas.microsoft.com/office/drawing/2014/main" id="{E8368511-25DD-4A3B-9FC1-05C37115EAB7}"/>
                </a:ext>
              </a:extLst>
            </p:cNvPr>
            <p:cNvSpPr/>
            <p:nvPr/>
          </p:nvSpPr>
          <p:spPr>
            <a:xfrm>
              <a:off x="5444349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9;p36">
              <a:extLst>
                <a:ext uri="{FF2B5EF4-FFF2-40B4-BE49-F238E27FC236}">
                  <a16:creationId xmlns:a16="http://schemas.microsoft.com/office/drawing/2014/main" id="{BAAE8915-4E1A-4422-904A-66D9FD07F1CE}"/>
                </a:ext>
              </a:extLst>
            </p:cNvPr>
            <p:cNvSpPr/>
            <p:nvPr/>
          </p:nvSpPr>
          <p:spPr>
            <a:xfrm>
              <a:off x="61831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0;p36">
              <a:extLst>
                <a:ext uri="{FF2B5EF4-FFF2-40B4-BE49-F238E27FC236}">
                  <a16:creationId xmlns:a16="http://schemas.microsoft.com/office/drawing/2014/main" id="{854D8427-D3DA-446B-9322-6C941E646AC0}"/>
                </a:ext>
              </a:extLst>
            </p:cNvPr>
            <p:cNvSpPr/>
            <p:nvPr/>
          </p:nvSpPr>
          <p:spPr>
            <a:xfrm>
              <a:off x="6916797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135;p36">
            <a:extLst>
              <a:ext uri="{FF2B5EF4-FFF2-40B4-BE49-F238E27FC236}">
                <a16:creationId xmlns:a16="http://schemas.microsoft.com/office/drawing/2014/main" id="{C3AFF645-4314-4C9D-9352-8E3F080B2CF9}"/>
              </a:ext>
            </a:extLst>
          </p:cNvPr>
          <p:cNvSpPr txBox="1"/>
          <p:nvPr/>
        </p:nvSpPr>
        <p:spPr>
          <a:xfrm flipH="1">
            <a:off x="3126130" y="4251711"/>
            <a:ext cx="1188946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6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" name="Google Shape;1112;p36">
            <a:extLst>
              <a:ext uri="{FF2B5EF4-FFF2-40B4-BE49-F238E27FC236}">
                <a16:creationId xmlns:a16="http://schemas.microsoft.com/office/drawing/2014/main" id="{E93B8EBD-1317-409B-BD48-6A213214EA2A}"/>
              </a:ext>
            </a:extLst>
          </p:cNvPr>
          <p:cNvSpPr txBox="1"/>
          <p:nvPr/>
        </p:nvSpPr>
        <p:spPr>
          <a:xfrm flipH="1">
            <a:off x="7093582" y="4191894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" name="Google Shape;1114;p36">
            <a:extLst>
              <a:ext uri="{FF2B5EF4-FFF2-40B4-BE49-F238E27FC236}">
                <a16:creationId xmlns:a16="http://schemas.microsoft.com/office/drawing/2014/main" id="{2C5469A0-F3B1-4E82-85F9-0957176FD903}"/>
              </a:ext>
            </a:extLst>
          </p:cNvPr>
          <p:cNvSpPr txBox="1"/>
          <p:nvPr/>
        </p:nvSpPr>
        <p:spPr>
          <a:xfrm flipH="1">
            <a:off x="7632785" y="368019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1115;p36">
            <a:extLst>
              <a:ext uri="{FF2B5EF4-FFF2-40B4-BE49-F238E27FC236}">
                <a16:creationId xmlns:a16="http://schemas.microsoft.com/office/drawing/2014/main" id="{98A94E94-6C66-442E-82F6-85BD04FEA3A3}"/>
              </a:ext>
            </a:extLst>
          </p:cNvPr>
          <p:cNvSpPr txBox="1"/>
          <p:nvPr/>
        </p:nvSpPr>
        <p:spPr>
          <a:xfrm flipH="1">
            <a:off x="8153123" y="368685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" name="Google Shape;1116;p36">
            <a:extLst>
              <a:ext uri="{FF2B5EF4-FFF2-40B4-BE49-F238E27FC236}">
                <a16:creationId xmlns:a16="http://schemas.microsoft.com/office/drawing/2014/main" id="{D54E3C41-7E17-4B44-A80D-8C76E1D5313D}"/>
              </a:ext>
            </a:extLst>
          </p:cNvPr>
          <p:cNvSpPr txBox="1"/>
          <p:nvPr/>
        </p:nvSpPr>
        <p:spPr>
          <a:xfrm flipH="1">
            <a:off x="4938220" y="4193700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6" name="Google Shape;1117;p36">
            <a:extLst>
              <a:ext uri="{FF2B5EF4-FFF2-40B4-BE49-F238E27FC236}">
                <a16:creationId xmlns:a16="http://schemas.microsoft.com/office/drawing/2014/main" id="{DE88428F-B0BD-43CC-B4AD-9AF2A0D04C34}"/>
              </a:ext>
            </a:extLst>
          </p:cNvPr>
          <p:cNvSpPr txBox="1"/>
          <p:nvPr/>
        </p:nvSpPr>
        <p:spPr>
          <a:xfrm flipH="1">
            <a:off x="5489077" y="418478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" name="Google Shape;1118;p36">
            <a:extLst>
              <a:ext uri="{FF2B5EF4-FFF2-40B4-BE49-F238E27FC236}">
                <a16:creationId xmlns:a16="http://schemas.microsoft.com/office/drawing/2014/main" id="{0920B4D2-E450-4DA4-B541-961BF202C4FD}"/>
              </a:ext>
            </a:extLst>
          </p:cNvPr>
          <p:cNvSpPr txBox="1"/>
          <p:nvPr/>
        </p:nvSpPr>
        <p:spPr>
          <a:xfrm flipH="1">
            <a:off x="6026253" y="4200702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" name="Google Shape;1119;p36">
            <a:extLst>
              <a:ext uri="{FF2B5EF4-FFF2-40B4-BE49-F238E27FC236}">
                <a16:creationId xmlns:a16="http://schemas.microsoft.com/office/drawing/2014/main" id="{C106E3E8-FF13-4811-B35C-3092B292286B}"/>
              </a:ext>
            </a:extLst>
          </p:cNvPr>
          <p:cNvSpPr txBox="1"/>
          <p:nvPr/>
        </p:nvSpPr>
        <p:spPr>
          <a:xfrm flipH="1">
            <a:off x="6581273" y="4200702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4;p36">
            <a:extLst>
              <a:ext uri="{FF2B5EF4-FFF2-40B4-BE49-F238E27FC236}">
                <a16:creationId xmlns:a16="http://schemas.microsoft.com/office/drawing/2014/main" id="{D20FC5C9-B4E1-44BD-9C64-6FA9EBB29FEA}"/>
              </a:ext>
            </a:extLst>
          </p:cNvPr>
          <p:cNvSpPr/>
          <p:nvPr/>
        </p:nvSpPr>
        <p:spPr>
          <a:xfrm>
            <a:off x="5468591" y="2369877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094;p36">
            <a:extLst>
              <a:ext uri="{FF2B5EF4-FFF2-40B4-BE49-F238E27FC236}">
                <a16:creationId xmlns:a16="http://schemas.microsoft.com/office/drawing/2014/main" id="{84CF77D3-280D-4787-B2B7-1439A10615F1}"/>
              </a:ext>
            </a:extLst>
          </p:cNvPr>
          <p:cNvSpPr/>
          <p:nvPr/>
        </p:nvSpPr>
        <p:spPr>
          <a:xfrm>
            <a:off x="5468737" y="2888448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094;p36">
            <a:extLst>
              <a:ext uri="{FF2B5EF4-FFF2-40B4-BE49-F238E27FC236}">
                <a16:creationId xmlns:a16="http://schemas.microsoft.com/office/drawing/2014/main" id="{9D061B52-B3B5-473D-9964-DA4A58F2FB4A}"/>
              </a:ext>
            </a:extLst>
          </p:cNvPr>
          <p:cNvSpPr/>
          <p:nvPr/>
        </p:nvSpPr>
        <p:spPr>
          <a:xfrm>
            <a:off x="5477425" y="3899783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12;p36">
            <a:extLst>
              <a:ext uri="{FF2B5EF4-FFF2-40B4-BE49-F238E27FC236}">
                <a16:creationId xmlns:a16="http://schemas.microsoft.com/office/drawing/2014/main" id="{DEFDCE3B-B86D-4557-B09D-0C6BC0385AA0}"/>
              </a:ext>
            </a:extLst>
          </p:cNvPr>
          <p:cNvSpPr txBox="1"/>
          <p:nvPr/>
        </p:nvSpPr>
        <p:spPr>
          <a:xfrm flipH="1">
            <a:off x="7652944" y="4206526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01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12;p36">
            <a:extLst>
              <a:ext uri="{FF2B5EF4-FFF2-40B4-BE49-F238E27FC236}">
                <a16:creationId xmlns:a16="http://schemas.microsoft.com/office/drawing/2014/main" id="{4810A12A-8DD7-45D7-A3D0-CDF0627FD3D6}"/>
              </a:ext>
            </a:extLst>
          </p:cNvPr>
          <p:cNvSpPr txBox="1"/>
          <p:nvPr/>
        </p:nvSpPr>
        <p:spPr>
          <a:xfrm flipH="1">
            <a:off x="8165253" y="4206097"/>
            <a:ext cx="444424" cy="3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02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" name="Google Shape;1094;p36">
            <a:extLst>
              <a:ext uri="{FF2B5EF4-FFF2-40B4-BE49-F238E27FC236}">
                <a16:creationId xmlns:a16="http://schemas.microsoft.com/office/drawing/2014/main" id="{591AF46B-52D7-4786-82E1-5F982C6F4804}"/>
              </a:ext>
            </a:extLst>
          </p:cNvPr>
          <p:cNvSpPr/>
          <p:nvPr/>
        </p:nvSpPr>
        <p:spPr>
          <a:xfrm>
            <a:off x="4937920" y="3899925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094;p36">
            <a:extLst>
              <a:ext uri="{FF2B5EF4-FFF2-40B4-BE49-F238E27FC236}">
                <a16:creationId xmlns:a16="http://schemas.microsoft.com/office/drawing/2014/main" id="{64398C68-FDD1-4607-A3D7-FCA48C66FC9B}"/>
              </a:ext>
            </a:extLst>
          </p:cNvPr>
          <p:cNvSpPr/>
          <p:nvPr/>
        </p:nvSpPr>
        <p:spPr>
          <a:xfrm>
            <a:off x="4933053" y="2372241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094;p36">
            <a:extLst>
              <a:ext uri="{FF2B5EF4-FFF2-40B4-BE49-F238E27FC236}">
                <a16:creationId xmlns:a16="http://schemas.microsoft.com/office/drawing/2014/main" id="{8ABEA046-3F5F-476D-B050-BD612894F8F4}"/>
              </a:ext>
            </a:extLst>
          </p:cNvPr>
          <p:cNvSpPr/>
          <p:nvPr/>
        </p:nvSpPr>
        <p:spPr>
          <a:xfrm>
            <a:off x="4927932" y="2891765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094;p36">
            <a:extLst>
              <a:ext uri="{FF2B5EF4-FFF2-40B4-BE49-F238E27FC236}">
                <a16:creationId xmlns:a16="http://schemas.microsoft.com/office/drawing/2014/main" id="{C8D64F3E-FD94-4B31-8DDC-0DECC7110CF5}"/>
              </a:ext>
            </a:extLst>
          </p:cNvPr>
          <p:cNvSpPr/>
          <p:nvPr/>
        </p:nvSpPr>
        <p:spPr>
          <a:xfrm>
            <a:off x="4935684" y="3412622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094;p36">
            <a:extLst>
              <a:ext uri="{FF2B5EF4-FFF2-40B4-BE49-F238E27FC236}">
                <a16:creationId xmlns:a16="http://schemas.microsoft.com/office/drawing/2014/main" id="{934C3E8A-DC0D-4070-94FB-F44778757F99}"/>
              </a:ext>
            </a:extLst>
          </p:cNvPr>
          <p:cNvSpPr/>
          <p:nvPr/>
        </p:nvSpPr>
        <p:spPr>
          <a:xfrm>
            <a:off x="4936819" y="4407859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050;p36">
            <a:extLst>
              <a:ext uri="{FF2B5EF4-FFF2-40B4-BE49-F238E27FC236}">
                <a16:creationId xmlns:a16="http://schemas.microsoft.com/office/drawing/2014/main" id="{28B579D8-5DE0-4FD4-9FC7-C33CD16DBD54}"/>
              </a:ext>
            </a:extLst>
          </p:cNvPr>
          <p:cNvSpPr/>
          <p:nvPr/>
        </p:nvSpPr>
        <p:spPr>
          <a:xfrm>
            <a:off x="3490457" y="4239056"/>
            <a:ext cx="1081543" cy="408721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055;p36">
            <a:extLst>
              <a:ext uri="{FF2B5EF4-FFF2-40B4-BE49-F238E27FC236}">
                <a16:creationId xmlns:a16="http://schemas.microsoft.com/office/drawing/2014/main" id="{E52C22A3-89E5-4454-A2C0-F34C4A2463FF}"/>
              </a:ext>
            </a:extLst>
          </p:cNvPr>
          <p:cNvGrpSpPr/>
          <p:nvPr/>
        </p:nvGrpSpPr>
        <p:grpSpPr>
          <a:xfrm>
            <a:off x="5003357" y="4239583"/>
            <a:ext cx="3691120" cy="2443417"/>
            <a:chOff x="2500600" y="1454475"/>
            <a:chExt cx="5055497" cy="3346596"/>
          </a:xfrm>
        </p:grpSpPr>
        <p:sp>
          <p:nvSpPr>
            <p:cNvPr id="122" name="Google Shape;1056;p36">
              <a:extLst>
                <a:ext uri="{FF2B5EF4-FFF2-40B4-BE49-F238E27FC236}">
                  <a16:creationId xmlns:a16="http://schemas.microsoft.com/office/drawing/2014/main" id="{89040EA6-5E4B-47E2-BB73-035E44CFBB4E}"/>
                </a:ext>
              </a:extLst>
            </p:cNvPr>
            <p:cNvSpPr/>
            <p:nvPr/>
          </p:nvSpPr>
          <p:spPr>
            <a:xfrm>
              <a:off x="3238138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57;p36">
              <a:extLst>
                <a:ext uri="{FF2B5EF4-FFF2-40B4-BE49-F238E27FC236}">
                  <a16:creationId xmlns:a16="http://schemas.microsoft.com/office/drawing/2014/main" id="{5BC71F93-F2DC-4E90-BCC8-6E3779A0FFF1}"/>
                </a:ext>
              </a:extLst>
            </p:cNvPr>
            <p:cNvSpPr/>
            <p:nvPr/>
          </p:nvSpPr>
          <p:spPr>
            <a:xfrm>
              <a:off x="39667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58;p36">
              <a:extLst>
                <a:ext uri="{FF2B5EF4-FFF2-40B4-BE49-F238E27FC236}">
                  <a16:creationId xmlns:a16="http://schemas.microsoft.com/office/drawing/2014/main" id="{7D673FC9-6039-4EC0-A464-9EF4F2AABD03}"/>
                </a:ext>
              </a:extLst>
            </p:cNvPr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59;p36">
              <a:extLst>
                <a:ext uri="{FF2B5EF4-FFF2-40B4-BE49-F238E27FC236}">
                  <a16:creationId xmlns:a16="http://schemas.microsoft.com/office/drawing/2014/main" id="{67FC1C7E-93C0-4DBD-9F4F-890071409AAA}"/>
                </a:ext>
              </a:extLst>
            </p:cNvPr>
            <p:cNvSpPr/>
            <p:nvPr/>
          </p:nvSpPr>
          <p:spPr>
            <a:xfrm>
              <a:off x="3238138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0;p36">
              <a:extLst>
                <a:ext uri="{FF2B5EF4-FFF2-40B4-BE49-F238E27FC236}">
                  <a16:creationId xmlns:a16="http://schemas.microsoft.com/office/drawing/2014/main" id="{61969F3A-D99A-4E98-89FB-18B27C966C42}"/>
                </a:ext>
              </a:extLst>
            </p:cNvPr>
            <p:cNvSpPr/>
            <p:nvPr/>
          </p:nvSpPr>
          <p:spPr>
            <a:xfrm>
              <a:off x="39667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1;p36">
              <a:extLst>
                <a:ext uri="{FF2B5EF4-FFF2-40B4-BE49-F238E27FC236}">
                  <a16:creationId xmlns:a16="http://schemas.microsoft.com/office/drawing/2014/main" id="{7ACBD53C-7265-4C48-AAAF-5C19CED7A1B7}"/>
                </a:ext>
              </a:extLst>
            </p:cNvPr>
            <p:cNvSpPr/>
            <p:nvPr/>
          </p:nvSpPr>
          <p:spPr>
            <a:xfrm>
              <a:off x="47055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2;p36">
              <a:extLst>
                <a:ext uri="{FF2B5EF4-FFF2-40B4-BE49-F238E27FC236}">
                  <a16:creationId xmlns:a16="http://schemas.microsoft.com/office/drawing/2014/main" id="{A49772F2-0391-477A-BCF3-5FF02F85C89D}"/>
                </a:ext>
              </a:extLst>
            </p:cNvPr>
            <p:cNvSpPr/>
            <p:nvPr/>
          </p:nvSpPr>
          <p:spPr>
            <a:xfrm>
              <a:off x="5444349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3;p36">
              <a:extLst>
                <a:ext uri="{FF2B5EF4-FFF2-40B4-BE49-F238E27FC236}">
                  <a16:creationId xmlns:a16="http://schemas.microsoft.com/office/drawing/2014/main" id="{AE4836A5-F1ED-401B-B78B-87881288AF58}"/>
                </a:ext>
              </a:extLst>
            </p:cNvPr>
            <p:cNvSpPr/>
            <p:nvPr/>
          </p:nvSpPr>
          <p:spPr>
            <a:xfrm>
              <a:off x="61831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4;p36">
              <a:extLst>
                <a:ext uri="{FF2B5EF4-FFF2-40B4-BE49-F238E27FC236}">
                  <a16:creationId xmlns:a16="http://schemas.microsoft.com/office/drawing/2014/main" id="{C64239B5-1D5B-4AAE-947C-C150723CAB6A}"/>
                </a:ext>
              </a:extLst>
            </p:cNvPr>
            <p:cNvSpPr/>
            <p:nvPr/>
          </p:nvSpPr>
          <p:spPr>
            <a:xfrm>
              <a:off x="6916797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5;p36">
              <a:extLst>
                <a:ext uri="{FF2B5EF4-FFF2-40B4-BE49-F238E27FC236}">
                  <a16:creationId xmlns:a16="http://schemas.microsoft.com/office/drawing/2014/main" id="{0F816A14-CCF6-41C9-A645-2919D486C4CC}"/>
                </a:ext>
              </a:extLst>
            </p:cNvPr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6;p36">
              <a:extLst>
                <a:ext uri="{FF2B5EF4-FFF2-40B4-BE49-F238E27FC236}">
                  <a16:creationId xmlns:a16="http://schemas.microsoft.com/office/drawing/2014/main" id="{13266662-2DED-4130-8832-D18F24C2A000}"/>
                </a:ext>
              </a:extLst>
            </p:cNvPr>
            <p:cNvSpPr/>
            <p:nvPr/>
          </p:nvSpPr>
          <p:spPr>
            <a:xfrm>
              <a:off x="3238138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67;p36">
              <a:extLst>
                <a:ext uri="{FF2B5EF4-FFF2-40B4-BE49-F238E27FC236}">
                  <a16:creationId xmlns:a16="http://schemas.microsoft.com/office/drawing/2014/main" id="{DADED515-3D4D-4A2A-91F3-64A96E959EE5}"/>
                </a:ext>
              </a:extLst>
            </p:cNvPr>
            <p:cNvSpPr/>
            <p:nvPr/>
          </p:nvSpPr>
          <p:spPr>
            <a:xfrm>
              <a:off x="39667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68;p36">
              <a:extLst>
                <a:ext uri="{FF2B5EF4-FFF2-40B4-BE49-F238E27FC236}">
                  <a16:creationId xmlns:a16="http://schemas.microsoft.com/office/drawing/2014/main" id="{0101977B-3B36-4A69-81B0-855CA96CCAAF}"/>
                </a:ext>
              </a:extLst>
            </p:cNvPr>
            <p:cNvSpPr/>
            <p:nvPr/>
          </p:nvSpPr>
          <p:spPr>
            <a:xfrm>
              <a:off x="47055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69;p36">
              <a:extLst>
                <a:ext uri="{FF2B5EF4-FFF2-40B4-BE49-F238E27FC236}">
                  <a16:creationId xmlns:a16="http://schemas.microsoft.com/office/drawing/2014/main" id="{6887910C-520C-4FD2-820F-38E2F55B6BD4}"/>
                </a:ext>
              </a:extLst>
            </p:cNvPr>
            <p:cNvSpPr/>
            <p:nvPr/>
          </p:nvSpPr>
          <p:spPr>
            <a:xfrm>
              <a:off x="5444349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0;p36">
              <a:extLst>
                <a:ext uri="{FF2B5EF4-FFF2-40B4-BE49-F238E27FC236}">
                  <a16:creationId xmlns:a16="http://schemas.microsoft.com/office/drawing/2014/main" id="{CBC38FDF-2E40-49B9-86C8-0365C2189D45}"/>
                </a:ext>
              </a:extLst>
            </p:cNvPr>
            <p:cNvSpPr/>
            <p:nvPr/>
          </p:nvSpPr>
          <p:spPr>
            <a:xfrm>
              <a:off x="61831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1;p36">
              <a:extLst>
                <a:ext uri="{FF2B5EF4-FFF2-40B4-BE49-F238E27FC236}">
                  <a16:creationId xmlns:a16="http://schemas.microsoft.com/office/drawing/2014/main" id="{86DBFA37-EF52-4C5A-9075-B73D0C5F8729}"/>
                </a:ext>
              </a:extLst>
            </p:cNvPr>
            <p:cNvSpPr/>
            <p:nvPr/>
          </p:nvSpPr>
          <p:spPr>
            <a:xfrm>
              <a:off x="6916797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2;p36">
              <a:extLst>
                <a:ext uri="{FF2B5EF4-FFF2-40B4-BE49-F238E27FC236}">
                  <a16:creationId xmlns:a16="http://schemas.microsoft.com/office/drawing/2014/main" id="{49B35D66-0016-4500-978D-F19437932FBB}"/>
                </a:ext>
              </a:extLst>
            </p:cNvPr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3;p36">
              <a:extLst>
                <a:ext uri="{FF2B5EF4-FFF2-40B4-BE49-F238E27FC236}">
                  <a16:creationId xmlns:a16="http://schemas.microsoft.com/office/drawing/2014/main" id="{DD827BB1-BE23-4283-BBEB-95DBCA7F0C73}"/>
                </a:ext>
              </a:extLst>
            </p:cNvPr>
            <p:cNvSpPr/>
            <p:nvPr/>
          </p:nvSpPr>
          <p:spPr>
            <a:xfrm>
              <a:off x="3238138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4;p36">
              <a:extLst>
                <a:ext uri="{FF2B5EF4-FFF2-40B4-BE49-F238E27FC236}">
                  <a16:creationId xmlns:a16="http://schemas.microsoft.com/office/drawing/2014/main" id="{760FE2B1-79AE-4FEF-AE7E-D30033BEA86D}"/>
                </a:ext>
              </a:extLst>
            </p:cNvPr>
            <p:cNvSpPr/>
            <p:nvPr/>
          </p:nvSpPr>
          <p:spPr>
            <a:xfrm>
              <a:off x="39667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5;p36">
              <a:extLst>
                <a:ext uri="{FF2B5EF4-FFF2-40B4-BE49-F238E27FC236}">
                  <a16:creationId xmlns:a16="http://schemas.microsoft.com/office/drawing/2014/main" id="{877454A1-A4A2-43AC-9EF2-16BD2819297C}"/>
                </a:ext>
              </a:extLst>
            </p:cNvPr>
            <p:cNvSpPr/>
            <p:nvPr/>
          </p:nvSpPr>
          <p:spPr>
            <a:xfrm>
              <a:off x="47055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6;p36">
              <a:extLst>
                <a:ext uri="{FF2B5EF4-FFF2-40B4-BE49-F238E27FC236}">
                  <a16:creationId xmlns:a16="http://schemas.microsoft.com/office/drawing/2014/main" id="{47AC5555-1241-4857-ADAE-2AD71DF2E2EA}"/>
                </a:ext>
              </a:extLst>
            </p:cNvPr>
            <p:cNvSpPr/>
            <p:nvPr/>
          </p:nvSpPr>
          <p:spPr>
            <a:xfrm>
              <a:off x="5444349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7;p36">
              <a:extLst>
                <a:ext uri="{FF2B5EF4-FFF2-40B4-BE49-F238E27FC236}">
                  <a16:creationId xmlns:a16="http://schemas.microsoft.com/office/drawing/2014/main" id="{4DE1E523-E747-4DA1-B031-3B8864898A1C}"/>
                </a:ext>
              </a:extLst>
            </p:cNvPr>
            <p:cNvSpPr/>
            <p:nvPr/>
          </p:nvSpPr>
          <p:spPr>
            <a:xfrm>
              <a:off x="61831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8;p36">
              <a:extLst>
                <a:ext uri="{FF2B5EF4-FFF2-40B4-BE49-F238E27FC236}">
                  <a16:creationId xmlns:a16="http://schemas.microsoft.com/office/drawing/2014/main" id="{590D7829-BC75-4ACD-8F56-1F24BBC65CAD}"/>
                </a:ext>
              </a:extLst>
            </p:cNvPr>
            <p:cNvSpPr/>
            <p:nvPr/>
          </p:nvSpPr>
          <p:spPr>
            <a:xfrm>
              <a:off x="6916797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9;p36">
              <a:extLst>
                <a:ext uri="{FF2B5EF4-FFF2-40B4-BE49-F238E27FC236}">
                  <a16:creationId xmlns:a16="http://schemas.microsoft.com/office/drawing/2014/main" id="{28CF4F6C-0D08-485A-B18E-A7D3CB2FE5BA}"/>
                </a:ext>
              </a:extLst>
            </p:cNvPr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0;p36">
              <a:extLst>
                <a:ext uri="{FF2B5EF4-FFF2-40B4-BE49-F238E27FC236}">
                  <a16:creationId xmlns:a16="http://schemas.microsoft.com/office/drawing/2014/main" id="{A2DC3109-B52B-47B7-B28E-72332A95A9E6}"/>
                </a:ext>
              </a:extLst>
            </p:cNvPr>
            <p:cNvSpPr/>
            <p:nvPr/>
          </p:nvSpPr>
          <p:spPr>
            <a:xfrm>
              <a:off x="47055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1;p36">
              <a:extLst>
                <a:ext uri="{FF2B5EF4-FFF2-40B4-BE49-F238E27FC236}">
                  <a16:creationId xmlns:a16="http://schemas.microsoft.com/office/drawing/2014/main" id="{C4E9BBF7-A593-47E5-A0EA-1955D9BEA782}"/>
                </a:ext>
              </a:extLst>
            </p:cNvPr>
            <p:cNvSpPr/>
            <p:nvPr/>
          </p:nvSpPr>
          <p:spPr>
            <a:xfrm>
              <a:off x="5444349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2;p36">
              <a:extLst>
                <a:ext uri="{FF2B5EF4-FFF2-40B4-BE49-F238E27FC236}">
                  <a16:creationId xmlns:a16="http://schemas.microsoft.com/office/drawing/2014/main" id="{1C1779EC-C139-4468-8A6D-CE71FD489785}"/>
                </a:ext>
              </a:extLst>
            </p:cNvPr>
            <p:cNvSpPr/>
            <p:nvPr/>
          </p:nvSpPr>
          <p:spPr>
            <a:xfrm>
              <a:off x="61831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3;p36">
              <a:extLst>
                <a:ext uri="{FF2B5EF4-FFF2-40B4-BE49-F238E27FC236}">
                  <a16:creationId xmlns:a16="http://schemas.microsoft.com/office/drawing/2014/main" id="{79405381-62E5-43D4-833A-46A45ACD7D7B}"/>
                </a:ext>
              </a:extLst>
            </p:cNvPr>
            <p:cNvSpPr/>
            <p:nvPr/>
          </p:nvSpPr>
          <p:spPr>
            <a:xfrm>
              <a:off x="6916797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4;p36">
              <a:extLst>
                <a:ext uri="{FF2B5EF4-FFF2-40B4-BE49-F238E27FC236}">
                  <a16:creationId xmlns:a16="http://schemas.microsoft.com/office/drawing/2014/main" id="{46213567-4DCB-408D-A8C7-E584AA860974}"/>
                </a:ext>
              </a:extLst>
            </p:cNvPr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5;p36">
              <a:extLst>
                <a:ext uri="{FF2B5EF4-FFF2-40B4-BE49-F238E27FC236}">
                  <a16:creationId xmlns:a16="http://schemas.microsoft.com/office/drawing/2014/main" id="{0BCDDF16-A4FF-460C-A05E-551DA1A48996}"/>
                </a:ext>
              </a:extLst>
            </p:cNvPr>
            <p:cNvSpPr/>
            <p:nvPr/>
          </p:nvSpPr>
          <p:spPr>
            <a:xfrm>
              <a:off x="3238138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6;p36">
              <a:extLst>
                <a:ext uri="{FF2B5EF4-FFF2-40B4-BE49-F238E27FC236}">
                  <a16:creationId xmlns:a16="http://schemas.microsoft.com/office/drawing/2014/main" id="{082B2A3C-37D1-48F9-9FB5-0A2D99F24A32}"/>
                </a:ext>
              </a:extLst>
            </p:cNvPr>
            <p:cNvSpPr/>
            <p:nvPr/>
          </p:nvSpPr>
          <p:spPr>
            <a:xfrm>
              <a:off x="39667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7;p36">
              <a:extLst>
                <a:ext uri="{FF2B5EF4-FFF2-40B4-BE49-F238E27FC236}">
                  <a16:creationId xmlns:a16="http://schemas.microsoft.com/office/drawing/2014/main" id="{0C81F81E-1D07-48D4-97DC-336AC18F222E}"/>
                </a:ext>
              </a:extLst>
            </p:cNvPr>
            <p:cNvSpPr/>
            <p:nvPr/>
          </p:nvSpPr>
          <p:spPr>
            <a:xfrm>
              <a:off x="47055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8;p36">
              <a:extLst>
                <a:ext uri="{FF2B5EF4-FFF2-40B4-BE49-F238E27FC236}">
                  <a16:creationId xmlns:a16="http://schemas.microsoft.com/office/drawing/2014/main" id="{0D6C493F-1A9C-441E-A102-A728E2B04306}"/>
                </a:ext>
              </a:extLst>
            </p:cNvPr>
            <p:cNvSpPr/>
            <p:nvPr/>
          </p:nvSpPr>
          <p:spPr>
            <a:xfrm>
              <a:off x="5444349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9;p36">
              <a:extLst>
                <a:ext uri="{FF2B5EF4-FFF2-40B4-BE49-F238E27FC236}">
                  <a16:creationId xmlns:a16="http://schemas.microsoft.com/office/drawing/2014/main" id="{BEFBAB8D-E21C-49A9-81CF-7719CFF77FE9}"/>
                </a:ext>
              </a:extLst>
            </p:cNvPr>
            <p:cNvSpPr/>
            <p:nvPr/>
          </p:nvSpPr>
          <p:spPr>
            <a:xfrm>
              <a:off x="61831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90;p36">
              <a:extLst>
                <a:ext uri="{FF2B5EF4-FFF2-40B4-BE49-F238E27FC236}">
                  <a16:creationId xmlns:a16="http://schemas.microsoft.com/office/drawing/2014/main" id="{20197119-2436-4916-B677-BE031A7153A9}"/>
                </a:ext>
              </a:extLst>
            </p:cNvPr>
            <p:cNvSpPr/>
            <p:nvPr/>
          </p:nvSpPr>
          <p:spPr>
            <a:xfrm>
              <a:off x="6916797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200DF3-BD4F-474C-9DDD-BCB18D94F22B}"/>
              </a:ext>
            </a:extLst>
          </p:cNvPr>
          <p:cNvSpPr/>
          <p:nvPr/>
        </p:nvSpPr>
        <p:spPr>
          <a:xfrm>
            <a:off x="3212841" y="4666560"/>
            <a:ext cx="6019800" cy="1260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AFBBF9E-6C48-4145-ABFB-763D922AEE16}"/>
              </a:ext>
            </a:extLst>
          </p:cNvPr>
          <p:cNvCxnSpPr/>
          <p:nvPr/>
        </p:nvCxnSpPr>
        <p:spPr>
          <a:xfrm flipV="1">
            <a:off x="4925274" y="3153853"/>
            <a:ext cx="3814866" cy="21061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695A04BF-C24E-4B15-82A9-C244422CDCB2}"/>
              </a:ext>
            </a:extLst>
          </p:cNvPr>
          <p:cNvCxnSpPr>
            <a:cxnSpLocks/>
          </p:cNvCxnSpPr>
          <p:nvPr/>
        </p:nvCxnSpPr>
        <p:spPr>
          <a:xfrm>
            <a:off x="4921258" y="4700160"/>
            <a:ext cx="603476" cy="10685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278F560E-1F9E-479A-AD21-DD0CAE3A16FD}"/>
              </a:ext>
            </a:extLst>
          </p:cNvPr>
          <p:cNvCxnSpPr>
            <a:cxnSpLocks/>
          </p:cNvCxnSpPr>
          <p:nvPr/>
        </p:nvCxnSpPr>
        <p:spPr>
          <a:xfrm>
            <a:off x="4916091" y="3185384"/>
            <a:ext cx="0" cy="1505015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E87BC82F-AC57-4630-86AE-2145906341B4}"/>
              </a:ext>
            </a:extLst>
          </p:cNvPr>
          <p:cNvCxnSpPr>
            <a:cxnSpLocks/>
          </p:cNvCxnSpPr>
          <p:nvPr/>
        </p:nvCxnSpPr>
        <p:spPr>
          <a:xfrm flipH="1">
            <a:off x="8746566" y="3146233"/>
            <a:ext cx="10006" cy="1027990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9F67A279-13D1-40B0-B1C8-3B51D53A20D5}"/>
              </a:ext>
            </a:extLst>
          </p:cNvPr>
          <p:cNvCxnSpPr>
            <a:cxnSpLocks/>
          </p:cNvCxnSpPr>
          <p:nvPr/>
        </p:nvCxnSpPr>
        <p:spPr>
          <a:xfrm>
            <a:off x="5541848" y="4181843"/>
            <a:ext cx="3214723" cy="1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BE9959CC-F3DC-4677-B1F9-44D84BC15BDD}"/>
              </a:ext>
            </a:extLst>
          </p:cNvPr>
          <p:cNvCxnSpPr>
            <a:cxnSpLocks/>
          </p:cNvCxnSpPr>
          <p:nvPr/>
        </p:nvCxnSpPr>
        <p:spPr>
          <a:xfrm>
            <a:off x="5522894" y="4200702"/>
            <a:ext cx="0" cy="521926"/>
          </a:xfrm>
          <a:prstGeom prst="line">
            <a:avLst/>
          </a:prstGeom>
          <a:ln>
            <a:solidFill>
              <a:srgbClr val="32D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oogle Shape;1094;p36">
            <a:extLst>
              <a:ext uri="{FF2B5EF4-FFF2-40B4-BE49-F238E27FC236}">
                <a16:creationId xmlns:a16="http://schemas.microsoft.com/office/drawing/2014/main" id="{6AD2A234-8528-47F4-A1CF-47874D251D70}"/>
              </a:ext>
            </a:extLst>
          </p:cNvPr>
          <p:cNvSpPr/>
          <p:nvPr/>
        </p:nvSpPr>
        <p:spPr>
          <a:xfrm>
            <a:off x="7644774" y="1895765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094;p36">
            <a:extLst>
              <a:ext uri="{FF2B5EF4-FFF2-40B4-BE49-F238E27FC236}">
                <a16:creationId xmlns:a16="http://schemas.microsoft.com/office/drawing/2014/main" id="{5C32CF3D-6292-499A-9374-7B79821DE2D0}"/>
              </a:ext>
            </a:extLst>
          </p:cNvPr>
          <p:cNvSpPr/>
          <p:nvPr/>
        </p:nvSpPr>
        <p:spPr>
          <a:xfrm>
            <a:off x="7095239" y="2320810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094;p36">
            <a:extLst>
              <a:ext uri="{FF2B5EF4-FFF2-40B4-BE49-F238E27FC236}">
                <a16:creationId xmlns:a16="http://schemas.microsoft.com/office/drawing/2014/main" id="{23F9EC66-8C8D-40EC-A69C-DB14505A609F}"/>
              </a:ext>
            </a:extLst>
          </p:cNvPr>
          <p:cNvSpPr/>
          <p:nvPr/>
        </p:nvSpPr>
        <p:spPr>
          <a:xfrm>
            <a:off x="7637812" y="2321674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094;p36">
            <a:extLst>
              <a:ext uri="{FF2B5EF4-FFF2-40B4-BE49-F238E27FC236}">
                <a16:creationId xmlns:a16="http://schemas.microsoft.com/office/drawing/2014/main" id="{8A0AE791-3FFF-4768-A75A-A94C2B50C051}"/>
              </a:ext>
            </a:extLst>
          </p:cNvPr>
          <p:cNvSpPr/>
          <p:nvPr/>
        </p:nvSpPr>
        <p:spPr>
          <a:xfrm>
            <a:off x="7093457" y="2809696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094;p36">
            <a:extLst>
              <a:ext uri="{FF2B5EF4-FFF2-40B4-BE49-F238E27FC236}">
                <a16:creationId xmlns:a16="http://schemas.microsoft.com/office/drawing/2014/main" id="{E1713008-2727-40F9-BD27-638C1ADECEB8}"/>
              </a:ext>
            </a:extLst>
          </p:cNvPr>
          <p:cNvSpPr/>
          <p:nvPr/>
        </p:nvSpPr>
        <p:spPr>
          <a:xfrm>
            <a:off x="7636030" y="2810560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094;p36">
            <a:extLst>
              <a:ext uri="{FF2B5EF4-FFF2-40B4-BE49-F238E27FC236}">
                <a16:creationId xmlns:a16="http://schemas.microsoft.com/office/drawing/2014/main" id="{7D21609C-1287-4982-9C01-DB4EE76A5ADF}"/>
              </a:ext>
            </a:extLst>
          </p:cNvPr>
          <p:cNvSpPr/>
          <p:nvPr/>
        </p:nvSpPr>
        <p:spPr>
          <a:xfrm>
            <a:off x="7093457" y="3349894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094;p36">
            <a:extLst>
              <a:ext uri="{FF2B5EF4-FFF2-40B4-BE49-F238E27FC236}">
                <a16:creationId xmlns:a16="http://schemas.microsoft.com/office/drawing/2014/main" id="{91A1B51C-DBBC-403E-B5AE-50ABD8378D1D}"/>
              </a:ext>
            </a:extLst>
          </p:cNvPr>
          <p:cNvSpPr/>
          <p:nvPr/>
        </p:nvSpPr>
        <p:spPr>
          <a:xfrm>
            <a:off x="7636030" y="3350758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094;p36">
            <a:extLst>
              <a:ext uri="{FF2B5EF4-FFF2-40B4-BE49-F238E27FC236}">
                <a16:creationId xmlns:a16="http://schemas.microsoft.com/office/drawing/2014/main" id="{D64D85F8-494F-42E4-A7D0-19DCDA4338E8}"/>
              </a:ext>
            </a:extLst>
          </p:cNvPr>
          <p:cNvSpPr/>
          <p:nvPr/>
        </p:nvSpPr>
        <p:spPr>
          <a:xfrm>
            <a:off x="7087619" y="3883383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094;p36">
            <a:extLst>
              <a:ext uri="{FF2B5EF4-FFF2-40B4-BE49-F238E27FC236}">
                <a16:creationId xmlns:a16="http://schemas.microsoft.com/office/drawing/2014/main" id="{F1100FAF-8823-4CDE-B45D-D17613F0EB52}"/>
              </a:ext>
            </a:extLst>
          </p:cNvPr>
          <p:cNvSpPr/>
          <p:nvPr/>
        </p:nvSpPr>
        <p:spPr>
          <a:xfrm>
            <a:off x="7637812" y="3884247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094;p36">
            <a:extLst>
              <a:ext uri="{FF2B5EF4-FFF2-40B4-BE49-F238E27FC236}">
                <a16:creationId xmlns:a16="http://schemas.microsoft.com/office/drawing/2014/main" id="{84E83FBD-D08A-4B65-BAD0-49AAB94DF8C6}"/>
              </a:ext>
            </a:extLst>
          </p:cNvPr>
          <p:cNvSpPr/>
          <p:nvPr/>
        </p:nvSpPr>
        <p:spPr>
          <a:xfrm>
            <a:off x="7651873" y="4440689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094;p36">
            <a:extLst>
              <a:ext uri="{FF2B5EF4-FFF2-40B4-BE49-F238E27FC236}">
                <a16:creationId xmlns:a16="http://schemas.microsoft.com/office/drawing/2014/main" id="{58A8B8C6-F650-4D33-951B-42CFE613985A}"/>
              </a:ext>
            </a:extLst>
          </p:cNvPr>
          <p:cNvSpPr/>
          <p:nvPr/>
        </p:nvSpPr>
        <p:spPr>
          <a:xfrm>
            <a:off x="5463520" y="4403557"/>
            <a:ext cx="591681" cy="1338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4" name="Google Shape;8492;p76">
            <a:extLst>
              <a:ext uri="{FF2B5EF4-FFF2-40B4-BE49-F238E27FC236}">
                <a16:creationId xmlns:a16="http://schemas.microsoft.com/office/drawing/2014/main" id="{507B65F5-0927-48CB-83AB-D6B732F8F46C}"/>
              </a:ext>
            </a:extLst>
          </p:cNvPr>
          <p:cNvGrpSpPr/>
          <p:nvPr/>
        </p:nvGrpSpPr>
        <p:grpSpPr>
          <a:xfrm>
            <a:off x="1286744" y="2421409"/>
            <a:ext cx="358099" cy="358099"/>
            <a:chOff x="-57568775" y="3198925"/>
            <a:chExt cx="318225" cy="318225"/>
          </a:xfrm>
          <a:solidFill>
            <a:schemeClr val="tx1"/>
          </a:solidFill>
        </p:grpSpPr>
        <p:sp>
          <p:nvSpPr>
            <p:cNvPr id="166" name="Google Shape;8493;p76">
              <a:extLst>
                <a:ext uri="{FF2B5EF4-FFF2-40B4-BE49-F238E27FC236}">
                  <a16:creationId xmlns:a16="http://schemas.microsoft.com/office/drawing/2014/main" id="{676068D8-850F-4A7D-9BA0-812D8A1387F9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494;p76">
              <a:extLst>
                <a:ext uri="{FF2B5EF4-FFF2-40B4-BE49-F238E27FC236}">
                  <a16:creationId xmlns:a16="http://schemas.microsoft.com/office/drawing/2014/main" id="{C7470073-9899-4218-BE54-373586BDDC1A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495;p76">
              <a:extLst>
                <a:ext uri="{FF2B5EF4-FFF2-40B4-BE49-F238E27FC236}">
                  <a16:creationId xmlns:a16="http://schemas.microsoft.com/office/drawing/2014/main" id="{AA80C113-83A6-4990-B33E-2CD3A7B0F8E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496;p76">
              <a:extLst>
                <a:ext uri="{FF2B5EF4-FFF2-40B4-BE49-F238E27FC236}">
                  <a16:creationId xmlns:a16="http://schemas.microsoft.com/office/drawing/2014/main" id="{74337C90-27B3-4773-8738-828845AAFED8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497;p76">
              <a:extLst>
                <a:ext uri="{FF2B5EF4-FFF2-40B4-BE49-F238E27FC236}">
                  <a16:creationId xmlns:a16="http://schemas.microsoft.com/office/drawing/2014/main" id="{1A9283A5-E3F5-43C5-9D4B-61944659605B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498;p76">
              <a:extLst>
                <a:ext uri="{FF2B5EF4-FFF2-40B4-BE49-F238E27FC236}">
                  <a16:creationId xmlns:a16="http://schemas.microsoft.com/office/drawing/2014/main" id="{A329A3B3-6520-4AF5-AE7A-E40456781291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31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147193" y="231502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4939618" y="2250546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C1E5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096852" y="226883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889277" y="2204354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998224" y="3121112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778227" y="3108207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roduct owner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778227" y="3425281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Contraintes, cahier des charges, documentation technique, réunions.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998238" y="343511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Réunions, sprint, revue du sprint, rétrospective du sprint, mêlée quotidienne.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2217159" y="801396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Méthodologie AGILES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8562;p76">
            <a:extLst>
              <a:ext uri="{FF2B5EF4-FFF2-40B4-BE49-F238E27FC236}">
                <a16:creationId xmlns:a16="http://schemas.microsoft.com/office/drawing/2014/main" id="{011FF169-38D7-4625-86A0-08EFC0E62074}"/>
              </a:ext>
            </a:extLst>
          </p:cNvPr>
          <p:cNvGrpSpPr/>
          <p:nvPr/>
        </p:nvGrpSpPr>
        <p:grpSpPr>
          <a:xfrm>
            <a:off x="5096662" y="2392363"/>
            <a:ext cx="323524" cy="358774"/>
            <a:chOff x="-57162350" y="3982000"/>
            <a:chExt cx="287500" cy="318825"/>
          </a:xfrm>
          <a:solidFill>
            <a:schemeClr val="tx1"/>
          </a:solidFill>
        </p:grpSpPr>
        <p:sp>
          <p:nvSpPr>
            <p:cNvPr id="15" name="Google Shape;8563;p76">
              <a:extLst>
                <a:ext uri="{FF2B5EF4-FFF2-40B4-BE49-F238E27FC236}">
                  <a16:creationId xmlns:a16="http://schemas.microsoft.com/office/drawing/2014/main" id="{1B377457-BEB0-43BD-B63E-951E5DDF5818}"/>
                </a:ext>
              </a:extLst>
            </p:cNvPr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64;p76">
              <a:extLst>
                <a:ext uri="{FF2B5EF4-FFF2-40B4-BE49-F238E27FC236}">
                  <a16:creationId xmlns:a16="http://schemas.microsoft.com/office/drawing/2014/main" id="{8CA1C21E-C271-4833-98AB-D9567789CEE7}"/>
                </a:ext>
              </a:extLst>
            </p:cNvPr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65;p76">
              <a:extLst>
                <a:ext uri="{FF2B5EF4-FFF2-40B4-BE49-F238E27FC236}">
                  <a16:creationId xmlns:a16="http://schemas.microsoft.com/office/drawing/2014/main" id="{D241B7C8-172E-4755-AB1C-AF634347F63A}"/>
                </a:ext>
              </a:extLst>
            </p:cNvPr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66;p76">
              <a:extLst>
                <a:ext uri="{FF2B5EF4-FFF2-40B4-BE49-F238E27FC236}">
                  <a16:creationId xmlns:a16="http://schemas.microsoft.com/office/drawing/2014/main" id="{B4BD64A6-42F2-49F4-90A4-3891EC31CFEB}"/>
                </a:ext>
              </a:extLst>
            </p:cNvPr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67;p76">
              <a:extLst>
                <a:ext uri="{FF2B5EF4-FFF2-40B4-BE49-F238E27FC236}">
                  <a16:creationId xmlns:a16="http://schemas.microsoft.com/office/drawing/2014/main" id="{45EF1DA1-8938-4654-ADDF-DA760D59FE13}"/>
                </a:ext>
              </a:extLst>
            </p:cNvPr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68;p76">
              <a:extLst>
                <a:ext uri="{FF2B5EF4-FFF2-40B4-BE49-F238E27FC236}">
                  <a16:creationId xmlns:a16="http://schemas.microsoft.com/office/drawing/2014/main" id="{CEF70EA2-9969-468A-A201-7AEB05A3A9A6}"/>
                </a:ext>
              </a:extLst>
            </p:cNvPr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569;p76">
              <a:extLst>
                <a:ext uri="{FF2B5EF4-FFF2-40B4-BE49-F238E27FC236}">
                  <a16:creationId xmlns:a16="http://schemas.microsoft.com/office/drawing/2014/main" id="{CD233E5A-9BA4-48E1-B0BC-43013C17B113}"/>
                </a:ext>
              </a:extLst>
            </p:cNvPr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70;p76">
              <a:extLst>
                <a:ext uri="{FF2B5EF4-FFF2-40B4-BE49-F238E27FC236}">
                  <a16:creationId xmlns:a16="http://schemas.microsoft.com/office/drawing/2014/main" id="{D9528363-AA49-4B9F-8AAD-A654B281ABBF}"/>
                </a:ext>
              </a:extLst>
            </p:cNvPr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8492;p76">
            <a:extLst>
              <a:ext uri="{FF2B5EF4-FFF2-40B4-BE49-F238E27FC236}">
                <a16:creationId xmlns:a16="http://schemas.microsoft.com/office/drawing/2014/main" id="{7B3DDB01-4A4D-416A-B138-18D3417F9F29}"/>
              </a:ext>
            </a:extLst>
          </p:cNvPr>
          <p:cNvGrpSpPr/>
          <p:nvPr/>
        </p:nvGrpSpPr>
        <p:grpSpPr>
          <a:xfrm>
            <a:off x="1264871" y="2423534"/>
            <a:ext cx="358099" cy="358099"/>
            <a:chOff x="-57568775" y="3198925"/>
            <a:chExt cx="318225" cy="318225"/>
          </a:xfrm>
          <a:solidFill>
            <a:schemeClr val="tx1"/>
          </a:solidFill>
        </p:grpSpPr>
        <p:sp>
          <p:nvSpPr>
            <p:cNvPr id="24" name="Google Shape;8493;p76">
              <a:extLst>
                <a:ext uri="{FF2B5EF4-FFF2-40B4-BE49-F238E27FC236}">
                  <a16:creationId xmlns:a16="http://schemas.microsoft.com/office/drawing/2014/main" id="{F7D3C4A0-B4B0-4C5D-8455-8F7331AE7B12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94;p76">
              <a:extLst>
                <a:ext uri="{FF2B5EF4-FFF2-40B4-BE49-F238E27FC236}">
                  <a16:creationId xmlns:a16="http://schemas.microsoft.com/office/drawing/2014/main" id="{21619A50-F7CD-46A5-8359-485BDB36355C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95;p76">
              <a:extLst>
                <a:ext uri="{FF2B5EF4-FFF2-40B4-BE49-F238E27FC236}">
                  <a16:creationId xmlns:a16="http://schemas.microsoft.com/office/drawing/2014/main" id="{4A837B5D-AD6F-4239-AF32-3499DF8A54CE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96;p76">
              <a:extLst>
                <a:ext uri="{FF2B5EF4-FFF2-40B4-BE49-F238E27FC236}">
                  <a16:creationId xmlns:a16="http://schemas.microsoft.com/office/drawing/2014/main" id="{DB0EF332-43FB-4794-9EAF-E3667CE4C398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97;p76">
              <a:extLst>
                <a:ext uri="{FF2B5EF4-FFF2-40B4-BE49-F238E27FC236}">
                  <a16:creationId xmlns:a16="http://schemas.microsoft.com/office/drawing/2014/main" id="{AA7568B0-8614-4FBA-83AD-8DF44CFC20F4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98;p76">
              <a:extLst>
                <a:ext uri="{FF2B5EF4-FFF2-40B4-BE49-F238E27FC236}">
                  <a16:creationId xmlns:a16="http://schemas.microsoft.com/office/drawing/2014/main" id="{0DA2B145-BC8F-478E-A958-16C658F028C8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32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/>
      <p:bldP spid="7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94FA5D-5118-4186-8E24-759F88CD7E44}"/>
              </a:ext>
            </a:extLst>
          </p:cNvPr>
          <p:cNvSpPr/>
          <p:nvPr/>
        </p:nvSpPr>
        <p:spPr>
          <a:xfrm>
            <a:off x="3235036" y="96982"/>
            <a:ext cx="6019800" cy="1260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D71DD6A8-1259-4D40-8254-2360B63D2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19627"/>
              </p:ext>
            </p:extLst>
          </p:nvPr>
        </p:nvGraphicFramePr>
        <p:xfrm>
          <a:off x="2155298" y="801287"/>
          <a:ext cx="4833404" cy="3222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431;p28">
            <a:extLst>
              <a:ext uri="{FF2B5EF4-FFF2-40B4-BE49-F238E27FC236}">
                <a16:creationId xmlns:a16="http://schemas.microsoft.com/office/drawing/2014/main" id="{E62BDD85-3E4B-4589-BD61-9EB5B9B67FE6}"/>
              </a:ext>
            </a:extLst>
          </p:cNvPr>
          <p:cNvSpPr txBox="1">
            <a:spLocks/>
          </p:cNvSpPr>
          <p:nvPr/>
        </p:nvSpPr>
        <p:spPr>
          <a:xfrm>
            <a:off x="2355705" y="4424359"/>
            <a:ext cx="4709682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Répartition équitable</a:t>
            </a:r>
          </a:p>
        </p:txBody>
      </p:sp>
    </p:spTree>
    <p:extLst>
      <p:ext uri="{BB962C8B-B14F-4D97-AF65-F5344CB8AC3E}">
        <p14:creationId xmlns:p14="http://schemas.microsoft.com/office/powerpoint/2010/main" val="8819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7A2E7-5779-46F8-9941-A5D89EC5ACA6}"/>
              </a:ext>
            </a:extLst>
          </p:cNvPr>
          <p:cNvSpPr/>
          <p:nvPr/>
        </p:nvSpPr>
        <p:spPr>
          <a:xfrm>
            <a:off x="2917359" y="120776"/>
            <a:ext cx="6260637" cy="1205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E55729BC-3F75-4192-9E08-AAD7A5B3A7E5}"/>
              </a:ext>
            </a:extLst>
          </p:cNvPr>
          <p:cNvSpPr txBox="1">
            <a:spLocks/>
          </p:cNvSpPr>
          <p:nvPr/>
        </p:nvSpPr>
        <p:spPr>
          <a:xfrm>
            <a:off x="1911927" y="801396"/>
            <a:ext cx="5014914" cy="2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fr-FR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Répartition du travail</a:t>
            </a:r>
          </a:p>
        </p:txBody>
      </p:sp>
      <p:sp>
        <p:nvSpPr>
          <p:cNvPr id="29" name="Google Shape;179;p26">
            <a:extLst>
              <a:ext uri="{FF2B5EF4-FFF2-40B4-BE49-F238E27FC236}">
                <a16:creationId xmlns:a16="http://schemas.microsoft.com/office/drawing/2014/main" id="{7C3577FF-8046-4667-B18C-89A44FD11C27}"/>
              </a:ext>
            </a:extLst>
          </p:cNvPr>
          <p:cNvSpPr/>
          <p:nvPr/>
        </p:nvSpPr>
        <p:spPr>
          <a:xfrm>
            <a:off x="1592640" y="1231437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440;p41">
            <a:extLst>
              <a:ext uri="{FF2B5EF4-FFF2-40B4-BE49-F238E27FC236}">
                <a16:creationId xmlns:a16="http://schemas.microsoft.com/office/drawing/2014/main" id="{5F058722-3D9C-4B00-B6D0-87B9516A3FF0}"/>
              </a:ext>
            </a:extLst>
          </p:cNvPr>
          <p:cNvSpPr/>
          <p:nvPr/>
        </p:nvSpPr>
        <p:spPr>
          <a:xfrm>
            <a:off x="147276" y="2092163"/>
            <a:ext cx="1996500" cy="2503419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441;p41">
            <a:extLst>
              <a:ext uri="{FF2B5EF4-FFF2-40B4-BE49-F238E27FC236}">
                <a16:creationId xmlns:a16="http://schemas.microsoft.com/office/drawing/2014/main" id="{57E07D2D-6BC5-44BF-99A8-CF3FD96B3BF4}"/>
              </a:ext>
            </a:extLst>
          </p:cNvPr>
          <p:cNvSpPr/>
          <p:nvPr/>
        </p:nvSpPr>
        <p:spPr>
          <a:xfrm>
            <a:off x="230401" y="1989690"/>
            <a:ext cx="1996500" cy="2517424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42;p41">
            <a:extLst>
              <a:ext uri="{FF2B5EF4-FFF2-40B4-BE49-F238E27FC236}">
                <a16:creationId xmlns:a16="http://schemas.microsoft.com/office/drawing/2014/main" id="{EFF0BABC-B19B-4189-8930-C1AB03DE12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580" y="2085643"/>
            <a:ext cx="1882076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structure d’un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 des QCM.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“qui sommes-nous 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footer “nous contacter”.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d’accueil.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Page gestion des utilisateurs.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Visuels des pages.</a:t>
            </a:r>
          </a:p>
        </p:txBody>
      </p:sp>
      <p:cxnSp>
        <p:nvCxnSpPr>
          <p:cNvPr id="43" name="Google Shape;2445;p41">
            <a:extLst>
              <a:ext uri="{FF2B5EF4-FFF2-40B4-BE49-F238E27FC236}">
                <a16:creationId xmlns:a16="http://schemas.microsoft.com/office/drawing/2014/main" id="{DD550BF8-4691-471B-BD60-7E2F0A202B7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228651" y="1721270"/>
            <a:ext cx="0" cy="26842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46;p41">
            <a:extLst>
              <a:ext uri="{FF2B5EF4-FFF2-40B4-BE49-F238E27FC236}">
                <a16:creationId xmlns:a16="http://schemas.microsoft.com/office/drawing/2014/main" id="{296FBD35-99B6-4F26-AFBC-D87C9E4FFB5E}"/>
              </a:ext>
            </a:extLst>
          </p:cNvPr>
          <p:cNvSpPr/>
          <p:nvPr/>
        </p:nvSpPr>
        <p:spPr>
          <a:xfrm>
            <a:off x="2400245" y="209216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447;p41">
            <a:extLst>
              <a:ext uri="{FF2B5EF4-FFF2-40B4-BE49-F238E27FC236}">
                <a16:creationId xmlns:a16="http://schemas.microsoft.com/office/drawing/2014/main" id="{2EC2FBE0-291B-4651-86AB-5A6F098B282C}"/>
              </a:ext>
            </a:extLst>
          </p:cNvPr>
          <p:cNvSpPr/>
          <p:nvPr/>
        </p:nvSpPr>
        <p:spPr>
          <a:xfrm>
            <a:off x="2483370" y="198969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2448;p41">
            <a:extLst>
              <a:ext uri="{FF2B5EF4-FFF2-40B4-BE49-F238E27FC236}">
                <a16:creationId xmlns:a16="http://schemas.microsoft.com/office/drawing/2014/main" id="{2425AC1D-313D-4B2B-B60A-97A06DE684B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481620" y="172779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450;p41">
            <a:extLst>
              <a:ext uri="{FF2B5EF4-FFF2-40B4-BE49-F238E27FC236}">
                <a16:creationId xmlns:a16="http://schemas.microsoft.com/office/drawing/2014/main" id="{49DE7761-7D0F-43A7-AD58-505D39CE911B}"/>
              </a:ext>
            </a:extLst>
          </p:cNvPr>
          <p:cNvSpPr/>
          <p:nvPr/>
        </p:nvSpPr>
        <p:spPr>
          <a:xfrm>
            <a:off x="4698375" y="2075254"/>
            <a:ext cx="1996500" cy="2737026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51;p41">
            <a:extLst>
              <a:ext uri="{FF2B5EF4-FFF2-40B4-BE49-F238E27FC236}">
                <a16:creationId xmlns:a16="http://schemas.microsoft.com/office/drawing/2014/main" id="{3AA49049-7207-4142-8BBC-A79ED098D7EC}"/>
              </a:ext>
            </a:extLst>
          </p:cNvPr>
          <p:cNvSpPr/>
          <p:nvPr/>
        </p:nvSpPr>
        <p:spPr>
          <a:xfrm>
            <a:off x="4781500" y="1972781"/>
            <a:ext cx="1996500" cy="2749453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2452;p41">
            <a:extLst>
              <a:ext uri="{FF2B5EF4-FFF2-40B4-BE49-F238E27FC236}">
                <a16:creationId xmlns:a16="http://schemas.microsoft.com/office/drawing/2014/main" id="{3C8182A4-014B-4757-937F-85ACBE69AA93}"/>
              </a:ext>
            </a:extLst>
          </p:cNvPr>
          <p:cNvCxnSpPr>
            <a:cxnSpLocks/>
          </p:cNvCxnSpPr>
          <p:nvPr/>
        </p:nvCxnSpPr>
        <p:spPr>
          <a:xfrm>
            <a:off x="5742870" y="1710882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2455;p41">
            <a:extLst>
              <a:ext uri="{FF2B5EF4-FFF2-40B4-BE49-F238E27FC236}">
                <a16:creationId xmlns:a16="http://schemas.microsoft.com/office/drawing/2014/main" id="{D69F3B9B-5B82-45FB-9A08-B2AC6DB3F3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507274" y="2075255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Page d’ajout des cours.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Ajout du « </a:t>
            </a:r>
            <a:r>
              <a:rPr lang="fr-FR" dirty="0" err="1"/>
              <a:t>dark</a:t>
            </a:r>
            <a:r>
              <a:rPr lang="fr-FR" dirty="0"/>
              <a:t> mode » sur les pages.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Visuels des pages.</a:t>
            </a:r>
          </a:p>
        </p:txBody>
      </p:sp>
      <p:sp>
        <p:nvSpPr>
          <p:cNvPr id="52" name="Google Shape;2450;p41">
            <a:extLst>
              <a:ext uri="{FF2B5EF4-FFF2-40B4-BE49-F238E27FC236}">
                <a16:creationId xmlns:a16="http://schemas.microsoft.com/office/drawing/2014/main" id="{B0E3FD70-0CDF-4C74-AEE7-DF1D134C0E48}"/>
              </a:ext>
            </a:extLst>
          </p:cNvPr>
          <p:cNvSpPr/>
          <p:nvPr/>
        </p:nvSpPr>
        <p:spPr>
          <a:xfrm>
            <a:off x="6994377" y="2085642"/>
            <a:ext cx="1996500" cy="2509940"/>
          </a:xfrm>
          <a:prstGeom prst="roundRect">
            <a:avLst>
              <a:gd name="adj" fmla="val 43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451;p41">
            <a:extLst>
              <a:ext uri="{FF2B5EF4-FFF2-40B4-BE49-F238E27FC236}">
                <a16:creationId xmlns:a16="http://schemas.microsoft.com/office/drawing/2014/main" id="{14434AE8-7B3A-45D6-B068-ED485D1D56A3}"/>
              </a:ext>
            </a:extLst>
          </p:cNvPr>
          <p:cNvSpPr/>
          <p:nvPr/>
        </p:nvSpPr>
        <p:spPr>
          <a:xfrm>
            <a:off x="7077502" y="1983169"/>
            <a:ext cx="1996500" cy="250994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2452;p41">
            <a:extLst>
              <a:ext uri="{FF2B5EF4-FFF2-40B4-BE49-F238E27FC236}">
                <a16:creationId xmlns:a16="http://schemas.microsoft.com/office/drawing/2014/main" id="{DA78D935-DA8A-4FC0-8D9C-E2D3DC3D8D2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075752" y="1721270"/>
            <a:ext cx="0" cy="26189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2457;p41">
            <a:extLst>
              <a:ext uri="{FF2B5EF4-FFF2-40B4-BE49-F238E27FC236}">
                <a16:creationId xmlns:a16="http://schemas.microsoft.com/office/drawing/2014/main" id="{F26A48A3-323C-4AE0-8902-A1635D4194E9}"/>
              </a:ext>
            </a:extLst>
          </p:cNvPr>
          <p:cNvSpPr txBox="1">
            <a:spLocks/>
          </p:cNvSpPr>
          <p:nvPr/>
        </p:nvSpPr>
        <p:spPr>
          <a:xfrm>
            <a:off x="7149973" y="205206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du forum,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categories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messages du forum.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de la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cours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Page des </a:t>
            </a:r>
            <a:r>
              <a:rPr lang="en-US" dirty="0" err="1"/>
              <a:t>cours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.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Aide et </a:t>
            </a:r>
            <a:r>
              <a:rPr lang="en-US" dirty="0" err="1"/>
              <a:t>débuggage</a:t>
            </a:r>
            <a:r>
              <a:rPr lang="en-US" dirty="0"/>
              <a:t> sur les pages.</a:t>
            </a:r>
          </a:p>
        </p:txBody>
      </p:sp>
      <p:sp>
        <p:nvSpPr>
          <p:cNvPr id="56" name="Google Shape;2444;p41">
            <a:extLst>
              <a:ext uri="{FF2B5EF4-FFF2-40B4-BE49-F238E27FC236}">
                <a16:creationId xmlns:a16="http://schemas.microsoft.com/office/drawing/2014/main" id="{CC886D2F-533B-4D07-BF25-C23FC8F591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751" y="997742"/>
            <a:ext cx="1629800" cy="7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0000"/>
                  </a:schemeClr>
                </a:solidFill>
              </a:rPr>
              <a:t>CAMILLE</a:t>
            </a:r>
            <a:endParaRPr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57" name="Google Shape;2444;p41">
            <a:extLst>
              <a:ext uri="{FF2B5EF4-FFF2-40B4-BE49-F238E27FC236}">
                <a16:creationId xmlns:a16="http://schemas.microsoft.com/office/drawing/2014/main" id="{7EE1C783-FA77-4A87-86F8-9AC83CE1C0B0}"/>
              </a:ext>
            </a:extLst>
          </p:cNvPr>
          <p:cNvSpPr txBox="1">
            <a:spLocks/>
          </p:cNvSpPr>
          <p:nvPr/>
        </p:nvSpPr>
        <p:spPr>
          <a:xfrm>
            <a:off x="2649294" y="983306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JONATHAN</a:t>
            </a:r>
          </a:p>
        </p:txBody>
      </p:sp>
      <p:sp>
        <p:nvSpPr>
          <p:cNvPr id="58" name="Google Shape;2444;p41">
            <a:extLst>
              <a:ext uri="{FF2B5EF4-FFF2-40B4-BE49-F238E27FC236}">
                <a16:creationId xmlns:a16="http://schemas.microsoft.com/office/drawing/2014/main" id="{6D52118E-AABF-4CBE-BBA4-7F182A1EBEB0}"/>
              </a:ext>
            </a:extLst>
          </p:cNvPr>
          <p:cNvSpPr txBox="1">
            <a:spLocks/>
          </p:cNvSpPr>
          <p:nvPr/>
        </p:nvSpPr>
        <p:spPr>
          <a:xfrm>
            <a:off x="4897202" y="969863"/>
            <a:ext cx="1766905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CAMILLE &amp; Jonathan</a:t>
            </a:r>
          </a:p>
        </p:txBody>
      </p:sp>
      <p:sp>
        <p:nvSpPr>
          <p:cNvPr id="59" name="Google Shape;2444;p41">
            <a:extLst>
              <a:ext uri="{FF2B5EF4-FFF2-40B4-BE49-F238E27FC236}">
                <a16:creationId xmlns:a16="http://schemas.microsoft.com/office/drawing/2014/main" id="{2FDB3A8C-A124-450C-982D-47F4D5CCA85D}"/>
              </a:ext>
            </a:extLst>
          </p:cNvPr>
          <p:cNvSpPr txBox="1">
            <a:spLocks/>
          </p:cNvSpPr>
          <p:nvPr/>
        </p:nvSpPr>
        <p:spPr>
          <a:xfrm>
            <a:off x="7230091" y="942061"/>
            <a:ext cx="1629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fr-FR" dirty="0">
                <a:solidFill>
                  <a:schemeClr val="bg1">
                    <a:lumMod val="90000"/>
                  </a:schemeClr>
                </a:solidFill>
              </a:rPr>
              <a:t>Gwendal</a:t>
            </a:r>
          </a:p>
        </p:txBody>
      </p:sp>
      <p:sp>
        <p:nvSpPr>
          <p:cNvPr id="60" name="Google Shape;2455;p41">
            <a:extLst>
              <a:ext uri="{FF2B5EF4-FFF2-40B4-BE49-F238E27FC236}">
                <a16:creationId xmlns:a16="http://schemas.microsoft.com/office/drawing/2014/main" id="{67D3A527-F4C9-4043-B3CA-CD6C943241C4}"/>
              </a:ext>
            </a:extLst>
          </p:cNvPr>
          <p:cNvSpPr txBox="1">
            <a:spLocks/>
          </p:cNvSpPr>
          <p:nvPr/>
        </p:nvSpPr>
        <p:spPr>
          <a:xfrm>
            <a:off x="4768496" y="2112020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71450" indent="-171450">
              <a:buFontTx/>
              <a:buChar char="-"/>
            </a:pPr>
            <a:r>
              <a:rPr lang="fr-FR" dirty="0"/>
              <a:t>Header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connexion.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inscription.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 la structure d’un cours.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des cours de développement web (liste).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étudiant.</a:t>
            </a:r>
          </a:p>
          <a:p>
            <a:pPr marL="171450" indent="-171450">
              <a:buFontTx/>
              <a:buChar char="-"/>
            </a:pPr>
            <a:r>
              <a:rPr lang="fr-FR" dirty="0"/>
              <a:t>Page profil admin/enseignant.</a:t>
            </a:r>
          </a:p>
        </p:txBody>
      </p:sp>
    </p:spTree>
    <p:extLst>
      <p:ext uri="{BB962C8B-B14F-4D97-AF65-F5344CB8AC3E}">
        <p14:creationId xmlns:p14="http://schemas.microsoft.com/office/powerpoint/2010/main" val="2509905781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597</Words>
  <Application>Microsoft Office PowerPoint</Application>
  <PresentationFormat>Affichage à l'écran (16:9)</PresentationFormat>
  <Paragraphs>201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Arial</vt:lpstr>
      <vt:lpstr>Anton</vt:lpstr>
      <vt:lpstr>Abel</vt:lpstr>
      <vt:lpstr>Josefin Slab</vt:lpstr>
      <vt:lpstr>Source Code Pro ExtraLight</vt:lpstr>
      <vt:lpstr>Josefin Slab Thin</vt:lpstr>
      <vt:lpstr>Anaheim</vt:lpstr>
      <vt:lpstr>Unica One</vt:lpstr>
      <vt:lpstr>Josefin Sans</vt:lpstr>
      <vt:lpstr>Staatliches</vt:lpstr>
      <vt:lpstr>Economy Thesis by Slidesgo</vt:lpstr>
      <vt:lpstr>Développement d’application web</vt:lpstr>
      <vt:lpstr>Présentation PowerPoint</vt:lpstr>
      <vt:lpstr>01 Organisation</vt:lpstr>
      <vt:lpstr>01. SECTION </vt:lpstr>
      <vt:lpstr>SCRUM MASter</vt:lpstr>
      <vt:lpstr>SCRUM MASter</vt:lpstr>
      <vt:lpstr>SCRUM MASter</vt:lpstr>
      <vt:lpstr>Présentation PowerPoint</vt:lpstr>
      <vt:lpstr>SCRUM</vt:lpstr>
      <vt:lpstr>SCRUM</vt:lpstr>
      <vt:lpstr>01. SECTION </vt:lpstr>
      <vt:lpstr>MODèle mvc</vt:lpstr>
      <vt:lpstr>Base de donnees</vt:lpstr>
      <vt:lpstr>01. SECTION </vt:lpstr>
      <vt:lpstr>controllers</vt:lpstr>
      <vt:lpstr>étudiant</vt:lpstr>
      <vt:lpstr>admin/enseignant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 web</dc:title>
  <dc:creator>Camille Dardoize</dc:creator>
  <cp:lastModifiedBy>Camille Dardoize</cp:lastModifiedBy>
  <cp:revision>21</cp:revision>
  <dcterms:modified xsi:type="dcterms:W3CDTF">2021-05-10T17:06:50Z</dcterms:modified>
</cp:coreProperties>
</file>