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348115" y="2140143"/>
            <a:ext cx="5419185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349231" y="303549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556760" y="3543305"/>
            <a:ext cx="3964257" cy="3083733"/>
            <a:chOff x="6608420" y="1155742"/>
            <a:chExt cx="5380038" cy="5580063"/>
          </a:xfrm>
        </p:grpSpPr>
        <p:sp>
          <p:nvSpPr>
            <p:cNvPr id="11" name="Freeform 138"/>
            <p:cNvSpPr>
              <a:spLocks noEditPoints="1"/>
            </p:cNvSpPr>
            <p:nvPr userDrawn="1"/>
          </p:nvSpPr>
          <p:spPr bwMode="auto">
            <a:xfrm>
              <a:off x="7594258" y="2086017"/>
              <a:ext cx="4062413" cy="3854450"/>
            </a:xfrm>
            <a:custGeom>
              <a:avLst/>
              <a:gdLst>
                <a:gd name="T0" fmla="*/ 324 w 602"/>
                <a:gd name="T1" fmla="*/ 14 h 572"/>
                <a:gd name="T2" fmla="*/ 588 w 602"/>
                <a:gd name="T3" fmla="*/ 311 h 572"/>
                <a:gd name="T4" fmla="*/ 277 w 602"/>
                <a:gd name="T5" fmla="*/ 558 h 572"/>
                <a:gd name="T6" fmla="*/ 13 w 602"/>
                <a:gd name="T7" fmla="*/ 261 h 572"/>
                <a:gd name="T8" fmla="*/ 324 w 602"/>
                <a:gd name="T9" fmla="*/ 14 h 572"/>
                <a:gd name="T10" fmla="*/ 297 w 602"/>
                <a:gd name="T11" fmla="*/ 331 h 572"/>
                <a:gd name="T12" fmla="*/ 348 w 602"/>
                <a:gd name="T13" fmla="*/ 290 h 572"/>
                <a:gd name="T14" fmla="*/ 305 w 602"/>
                <a:gd name="T15" fmla="*/ 241 h 572"/>
                <a:gd name="T16" fmla="*/ 253 w 602"/>
                <a:gd name="T17" fmla="*/ 282 h 572"/>
                <a:gd name="T18" fmla="*/ 297 w 602"/>
                <a:gd name="T19" fmla="*/ 33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572">
                  <a:moveTo>
                    <a:pt x="324" y="14"/>
                  </a:moveTo>
                  <a:cubicBezTo>
                    <a:pt x="483" y="28"/>
                    <a:pt x="602" y="161"/>
                    <a:pt x="588" y="311"/>
                  </a:cubicBezTo>
                  <a:cubicBezTo>
                    <a:pt x="575" y="461"/>
                    <a:pt x="436" y="572"/>
                    <a:pt x="277" y="558"/>
                  </a:cubicBezTo>
                  <a:cubicBezTo>
                    <a:pt x="118" y="544"/>
                    <a:pt x="0" y="411"/>
                    <a:pt x="13" y="261"/>
                  </a:cubicBezTo>
                  <a:cubicBezTo>
                    <a:pt x="26" y="110"/>
                    <a:pt x="165" y="0"/>
                    <a:pt x="324" y="14"/>
                  </a:cubicBezTo>
                  <a:close/>
                  <a:moveTo>
                    <a:pt x="297" y="331"/>
                  </a:moveTo>
                  <a:cubicBezTo>
                    <a:pt x="323" y="333"/>
                    <a:pt x="346" y="315"/>
                    <a:pt x="348" y="290"/>
                  </a:cubicBezTo>
                  <a:cubicBezTo>
                    <a:pt x="350" y="265"/>
                    <a:pt x="331" y="243"/>
                    <a:pt x="305" y="241"/>
                  </a:cubicBezTo>
                  <a:cubicBezTo>
                    <a:pt x="278" y="239"/>
                    <a:pt x="255" y="257"/>
                    <a:pt x="253" y="282"/>
                  </a:cubicBezTo>
                  <a:cubicBezTo>
                    <a:pt x="251" y="307"/>
                    <a:pt x="270" y="329"/>
                    <a:pt x="297" y="3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9"/>
            <p:cNvSpPr/>
            <p:nvPr userDrawn="1"/>
          </p:nvSpPr>
          <p:spPr bwMode="auto">
            <a:xfrm>
              <a:off x="7343433" y="1782805"/>
              <a:ext cx="4630738" cy="3302000"/>
            </a:xfrm>
            <a:custGeom>
              <a:avLst/>
              <a:gdLst>
                <a:gd name="T0" fmla="*/ 267 w 686"/>
                <a:gd name="T1" fmla="*/ 357 h 490"/>
                <a:gd name="T2" fmla="*/ 27 w 686"/>
                <a:gd name="T3" fmla="*/ 445 h 490"/>
                <a:gd name="T4" fmla="*/ 5 w 686"/>
                <a:gd name="T5" fmla="*/ 302 h 490"/>
                <a:gd name="T6" fmla="*/ 365 w 686"/>
                <a:gd name="T7" fmla="*/ 16 h 490"/>
                <a:gd name="T8" fmla="*/ 670 w 686"/>
                <a:gd name="T9" fmla="*/ 360 h 490"/>
                <a:gd name="T10" fmla="*/ 628 w 686"/>
                <a:gd name="T11" fmla="*/ 490 h 490"/>
                <a:gd name="T12" fmla="*/ 403 w 686"/>
                <a:gd name="T13" fmla="*/ 367 h 490"/>
                <a:gd name="T14" fmla="*/ 413 w 686"/>
                <a:gd name="T15" fmla="*/ 337 h 490"/>
                <a:gd name="T16" fmla="*/ 344 w 686"/>
                <a:gd name="T17" fmla="*/ 260 h 490"/>
                <a:gd name="T18" fmla="*/ 262 w 686"/>
                <a:gd name="T19" fmla="*/ 324 h 490"/>
                <a:gd name="T20" fmla="*/ 267 w 686"/>
                <a:gd name="T21" fmla="*/ 35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490">
                  <a:moveTo>
                    <a:pt x="267" y="357"/>
                  </a:moveTo>
                  <a:cubicBezTo>
                    <a:pt x="27" y="445"/>
                    <a:pt x="27" y="445"/>
                    <a:pt x="27" y="445"/>
                  </a:cubicBezTo>
                  <a:cubicBezTo>
                    <a:pt x="8" y="399"/>
                    <a:pt x="0" y="350"/>
                    <a:pt x="5" y="302"/>
                  </a:cubicBezTo>
                  <a:cubicBezTo>
                    <a:pt x="20" y="128"/>
                    <a:pt x="181" y="0"/>
                    <a:pt x="365" y="16"/>
                  </a:cubicBezTo>
                  <a:cubicBezTo>
                    <a:pt x="549" y="32"/>
                    <a:pt x="686" y="186"/>
                    <a:pt x="670" y="360"/>
                  </a:cubicBezTo>
                  <a:cubicBezTo>
                    <a:pt x="666" y="406"/>
                    <a:pt x="652" y="450"/>
                    <a:pt x="628" y="490"/>
                  </a:cubicBezTo>
                  <a:cubicBezTo>
                    <a:pt x="403" y="367"/>
                    <a:pt x="403" y="367"/>
                    <a:pt x="403" y="367"/>
                  </a:cubicBezTo>
                  <a:cubicBezTo>
                    <a:pt x="409" y="358"/>
                    <a:pt x="412" y="348"/>
                    <a:pt x="413" y="337"/>
                  </a:cubicBezTo>
                  <a:cubicBezTo>
                    <a:pt x="416" y="298"/>
                    <a:pt x="385" y="263"/>
                    <a:pt x="344" y="260"/>
                  </a:cubicBezTo>
                  <a:cubicBezTo>
                    <a:pt x="302" y="256"/>
                    <a:pt x="266" y="285"/>
                    <a:pt x="262" y="324"/>
                  </a:cubicBezTo>
                  <a:cubicBezTo>
                    <a:pt x="261" y="336"/>
                    <a:pt x="263" y="347"/>
                    <a:pt x="267" y="3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0"/>
            <p:cNvSpPr/>
            <p:nvPr userDrawn="1"/>
          </p:nvSpPr>
          <p:spPr bwMode="auto">
            <a:xfrm>
              <a:off x="7019583" y="1554205"/>
              <a:ext cx="4968875" cy="4892675"/>
            </a:xfrm>
            <a:custGeom>
              <a:avLst/>
              <a:gdLst>
                <a:gd name="T0" fmla="*/ 401 w 736"/>
                <a:gd name="T1" fmla="*/ 468 h 726"/>
                <a:gd name="T2" fmla="*/ 439 w 736"/>
                <a:gd name="T3" fmla="*/ 723 h 726"/>
                <a:gd name="T4" fmla="*/ 389 w 736"/>
                <a:gd name="T5" fmla="*/ 726 h 726"/>
                <a:gd name="T6" fmla="*/ 2 w 736"/>
                <a:gd name="T7" fmla="*/ 363 h 726"/>
                <a:gd name="T8" fmla="*/ 382 w 736"/>
                <a:gd name="T9" fmla="*/ 1 h 726"/>
                <a:gd name="T10" fmla="*/ 736 w 736"/>
                <a:gd name="T11" fmla="*/ 220 h 726"/>
                <a:gd name="T12" fmla="*/ 487 w 736"/>
                <a:gd name="T13" fmla="*/ 322 h 726"/>
                <a:gd name="T14" fmla="*/ 385 w 736"/>
                <a:gd name="T15" fmla="*/ 258 h 726"/>
                <a:gd name="T16" fmla="*/ 274 w 736"/>
                <a:gd name="T17" fmla="*/ 363 h 726"/>
                <a:gd name="T18" fmla="*/ 386 w 736"/>
                <a:gd name="T19" fmla="*/ 469 h 726"/>
                <a:gd name="T20" fmla="*/ 401 w 736"/>
                <a:gd name="T21" fmla="*/ 46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6" h="726">
                  <a:moveTo>
                    <a:pt x="401" y="468"/>
                  </a:moveTo>
                  <a:cubicBezTo>
                    <a:pt x="439" y="723"/>
                    <a:pt x="439" y="723"/>
                    <a:pt x="439" y="723"/>
                  </a:cubicBezTo>
                  <a:cubicBezTo>
                    <a:pt x="422" y="725"/>
                    <a:pt x="405" y="726"/>
                    <a:pt x="389" y="726"/>
                  </a:cubicBezTo>
                  <a:cubicBezTo>
                    <a:pt x="177" y="726"/>
                    <a:pt x="4" y="563"/>
                    <a:pt x="2" y="363"/>
                  </a:cubicBezTo>
                  <a:cubicBezTo>
                    <a:pt x="0" y="163"/>
                    <a:pt x="171" y="0"/>
                    <a:pt x="382" y="1"/>
                  </a:cubicBezTo>
                  <a:cubicBezTo>
                    <a:pt x="535" y="1"/>
                    <a:pt x="674" y="87"/>
                    <a:pt x="736" y="220"/>
                  </a:cubicBezTo>
                  <a:cubicBezTo>
                    <a:pt x="487" y="322"/>
                    <a:pt x="487" y="322"/>
                    <a:pt x="487" y="322"/>
                  </a:cubicBezTo>
                  <a:cubicBezTo>
                    <a:pt x="470" y="285"/>
                    <a:pt x="430" y="258"/>
                    <a:pt x="385" y="258"/>
                  </a:cubicBezTo>
                  <a:cubicBezTo>
                    <a:pt x="323" y="258"/>
                    <a:pt x="274" y="305"/>
                    <a:pt x="274" y="363"/>
                  </a:cubicBezTo>
                  <a:cubicBezTo>
                    <a:pt x="275" y="421"/>
                    <a:pt x="325" y="469"/>
                    <a:pt x="386" y="469"/>
                  </a:cubicBezTo>
                  <a:cubicBezTo>
                    <a:pt x="391" y="469"/>
                    <a:pt x="396" y="468"/>
                    <a:pt x="401" y="468"/>
                  </a:cubicBezTo>
                  <a:close/>
                </a:path>
              </a:pathLst>
            </a:custGeom>
            <a:noFill/>
            <a:ln w="26988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1"/>
            <p:cNvSpPr/>
            <p:nvPr userDrawn="1"/>
          </p:nvSpPr>
          <p:spPr bwMode="auto">
            <a:xfrm>
              <a:off x="6608420" y="1155742"/>
              <a:ext cx="3252788" cy="5580063"/>
            </a:xfrm>
            <a:custGeom>
              <a:avLst/>
              <a:gdLst>
                <a:gd name="T0" fmla="*/ 434 w 482"/>
                <a:gd name="T1" fmla="*/ 564 h 828"/>
                <a:gd name="T2" fmla="*/ 411 w 482"/>
                <a:gd name="T3" fmla="*/ 828 h 828"/>
                <a:gd name="T4" fmla="*/ 20 w 482"/>
                <a:gd name="T5" fmla="*/ 387 h 828"/>
                <a:gd name="T6" fmla="*/ 482 w 482"/>
                <a:gd name="T7" fmla="*/ 20 h 828"/>
                <a:gd name="T8" fmla="*/ 459 w 482"/>
                <a:gd name="T9" fmla="*/ 284 h 828"/>
                <a:gd name="T10" fmla="*/ 299 w 482"/>
                <a:gd name="T11" fmla="*/ 411 h 828"/>
                <a:gd name="T12" fmla="*/ 434 w 482"/>
                <a:gd name="T13" fmla="*/ 564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828">
                  <a:moveTo>
                    <a:pt x="434" y="564"/>
                  </a:moveTo>
                  <a:cubicBezTo>
                    <a:pt x="411" y="828"/>
                    <a:pt x="411" y="828"/>
                    <a:pt x="411" y="828"/>
                  </a:cubicBezTo>
                  <a:cubicBezTo>
                    <a:pt x="176" y="807"/>
                    <a:pt x="0" y="610"/>
                    <a:pt x="20" y="387"/>
                  </a:cubicBezTo>
                  <a:cubicBezTo>
                    <a:pt x="39" y="164"/>
                    <a:pt x="246" y="0"/>
                    <a:pt x="482" y="20"/>
                  </a:cubicBezTo>
                  <a:cubicBezTo>
                    <a:pt x="459" y="284"/>
                    <a:pt x="459" y="284"/>
                    <a:pt x="459" y="284"/>
                  </a:cubicBezTo>
                  <a:cubicBezTo>
                    <a:pt x="377" y="277"/>
                    <a:pt x="306" y="334"/>
                    <a:pt x="299" y="411"/>
                  </a:cubicBezTo>
                  <a:cubicBezTo>
                    <a:pt x="292" y="488"/>
                    <a:pt x="353" y="556"/>
                    <a:pt x="434" y="564"/>
                  </a:cubicBezTo>
                  <a:close/>
                </a:path>
              </a:pathLst>
            </a:custGeom>
            <a:noFill/>
            <a:ln w="26988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0" y="755320"/>
            <a:ext cx="1924668" cy="4560345"/>
          </a:xfrm>
          <a:custGeom>
            <a:avLst/>
            <a:gdLst>
              <a:gd name="connsiteX0" fmla="*/ 0 w 1501833"/>
              <a:gd name="connsiteY0" fmla="*/ 0 h 4744628"/>
              <a:gd name="connsiteX1" fmla="*/ 126023 w 1501833"/>
              <a:gd name="connsiteY1" fmla="*/ 60708 h 4744628"/>
              <a:gd name="connsiteX2" fmla="*/ 1501833 w 1501833"/>
              <a:gd name="connsiteY2" fmla="*/ 2372314 h 4744628"/>
              <a:gd name="connsiteX3" fmla="*/ 126023 w 1501833"/>
              <a:gd name="connsiteY3" fmla="*/ 4683920 h 4744628"/>
              <a:gd name="connsiteX4" fmla="*/ 0 w 1501833"/>
              <a:gd name="connsiteY4" fmla="*/ 4744628 h 4744628"/>
              <a:gd name="connsiteX5" fmla="*/ 0 w 1501833"/>
              <a:gd name="connsiteY5" fmla="*/ 4455902 h 4744628"/>
              <a:gd name="connsiteX6" fmla="*/ 1917 w 1501833"/>
              <a:gd name="connsiteY6" fmla="*/ 4454979 h 4744628"/>
              <a:gd name="connsiteX7" fmla="*/ 1241467 w 1501833"/>
              <a:gd name="connsiteY7" fmla="*/ 2372314 h 4744628"/>
              <a:gd name="connsiteX8" fmla="*/ 1917 w 1501833"/>
              <a:gd name="connsiteY8" fmla="*/ 289650 h 4744628"/>
              <a:gd name="connsiteX9" fmla="*/ 0 w 1501833"/>
              <a:gd name="connsiteY9" fmla="*/ 288726 h 47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1833" h="4744628">
                <a:moveTo>
                  <a:pt x="0" y="0"/>
                </a:moveTo>
                <a:lnTo>
                  <a:pt x="126023" y="60708"/>
                </a:lnTo>
                <a:cubicBezTo>
                  <a:pt x="945517" y="505884"/>
                  <a:pt x="1501833" y="1374132"/>
                  <a:pt x="1501833" y="2372314"/>
                </a:cubicBezTo>
                <a:cubicBezTo>
                  <a:pt x="1501833" y="3370496"/>
                  <a:pt x="945517" y="4238744"/>
                  <a:pt x="126023" y="4683920"/>
                </a:cubicBezTo>
                <a:lnTo>
                  <a:pt x="0" y="4744628"/>
                </a:lnTo>
                <a:lnTo>
                  <a:pt x="0" y="4455902"/>
                </a:lnTo>
                <a:lnTo>
                  <a:pt x="1917" y="4454979"/>
                </a:lnTo>
                <a:cubicBezTo>
                  <a:pt x="740249" y="4053893"/>
                  <a:pt x="1241467" y="3271636"/>
                  <a:pt x="1241467" y="2372314"/>
                </a:cubicBezTo>
                <a:cubicBezTo>
                  <a:pt x="1241467" y="1472992"/>
                  <a:pt x="740249" y="690735"/>
                  <a:pt x="1917" y="289650"/>
                </a:cubicBezTo>
                <a:lnTo>
                  <a:pt x="0" y="28872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动画圆"/>
          <p:cNvSpPr/>
          <p:nvPr/>
        </p:nvSpPr>
        <p:spPr>
          <a:xfrm>
            <a:off x="-2970530" y="-5067935"/>
            <a:ext cx="18134330" cy="169951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4"/>
          <p:cNvSpPr/>
          <p:nvPr/>
        </p:nvSpPr>
        <p:spPr>
          <a:xfrm>
            <a:off x="5889625" y="634365"/>
            <a:ext cx="5109210" cy="55016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矩形: 圆角 9"/>
          <p:cNvSpPr/>
          <p:nvPr/>
        </p:nvSpPr>
        <p:spPr>
          <a:xfrm>
            <a:off x="318135" y="634365"/>
            <a:ext cx="4533900" cy="5588635"/>
          </a:xfrm>
          <a:prstGeom prst="roundRect">
            <a:avLst>
              <a:gd name="adj" fmla="val 1488"/>
            </a:avLst>
          </a:prstGeom>
          <a:solidFill>
            <a:schemeClr val="bg1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object 6"/>
          <p:cNvSpPr/>
          <p:nvPr/>
        </p:nvSpPr>
        <p:spPr>
          <a:xfrm>
            <a:off x="574294" y="5461761"/>
            <a:ext cx="402183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文本框 2"/>
          <p:cNvSpPr txBox="1"/>
          <p:nvPr/>
        </p:nvSpPr>
        <p:spPr>
          <a:xfrm>
            <a:off x="1190625" y="5461635"/>
            <a:ext cx="351155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研究性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2310" y="1635760"/>
            <a:ext cx="3766185" cy="76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开题</a:t>
            </a:r>
            <a:r>
              <a: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仪式</a:t>
            </a:r>
            <a:endParaRPr lang="zh-CN" altLang="en-US" sz="44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18590" y="3244215"/>
            <a:ext cx="2333625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高 二  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14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班</a:t>
            </a:r>
            <a:endParaRPr lang="zh-CN" alt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10" grpId="0" bldLvl="0" animBg="1"/>
      <p:bldP spid="10" grpId="1" bldLvl="0" animBg="1"/>
      <p:bldP spid="4" grpId="0" bldLvl="0" animBg="1"/>
      <p:bldP spid="2" grpId="0" bldLvl="0" animBg="1"/>
      <p:bldP spid="3" grpId="0" animBg="1"/>
      <p:bldP spid="5" grpId="0" bldLvl="0" animBg="1"/>
      <p:bldP spid="5" grpId="1" animBg="1"/>
      <p:bldP spid="13" grpId="0" bldLvl="0" build="allAtOnce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6255" y="0"/>
            <a:ext cx="100012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r>
            <a:endParaRPr sz="1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8343" y="2482596"/>
            <a:ext cx="2115312" cy="2115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78259" y="2482535"/>
            <a:ext cx="2035175" cy="2035175"/>
          </a:xfrm>
          <a:custGeom>
            <a:avLst/>
            <a:gdLst/>
            <a:ahLst/>
            <a:cxnLst/>
            <a:rect l="l" t="t" r="r" b="b"/>
            <a:pathLst>
              <a:path w="2035175" h="2035175">
                <a:moveTo>
                  <a:pt x="1040246" y="0"/>
                </a:moveTo>
                <a:lnTo>
                  <a:pt x="994471" y="0"/>
                </a:lnTo>
                <a:lnTo>
                  <a:pt x="948794" y="3326"/>
                </a:lnTo>
                <a:lnTo>
                  <a:pt x="903413" y="9978"/>
                </a:lnTo>
                <a:lnTo>
                  <a:pt x="858524" y="19957"/>
                </a:lnTo>
                <a:lnTo>
                  <a:pt x="814324" y="33261"/>
                </a:lnTo>
                <a:lnTo>
                  <a:pt x="771011" y="49892"/>
                </a:lnTo>
                <a:lnTo>
                  <a:pt x="728782" y="69849"/>
                </a:lnTo>
                <a:lnTo>
                  <a:pt x="687832" y="93133"/>
                </a:lnTo>
                <a:lnTo>
                  <a:pt x="648360" y="119742"/>
                </a:lnTo>
                <a:lnTo>
                  <a:pt x="610563" y="149678"/>
                </a:lnTo>
                <a:lnTo>
                  <a:pt x="574636" y="182940"/>
                </a:lnTo>
                <a:lnTo>
                  <a:pt x="182968" y="574608"/>
                </a:lnTo>
                <a:lnTo>
                  <a:pt x="149701" y="610551"/>
                </a:lnTo>
                <a:lnTo>
                  <a:pt x="119761" y="648362"/>
                </a:lnTo>
                <a:lnTo>
                  <a:pt x="93147" y="687844"/>
                </a:lnTo>
                <a:lnTo>
                  <a:pt x="69860" y="728801"/>
                </a:lnTo>
                <a:lnTo>
                  <a:pt x="49900" y="771035"/>
                </a:lnTo>
                <a:lnTo>
                  <a:pt x="33267" y="814351"/>
                </a:lnTo>
                <a:lnTo>
                  <a:pt x="19960" y="858552"/>
                </a:lnTo>
                <a:lnTo>
                  <a:pt x="9980" y="903440"/>
                </a:lnTo>
                <a:lnTo>
                  <a:pt x="3326" y="948819"/>
                </a:lnTo>
                <a:lnTo>
                  <a:pt x="0" y="994492"/>
                </a:lnTo>
                <a:lnTo>
                  <a:pt x="0" y="1040263"/>
                </a:lnTo>
                <a:lnTo>
                  <a:pt x="3326" y="1085934"/>
                </a:lnTo>
                <a:lnTo>
                  <a:pt x="9980" y="1131310"/>
                </a:lnTo>
                <a:lnTo>
                  <a:pt x="19960" y="1176193"/>
                </a:lnTo>
                <a:lnTo>
                  <a:pt x="33267" y="1220386"/>
                </a:lnTo>
                <a:lnTo>
                  <a:pt x="49900" y="1263694"/>
                </a:lnTo>
                <a:lnTo>
                  <a:pt x="69860" y="1305918"/>
                </a:lnTo>
                <a:lnTo>
                  <a:pt x="93147" y="1346863"/>
                </a:lnTo>
                <a:lnTo>
                  <a:pt x="119761" y="1386331"/>
                </a:lnTo>
                <a:lnTo>
                  <a:pt x="149701" y="1424126"/>
                </a:lnTo>
                <a:lnTo>
                  <a:pt x="182968" y="1460052"/>
                </a:lnTo>
                <a:lnTo>
                  <a:pt x="574636" y="1851720"/>
                </a:lnTo>
                <a:lnTo>
                  <a:pt x="610563" y="1884999"/>
                </a:lnTo>
                <a:lnTo>
                  <a:pt x="648360" y="1914950"/>
                </a:lnTo>
                <a:lnTo>
                  <a:pt x="687832" y="1941574"/>
                </a:lnTo>
                <a:lnTo>
                  <a:pt x="728782" y="1964869"/>
                </a:lnTo>
                <a:lnTo>
                  <a:pt x="771011" y="1984837"/>
                </a:lnTo>
                <a:lnTo>
                  <a:pt x="814324" y="2001476"/>
                </a:lnTo>
                <a:lnTo>
                  <a:pt x="858524" y="2014788"/>
                </a:lnTo>
                <a:lnTo>
                  <a:pt x="903413" y="2024772"/>
                </a:lnTo>
                <a:lnTo>
                  <a:pt x="948794" y="2031428"/>
                </a:lnTo>
                <a:lnTo>
                  <a:pt x="994471" y="2034755"/>
                </a:lnTo>
                <a:lnTo>
                  <a:pt x="1040246" y="2034755"/>
                </a:lnTo>
                <a:lnTo>
                  <a:pt x="1085923" y="2031428"/>
                </a:lnTo>
                <a:lnTo>
                  <a:pt x="1131304" y="2024772"/>
                </a:lnTo>
                <a:lnTo>
                  <a:pt x="1176193" y="2014788"/>
                </a:lnTo>
                <a:lnTo>
                  <a:pt x="1220393" y="2001476"/>
                </a:lnTo>
                <a:lnTo>
                  <a:pt x="1263706" y="1984837"/>
                </a:lnTo>
                <a:lnTo>
                  <a:pt x="1305935" y="1964869"/>
                </a:lnTo>
                <a:lnTo>
                  <a:pt x="1346885" y="1941574"/>
                </a:lnTo>
                <a:lnTo>
                  <a:pt x="1386357" y="1914950"/>
                </a:lnTo>
                <a:lnTo>
                  <a:pt x="1424154" y="1884999"/>
                </a:lnTo>
                <a:lnTo>
                  <a:pt x="1460080" y="1851720"/>
                </a:lnTo>
                <a:lnTo>
                  <a:pt x="1851748" y="1460052"/>
                </a:lnTo>
                <a:lnTo>
                  <a:pt x="1885010" y="1424126"/>
                </a:lnTo>
                <a:lnTo>
                  <a:pt x="1914946" y="1386331"/>
                </a:lnTo>
                <a:lnTo>
                  <a:pt x="1941556" y="1346863"/>
                </a:lnTo>
                <a:lnTo>
                  <a:pt x="1964839" y="1305918"/>
                </a:lnTo>
                <a:lnTo>
                  <a:pt x="1984796" y="1263694"/>
                </a:lnTo>
                <a:lnTo>
                  <a:pt x="2001427" y="1220386"/>
                </a:lnTo>
                <a:lnTo>
                  <a:pt x="2014732" y="1176193"/>
                </a:lnTo>
                <a:lnTo>
                  <a:pt x="2024710" y="1131310"/>
                </a:lnTo>
                <a:lnTo>
                  <a:pt x="2031363" y="1085934"/>
                </a:lnTo>
                <a:lnTo>
                  <a:pt x="2034689" y="1040263"/>
                </a:lnTo>
                <a:lnTo>
                  <a:pt x="2034689" y="994492"/>
                </a:lnTo>
                <a:lnTo>
                  <a:pt x="2031363" y="948819"/>
                </a:lnTo>
                <a:lnTo>
                  <a:pt x="2024710" y="903440"/>
                </a:lnTo>
                <a:lnTo>
                  <a:pt x="2014732" y="858552"/>
                </a:lnTo>
                <a:lnTo>
                  <a:pt x="2001427" y="814351"/>
                </a:lnTo>
                <a:lnTo>
                  <a:pt x="1984796" y="771035"/>
                </a:lnTo>
                <a:lnTo>
                  <a:pt x="1964839" y="728801"/>
                </a:lnTo>
                <a:lnTo>
                  <a:pt x="1941556" y="687844"/>
                </a:lnTo>
                <a:lnTo>
                  <a:pt x="1914946" y="648362"/>
                </a:lnTo>
                <a:lnTo>
                  <a:pt x="1885010" y="610551"/>
                </a:lnTo>
                <a:lnTo>
                  <a:pt x="1851748" y="574608"/>
                </a:lnTo>
                <a:lnTo>
                  <a:pt x="1460080" y="182940"/>
                </a:lnTo>
                <a:lnTo>
                  <a:pt x="1424154" y="149678"/>
                </a:lnTo>
                <a:lnTo>
                  <a:pt x="1386357" y="119742"/>
                </a:lnTo>
                <a:lnTo>
                  <a:pt x="1346885" y="93133"/>
                </a:lnTo>
                <a:lnTo>
                  <a:pt x="1305935" y="69849"/>
                </a:lnTo>
                <a:lnTo>
                  <a:pt x="1263706" y="49892"/>
                </a:lnTo>
                <a:lnTo>
                  <a:pt x="1220393" y="33261"/>
                </a:lnTo>
                <a:lnTo>
                  <a:pt x="1176193" y="19957"/>
                </a:lnTo>
                <a:lnTo>
                  <a:pt x="1131304" y="9978"/>
                </a:lnTo>
                <a:lnTo>
                  <a:pt x="1085923" y="3326"/>
                </a:lnTo>
                <a:lnTo>
                  <a:pt x="1040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21095" y="2979419"/>
            <a:ext cx="751332" cy="75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9477" y="2370836"/>
            <a:ext cx="2115311" cy="2115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90183" y="2385380"/>
            <a:ext cx="2035175" cy="2035175"/>
          </a:xfrm>
          <a:custGeom>
            <a:avLst/>
            <a:gdLst/>
            <a:ahLst/>
            <a:cxnLst/>
            <a:rect l="l" t="t" r="r" b="b"/>
            <a:pathLst>
              <a:path w="2035175" h="2035175">
                <a:moveTo>
                  <a:pt x="1040263" y="0"/>
                </a:moveTo>
                <a:lnTo>
                  <a:pt x="994492" y="0"/>
                </a:lnTo>
                <a:lnTo>
                  <a:pt x="948819" y="3326"/>
                </a:lnTo>
                <a:lnTo>
                  <a:pt x="903440" y="9978"/>
                </a:lnTo>
                <a:lnTo>
                  <a:pt x="858552" y="19957"/>
                </a:lnTo>
                <a:lnTo>
                  <a:pt x="814351" y="33261"/>
                </a:lnTo>
                <a:lnTo>
                  <a:pt x="771035" y="49892"/>
                </a:lnTo>
                <a:lnTo>
                  <a:pt x="728801" y="69849"/>
                </a:lnTo>
                <a:lnTo>
                  <a:pt x="687844" y="93133"/>
                </a:lnTo>
                <a:lnTo>
                  <a:pt x="648362" y="119742"/>
                </a:lnTo>
                <a:lnTo>
                  <a:pt x="610551" y="149678"/>
                </a:lnTo>
                <a:lnTo>
                  <a:pt x="574608" y="182940"/>
                </a:lnTo>
                <a:lnTo>
                  <a:pt x="182940" y="574608"/>
                </a:lnTo>
                <a:lnTo>
                  <a:pt x="149678" y="610551"/>
                </a:lnTo>
                <a:lnTo>
                  <a:pt x="119742" y="648362"/>
                </a:lnTo>
                <a:lnTo>
                  <a:pt x="93133" y="687844"/>
                </a:lnTo>
                <a:lnTo>
                  <a:pt x="69849" y="728801"/>
                </a:lnTo>
                <a:lnTo>
                  <a:pt x="49892" y="771035"/>
                </a:lnTo>
                <a:lnTo>
                  <a:pt x="33261" y="814351"/>
                </a:lnTo>
                <a:lnTo>
                  <a:pt x="19957" y="858552"/>
                </a:lnTo>
                <a:lnTo>
                  <a:pt x="9978" y="903440"/>
                </a:lnTo>
                <a:lnTo>
                  <a:pt x="3326" y="948819"/>
                </a:lnTo>
                <a:lnTo>
                  <a:pt x="0" y="994492"/>
                </a:lnTo>
                <a:lnTo>
                  <a:pt x="0" y="1040263"/>
                </a:lnTo>
                <a:lnTo>
                  <a:pt x="3326" y="1085934"/>
                </a:lnTo>
                <a:lnTo>
                  <a:pt x="9978" y="1131310"/>
                </a:lnTo>
                <a:lnTo>
                  <a:pt x="19957" y="1176193"/>
                </a:lnTo>
                <a:lnTo>
                  <a:pt x="33261" y="1220386"/>
                </a:lnTo>
                <a:lnTo>
                  <a:pt x="49892" y="1263694"/>
                </a:lnTo>
                <a:lnTo>
                  <a:pt x="69850" y="1305918"/>
                </a:lnTo>
                <a:lnTo>
                  <a:pt x="93133" y="1346863"/>
                </a:lnTo>
                <a:lnTo>
                  <a:pt x="119742" y="1386331"/>
                </a:lnTo>
                <a:lnTo>
                  <a:pt x="149678" y="1424126"/>
                </a:lnTo>
                <a:lnTo>
                  <a:pt x="182940" y="1460052"/>
                </a:lnTo>
                <a:lnTo>
                  <a:pt x="574735" y="1851720"/>
                </a:lnTo>
                <a:lnTo>
                  <a:pt x="610660" y="1884999"/>
                </a:lnTo>
                <a:lnTo>
                  <a:pt x="648456" y="1914950"/>
                </a:lnTo>
                <a:lnTo>
                  <a:pt x="687924" y="1941574"/>
                </a:lnTo>
                <a:lnTo>
                  <a:pt x="728868" y="1964869"/>
                </a:lnTo>
                <a:lnTo>
                  <a:pt x="771092" y="1984837"/>
                </a:lnTo>
                <a:lnTo>
                  <a:pt x="814398" y="2001476"/>
                </a:lnTo>
                <a:lnTo>
                  <a:pt x="858589" y="2014788"/>
                </a:lnTo>
                <a:lnTo>
                  <a:pt x="903470" y="2024772"/>
                </a:lnTo>
                <a:lnTo>
                  <a:pt x="948843" y="2031428"/>
                </a:lnTo>
                <a:lnTo>
                  <a:pt x="994510" y="2034755"/>
                </a:lnTo>
                <a:lnTo>
                  <a:pt x="1040277" y="2034755"/>
                </a:lnTo>
                <a:lnTo>
                  <a:pt x="1085944" y="2031428"/>
                </a:lnTo>
                <a:lnTo>
                  <a:pt x="1131317" y="2024772"/>
                </a:lnTo>
                <a:lnTo>
                  <a:pt x="1176198" y="2014788"/>
                </a:lnTo>
                <a:lnTo>
                  <a:pt x="1220389" y="2001476"/>
                </a:lnTo>
                <a:lnTo>
                  <a:pt x="1263695" y="1984837"/>
                </a:lnTo>
                <a:lnTo>
                  <a:pt x="1305919" y="1964869"/>
                </a:lnTo>
                <a:lnTo>
                  <a:pt x="1346863" y="1941574"/>
                </a:lnTo>
                <a:lnTo>
                  <a:pt x="1386331" y="1914950"/>
                </a:lnTo>
                <a:lnTo>
                  <a:pt x="1424126" y="1884999"/>
                </a:lnTo>
                <a:lnTo>
                  <a:pt x="1460052" y="1851720"/>
                </a:lnTo>
                <a:lnTo>
                  <a:pt x="1851720" y="1460052"/>
                </a:lnTo>
                <a:lnTo>
                  <a:pt x="1884999" y="1424126"/>
                </a:lnTo>
                <a:lnTo>
                  <a:pt x="1914950" y="1386331"/>
                </a:lnTo>
                <a:lnTo>
                  <a:pt x="1941574" y="1346863"/>
                </a:lnTo>
                <a:lnTo>
                  <a:pt x="1964869" y="1305918"/>
                </a:lnTo>
                <a:lnTo>
                  <a:pt x="1984837" y="1263694"/>
                </a:lnTo>
                <a:lnTo>
                  <a:pt x="2001476" y="1220386"/>
                </a:lnTo>
                <a:lnTo>
                  <a:pt x="2014788" y="1176193"/>
                </a:lnTo>
                <a:lnTo>
                  <a:pt x="2024772" y="1131310"/>
                </a:lnTo>
                <a:lnTo>
                  <a:pt x="2031428" y="1085934"/>
                </a:lnTo>
                <a:lnTo>
                  <a:pt x="2034755" y="1040263"/>
                </a:lnTo>
                <a:lnTo>
                  <a:pt x="2034755" y="994492"/>
                </a:lnTo>
                <a:lnTo>
                  <a:pt x="2031428" y="948819"/>
                </a:lnTo>
                <a:lnTo>
                  <a:pt x="2024772" y="903440"/>
                </a:lnTo>
                <a:lnTo>
                  <a:pt x="2014788" y="858552"/>
                </a:lnTo>
                <a:lnTo>
                  <a:pt x="2001476" y="814351"/>
                </a:lnTo>
                <a:lnTo>
                  <a:pt x="1984837" y="771035"/>
                </a:lnTo>
                <a:lnTo>
                  <a:pt x="1964869" y="728801"/>
                </a:lnTo>
                <a:lnTo>
                  <a:pt x="1941574" y="687844"/>
                </a:lnTo>
                <a:lnTo>
                  <a:pt x="1914950" y="648362"/>
                </a:lnTo>
                <a:lnTo>
                  <a:pt x="1884999" y="610551"/>
                </a:lnTo>
                <a:lnTo>
                  <a:pt x="1851720" y="574608"/>
                </a:lnTo>
                <a:lnTo>
                  <a:pt x="1460052" y="182940"/>
                </a:lnTo>
                <a:lnTo>
                  <a:pt x="1424126" y="149678"/>
                </a:lnTo>
                <a:lnTo>
                  <a:pt x="1386331" y="119742"/>
                </a:lnTo>
                <a:lnTo>
                  <a:pt x="1346863" y="93133"/>
                </a:lnTo>
                <a:lnTo>
                  <a:pt x="1305918" y="69849"/>
                </a:lnTo>
                <a:lnTo>
                  <a:pt x="1263694" y="49892"/>
                </a:lnTo>
                <a:lnTo>
                  <a:pt x="1220386" y="33261"/>
                </a:lnTo>
                <a:lnTo>
                  <a:pt x="1176193" y="19957"/>
                </a:lnTo>
                <a:lnTo>
                  <a:pt x="1131310" y="9978"/>
                </a:lnTo>
                <a:lnTo>
                  <a:pt x="1085934" y="3326"/>
                </a:lnTo>
                <a:lnTo>
                  <a:pt x="1040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65691" y="2385441"/>
            <a:ext cx="2113787" cy="2115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05128" y="2399985"/>
            <a:ext cx="2035175" cy="2035175"/>
          </a:xfrm>
          <a:custGeom>
            <a:avLst/>
            <a:gdLst/>
            <a:ahLst/>
            <a:cxnLst/>
            <a:rect l="l" t="t" r="r" b="b"/>
            <a:pathLst>
              <a:path w="2035175" h="2035175">
                <a:moveTo>
                  <a:pt x="1040277" y="0"/>
                </a:moveTo>
                <a:lnTo>
                  <a:pt x="994510" y="0"/>
                </a:lnTo>
                <a:lnTo>
                  <a:pt x="948843" y="3326"/>
                </a:lnTo>
                <a:lnTo>
                  <a:pt x="903470" y="9978"/>
                </a:lnTo>
                <a:lnTo>
                  <a:pt x="858589" y="19957"/>
                </a:lnTo>
                <a:lnTo>
                  <a:pt x="814398" y="33261"/>
                </a:lnTo>
                <a:lnTo>
                  <a:pt x="771092" y="49892"/>
                </a:lnTo>
                <a:lnTo>
                  <a:pt x="728868" y="69849"/>
                </a:lnTo>
                <a:lnTo>
                  <a:pt x="687924" y="93133"/>
                </a:lnTo>
                <a:lnTo>
                  <a:pt x="648456" y="119742"/>
                </a:lnTo>
                <a:lnTo>
                  <a:pt x="610660" y="149678"/>
                </a:lnTo>
                <a:lnTo>
                  <a:pt x="574735" y="182940"/>
                </a:lnTo>
                <a:lnTo>
                  <a:pt x="182940" y="574608"/>
                </a:lnTo>
                <a:lnTo>
                  <a:pt x="149678" y="610551"/>
                </a:lnTo>
                <a:lnTo>
                  <a:pt x="119742" y="648362"/>
                </a:lnTo>
                <a:lnTo>
                  <a:pt x="93133" y="687844"/>
                </a:lnTo>
                <a:lnTo>
                  <a:pt x="69850" y="728801"/>
                </a:lnTo>
                <a:lnTo>
                  <a:pt x="49892" y="771035"/>
                </a:lnTo>
                <a:lnTo>
                  <a:pt x="33261" y="814351"/>
                </a:lnTo>
                <a:lnTo>
                  <a:pt x="19957" y="858552"/>
                </a:lnTo>
                <a:lnTo>
                  <a:pt x="9978" y="903440"/>
                </a:lnTo>
                <a:lnTo>
                  <a:pt x="3326" y="948819"/>
                </a:lnTo>
                <a:lnTo>
                  <a:pt x="0" y="994492"/>
                </a:lnTo>
                <a:lnTo>
                  <a:pt x="0" y="1040263"/>
                </a:lnTo>
                <a:lnTo>
                  <a:pt x="3326" y="1085934"/>
                </a:lnTo>
                <a:lnTo>
                  <a:pt x="9978" y="1131310"/>
                </a:lnTo>
                <a:lnTo>
                  <a:pt x="19957" y="1176193"/>
                </a:lnTo>
                <a:lnTo>
                  <a:pt x="33261" y="1220386"/>
                </a:lnTo>
                <a:lnTo>
                  <a:pt x="49892" y="1263694"/>
                </a:lnTo>
                <a:lnTo>
                  <a:pt x="69850" y="1305918"/>
                </a:lnTo>
                <a:lnTo>
                  <a:pt x="93133" y="1346863"/>
                </a:lnTo>
                <a:lnTo>
                  <a:pt x="119742" y="1386331"/>
                </a:lnTo>
                <a:lnTo>
                  <a:pt x="149678" y="1424126"/>
                </a:lnTo>
                <a:lnTo>
                  <a:pt x="182940" y="1460052"/>
                </a:lnTo>
                <a:lnTo>
                  <a:pt x="574735" y="1851720"/>
                </a:lnTo>
                <a:lnTo>
                  <a:pt x="610660" y="1884999"/>
                </a:lnTo>
                <a:lnTo>
                  <a:pt x="648456" y="1914950"/>
                </a:lnTo>
                <a:lnTo>
                  <a:pt x="687924" y="1941574"/>
                </a:lnTo>
                <a:lnTo>
                  <a:pt x="728868" y="1964869"/>
                </a:lnTo>
                <a:lnTo>
                  <a:pt x="771092" y="1984837"/>
                </a:lnTo>
                <a:lnTo>
                  <a:pt x="814398" y="2001476"/>
                </a:lnTo>
                <a:lnTo>
                  <a:pt x="858589" y="2014788"/>
                </a:lnTo>
                <a:lnTo>
                  <a:pt x="903470" y="2024772"/>
                </a:lnTo>
                <a:lnTo>
                  <a:pt x="948843" y="2031428"/>
                </a:lnTo>
                <a:lnTo>
                  <a:pt x="994510" y="2034755"/>
                </a:lnTo>
                <a:lnTo>
                  <a:pt x="1040277" y="2034755"/>
                </a:lnTo>
                <a:lnTo>
                  <a:pt x="1085944" y="2031428"/>
                </a:lnTo>
                <a:lnTo>
                  <a:pt x="1131317" y="2024772"/>
                </a:lnTo>
                <a:lnTo>
                  <a:pt x="1176198" y="2014788"/>
                </a:lnTo>
                <a:lnTo>
                  <a:pt x="1220389" y="2001476"/>
                </a:lnTo>
                <a:lnTo>
                  <a:pt x="1263695" y="1984837"/>
                </a:lnTo>
                <a:lnTo>
                  <a:pt x="1305919" y="1964869"/>
                </a:lnTo>
                <a:lnTo>
                  <a:pt x="1346863" y="1941574"/>
                </a:lnTo>
                <a:lnTo>
                  <a:pt x="1386331" y="1914950"/>
                </a:lnTo>
                <a:lnTo>
                  <a:pt x="1424126" y="1884999"/>
                </a:lnTo>
                <a:lnTo>
                  <a:pt x="1460052" y="1851720"/>
                </a:lnTo>
                <a:lnTo>
                  <a:pt x="1851847" y="1460052"/>
                </a:lnTo>
                <a:lnTo>
                  <a:pt x="1885109" y="1424126"/>
                </a:lnTo>
                <a:lnTo>
                  <a:pt x="1915045" y="1386331"/>
                </a:lnTo>
                <a:lnTo>
                  <a:pt x="1941654" y="1346863"/>
                </a:lnTo>
                <a:lnTo>
                  <a:pt x="1964937" y="1305918"/>
                </a:lnTo>
                <a:lnTo>
                  <a:pt x="1984895" y="1263694"/>
                </a:lnTo>
                <a:lnTo>
                  <a:pt x="2001526" y="1220386"/>
                </a:lnTo>
                <a:lnTo>
                  <a:pt x="2014830" y="1176193"/>
                </a:lnTo>
                <a:lnTo>
                  <a:pt x="2024809" y="1131310"/>
                </a:lnTo>
                <a:lnTo>
                  <a:pt x="2031461" y="1085934"/>
                </a:lnTo>
                <a:lnTo>
                  <a:pt x="2034787" y="1040263"/>
                </a:lnTo>
                <a:lnTo>
                  <a:pt x="2034787" y="994492"/>
                </a:lnTo>
                <a:lnTo>
                  <a:pt x="2031461" y="948819"/>
                </a:lnTo>
                <a:lnTo>
                  <a:pt x="2024809" y="903440"/>
                </a:lnTo>
                <a:lnTo>
                  <a:pt x="2014830" y="858552"/>
                </a:lnTo>
                <a:lnTo>
                  <a:pt x="2001526" y="814351"/>
                </a:lnTo>
                <a:lnTo>
                  <a:pt x="1984895" y="771035"/>
                </a:lnTo>
                <a:lnTo>
                  <a:pt x="1964937" y="728801"/>
                </a:lnTo>
                <a:lnTo>
                  <a:pt x="1941654" y="687844"/>
                </a:lnTo>
                <a:lnTo>
                  <a:pt x="1915045" y="648362"/>
                </a:lnTo>
                <a:lnTo>
                  <a:pt x="1885109" y="610551"/>
                </a:lnTo>
                <a:lnTo>
                  <a:pt x="1851847" y="574608"/>
                </a:lnTo>
                <a:lnTo>
                  <a:pt x="1460052" y="182940"/>
                </a:lnTo>
                <a:lnTo>
                  <a:pt x="1424126" y="149678"/>
                </a:lnTo>
                <a:lnTo>
                  <a:pt x="1386331" y="119742"/>
                </a:lnTo>
                <a:lnTo>
                  <a:pt x="1346863" y="93133"/>
                </a:lnTo>
                <a:lnTo>
                  <a:pt x="1305919" y="69849"/>
                </a:lnTo>
                <a:lnTo>
                  <a:pt x="1263695" y="49892"/>
                </a:lnTo>
                <a:lnTo>
                  <a:pt x="1220389" y="33261"/>
                </a:lnTo>
                <a:lnTo>
                  <a:pt x="1176198" y="19957"/>
                </a:lnTo>
                <a:lnTo>
                  <a:pt x="1131317" y="9978"/>
                </a:lnTo>
                <a:lnTo>
                  <a:pt x="1085944" y="3326"/>
                </a:lnTo>
                <a:lnTo>
                  <a:pt x="1040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35276" y="2896615"/>
            <a:ext cx="743712" cy="743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649967" y="2911220"/>
            <a:ext cx="743711" cy="743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文本框 3"/>
          <p:cNvSpPr txBox="1"/>
          <p:nvPr/>
        </p:nvSpPr>
        <p:spPr>
          <a:xfrm>
            <a:off x="1492885" y="3730625"/>
            <a:ext cx="142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开始开题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82895" y="3825875"/>
            <a:ext cx="142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小组讲解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08465" y="3825875"/>
            <a:ext cx="142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仪式结束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PA-文本框 3"/>
          <p:cNvSpPr txBox="1"/>
          <p:nvPr/>
        </p:nvSpPr>
        <p:spPr>
          <a:xfrm>
            <a:off x="4053205" y="750570"/>
            <a:ext cx="3916680" cy="628015"/>
          </a:xfrm>
          <a:prstGeom prst="rect">
            <a:avLst/>
          </a:prstGeom>
        </p:spPr>
        <p:txBody>
          <a:bodyPr vert="horz" wrap="square" lIns="0" tIns="12700" rIns="0" bIns="0" rtlCol="0" anchor="t">
            <a:noAutofit/>
          </a:bodyPr>
          <a:lstStyle/>
          <a:p>
            <a:pPr marL="12700" lvl="0" algn="ctr">
              <a:spcBef>
                <a:spcPts val="100"/>
              </a:spcBef>
              <a:buClrTx/>
              <a:buSzTx/>
              <a:buFontTx/>
            </a:pPr>
            <a:r>
              <a:rPr lang="zh-CN" sz="4000">
                <a:latin typeface="仿宋" panose="02010609060101010101" charset="-122"/>
                <a:ea typeface="仿宋" panose="02010609060101010101" charset="-122"/>
                <a:cs typeface="Arial" panose="020B0604020202020204"/>
                <a:sym typeface="+mn-ea"/>
              </a:rPr>
              <a:t>开题活动流程</a:t>
            </a:r>
            <a:endParaRPr lang="zh-CN" sz="4000">
              <a:latin typeface="仿宋" panose="02010609060101010101" charset="-122"/>
              <a:ea typeface="仿宋" panose="02010609060101010101" charset="-122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807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151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219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148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15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807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8107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157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15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807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148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21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0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9992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4203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6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09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1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9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0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9617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4206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6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09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61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9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42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99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0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205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2206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6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9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99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61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0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9830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2205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6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9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99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61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20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0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7659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6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9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99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61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20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83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000"/>
                            </p:stCondLst>
                            <p:childTnLst>
                              <p:par>
                                <p:cTn id="201" presetID="0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7872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2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6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9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99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61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20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83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765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7754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8101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6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9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99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61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20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83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765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787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9143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007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6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9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99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61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20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83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765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787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7754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9143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2205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6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9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99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61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20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83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765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787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810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7754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7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14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500"/>
                            </p:stCondLst>
                            <p:childTnLst>
                              <p:par>
                                <p:cTn id="41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20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14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0" presetClass="exit" presetSubtype="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2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53" presetClass="exit" presetSubtype="16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53" presetClass="exit" presetSubtype="16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53" presetClass="exit" presetSubtype="16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53" presetClass="exit" presetSubtype="16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53" presetClass="exit" presetSubtype="16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53" presetClass="exit" presetSubtype="16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53" presetClass="exit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53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53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53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53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53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" grpId="1" animBg="1"/>
      <p:bldP spid="7" grpId="0" animBg="1"/>
      <p:bldP spid="5" grpId="2" animBg="1"/>
      <p:bldP spid="6" grpId="1" animBg="1"/>
      <p:bldP spid="9" grpId="0" animBg="1"/>
      <p:bldP spid="5" grpId="3" animBg="1"/>
      <p:bldP spid="6" grpId="2" animBg="1"/>
      <p:bldP spid="7" grpId="1" animBg="1"/>
      <p:bldP spid="10" grpId="0" animBg="1"/>
      <p:bldP spid="5" grpId="4" animBg="1"/>
      <p:bldP spid="6" grpId="3" animBg="1"/>
      <p:bldP spid="7" grpId="2" animBg="1"/>
      <p:bldP spid="9" grpId="1" animBg="1"/>
      <p:bldP spid="15" grpId="0" animBg="1"/>
      <p:bldP spid="5" grpId="5" animBg="1"/>
      <p:bldP spid="6" grpId="4" animBg="1"/>
      <p:bldP spid="7" grpId="3" animBg="1"/>
      <p:bldP spid="9" grpId="2" animBg="1"/>
      <p:bldP spid="10" grpId="1" animBg="1"/>
      <p:bldP spid="16" grpId="0" animBg="1"/>
      <p:bldP spid="5" grpId="6" animBg="1"/>
      <p:bldP spid="6" grpId="5" animBg="1"/>
      <p:bldP spid="7" grpId="4" animBg="1"/>
      <p:bldP spid="9" grpId="3" animBg="1"/>
      <p:bldP spid="10" grpId="2" animBg="1"/>
      <p:bldP spid="15" grpId="1" animBg="1"/>
      <p:bldP spid="22" grpId="0" animBg="1"/>
      <p:bldP spid="5" grpId="7" animBg="1"/>
      <p:bldP spid="6" grpId="6" animBg="1"/>
      <p:bldP spid="7" grpId="5" animBg="1"/>
      <p:bldP spid="9" grpId="4" animBg="1"/>
      <p:bldP spid="10" grpId="3" animBg="1"/>
      <p:bldP spid="15" grpId="2" animBg="1"/>
      <p:bldP spid="16" grpId="1" animBg="1"/>
      <p:bldP spid="24" grpId="0" animBg="1"/>
      <p:bldP spid="5" grpId="8" animBg="1"/>
      <p:bldP spid="6" grpId="7" animBg="1"/>
      <p:bldP spid="7" grpId="6" animBg="1"/>
      <p:bldP spid="9" grpId="5" animBg="1"/>
      <p:bldP spid="10" grpId="4" animBg="1"/>
      <p:bldP spid="15" grpId="3" animBg="1"/>
      <p:bldP spid="16" grpId="2" animBg="1"/>
      <p:bldP spid="22" grpId="1" animBg="1"/>
      <p:bldP spid="4" grpId="0"/>
      <p:bldP spid="5" grpId="9" animBg="1"/>
      <p:bldP spid="6" grpId="8" animBg="1"/>
      <p:bldP spid="7" grpId="7" animBg="1"/>
      <p:bldP spid="9" grpId="6" animBg="1"/>
      <p:bldP spid="10" grpId="5" animBg="1"/>
      <p:bldP spid="15" grpId="4" animBg="1"/>
      <p:bldP spid="16" grpId="3" animBg="1"/>
      <p:bldP spid="22" grpId="2" animBg="1"/>
      <p:bldP spid="24" grpId="1" animBg="1"/>
      <p:bldP spid="29" grpId="0"/>
      <p:bldP spid="5" grpId="10" animBg="1"/>
      <p:bldP spid="6" grpId="9" animBg="1"/>
      <p:bldP spid="7" grpId="8" animBg="1"/>
      <p:bldP spid="9" grpId="7" animBg="1"/>
      <p:bldP spid="10" grpId="6" animBg="1"/>
      <p:bldP spid="15" grpId="5" animBg="1"/>
      <p:bldP spid="16" grpId="4" animBg="1"/>
      <p:bldP spid="22" grpId="3" animBg="1"/>
      <p:bldP spid="24" grpId="2" animBg="1"/>
      <p:bldP spid="4" grpId="1"/>
      <p:bldP spid="30" grpId="0"/>
      <p:bldP spid="5" grpId="11" animBg="1"/>
      <p:bldP spid="6" grpId="10" animBg="1"/>
      <p:bldP spid="7" grpId="9" animBg="1"/>
      <p:bldP spid="9" grpId="8" animBg="1"/>
      <p:bldP spid="10" grpId="7" animBg="1"/>
      <p:bldP spid="15" grpId="6" animBg="1"/>
      <p:bldP spid="16" grpId="5" animBg="1"/>
      <p:bldP spid="22" grpId="4" animBg="1"/>
      <p:bldP spid="24" grpId="3" animBg="1"/>
      <p:bldP spid="4" grpId="2"/>
      <p:bldP spid="29" grpId="1"/>
      <p:bldP spid="30" grpId="1"/>
      <p:bldP spid="31" grpId="0"/>
      <p:bldP spid="5" grpId="12" animBg="1"/>
      <p:bldP spid="6" grpId="11" animBg="1"/>
      <p:bldP spid="7" grpId="10" animBg="1"/>
      <p:bldP spid="9" grpId="9" animBg="1"/>
      <p:bldP spid="10" grpId="8" animBg="1"/>
      <p:bldP spid="15" grpId="7" animBg="1"/>
      <p:bldP spid="16" grpId="6" animBg="1"/>
      <p:bldP spid="22" grpId="5" animBg="1"/>
      <p:bldP spid="24" grpId="4" animBg="1"/>
      <p:bldP spid="4" grpId="3"/>
      <p:bldP spid="29" grpId="2"/>
      <p:bldP spid="3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620" y="0"/>
            <a:ext cx="100012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r>
            <a:endParaRPr sz="1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3205" y="750570"/>
            <a:ext cx="391668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4000">
                <a:latin typeface="仿宋" panose="02010609060101010101" charset="-122"/>
                <a:ea typeface="仿宋" panose="02010609060101010101" charset="-122"/>
                <a:cs typeface="Arial" panose="020B0604020202020204"/>
              </a:rPr>
              <a:t>课题</a:t>
            </a:r>
            <a:endParaRPr lang="zh-CN" sz="4000">
              <a:latin typeface="仿宋" panose="02010609060101010101" charset="-122"/>
              <a:ea typeface="仿宋" panose="02010609060101010101" charset="-122"/>
              <a:cs typeface="Arial" panose="020B0604020202020204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828800" y="1524000"/>
          <a:ext cx="853313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7639" y="12699"/>
            <a:ext cx="3154619" cy="6845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4323" y="3698747"/>
            <a:ext cx="2412492" cy="1705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65960" y="3825240"/>
            <a:ext cx="1353312" cy="1353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1492" y="3854196"/>
            <a:ext cx="1222247" cy="1222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PA-文本框 3"/>
          <p:cNvSpPr txBox="1"/>
          <p:nvPr/>
        </p:nvSpPr>
        <p:spPr>
          <a:xfrm>
            <a:off x="1582927" y="1945704"/>
            <a:ext cx="4701540" cy="1059180"/>
          </a:xfrm>
          <a:prstGeom prst="rect">
            <a:avLst/>
          </a:prstGeom>
        </p:spPr>
        <p:txBody>
          <a:bodyPr vert="horz" wrap="square" lIns="0" tIns="13335" rIns="0" bIns="0" rtlCol="0" anchor="ctr">
            <a:noAutofit/>
          </a:bodyPr>
          <a:lstStyle/>
          <a:p>
            <a:pPr marL="12700" lvl="0" algn="l">
              <a:spcBef>
                <a:spcPts val="105"/>
              </a:spcBef>
              <a:buClrTx/>
              <a:buSzTx/>
              <a:buFontTx/>
            </a:pPr>
            <a:r>
              <a:rPr sz="6800" spc="-204" dirty="0">
                <a:latin typeface="Arial" panose="020B0604020202020204"/>
                <a:ea typeface="+mj-ea"/>
                <a:cs typeface="Arial" panose="020B0604020202020204"/>
                <a:sym typeface="+mn-ea"/>
              </a:rPr>
              <a:t>THANK</a:t>
            </a:r>
            <a:r>
              <a:rPr sz="6800" spc="-325" dirty="0">
                <a:latin typeface="Arial" panose="020B0604020202020204"/>
                <a:ea typeface="+mj-ea"/>
                <a:cs typeface="Arial" panose="020B0604020202020204"/>
                <a:sym typeface="+mn-ea"/>
              </a:rPr>
              <a:t> </a:t>
            </a:r>
            <a:r>
              <a:rPr sz="6800" spc="-545" dirty="0">
                <a:latin typeface="Arial" panose="020B0604020202020204"/>
                <a:ea typeface="+mj-ea"/>
                <a:cs typeface="Arial" panose="020B0604020202020204"/>
                <a:sym typeface="+mn-ea"/>
              </a:rPr>
              <a:t>YOU</a:t>
            </a:r>
            <a:endParaRPr sz="6800" spc="-204" dirty="0">
              <a:latin typeface="Arial" panose="020B0604020202020204"/>
              <a:ea typeface="+mj-ea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7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Roboto</vt:lpstr>
      <vt:lpstr>怀源黑体 CN</vt:lpstr>
      <vt:lpstr>黑体</vt:lpstr>
      <vt:lpstr>Noto Sans CJK JP Regular</vt:lpstr>
      <vt:lpstr>Segoe Print</vt:lpstr>
      <vt:lpstr>Arial</vt:lpstr>
      <vt:lpstr>仿宋</vt:lpstr>
      <vt:lpstr>等线</vt:lpstr>
      <vt:lpstr>Office 主题</vt:lpstr>
      <vt:lpstr>四轴无人机的制作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yls</cp:lastModifiedBy>
  <cp:revision>8</cp:revision>
  <dcterms:created xsi:type="dcterms:W3CDTF">2019-07-13T09:00:36Z</dcterms:created>
  <dcterms:modified xsi:type="dcterms:W3CDTF">2019-07-13T09:39:20Z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2052-11.1.0.8822</vt:lpwstr>
  </property>
</Properties>
</file>