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2"/>
  </p:handoutMasterIdLst>
  <p:sldIdLst>
    <p:sldId id="256" r:id="rId3"/>
    <p:sldId id="269" r:id="rId4"/>
    <p:sldId id="258" r:id="rId5"/>
    <p:sldId id="270" r:id="rId6"/>
    <p:sldId id="261" r:id="rId7"/>
    <p:sldId id="271" r:id="rId8"/>
    <p:sldId id="272" r:id="rId10"/>
    <p:sldId id="273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96201" autoAdjust="0"/>
  </p:normalViewPr>
  <p:slideViewPr>
    <p:cSldViewPr snapToGrid="0">
      <p:cViewPr>
        <p:scale>
          <a:sx n="100" d="100"/>
          <a:sy n="100" d="100"/>
        </p:scale>
        <p:origin x="1248" y="198"/>
      </p:cViewPr>
      <p:guideLst>
        <p:guide pos="576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7942-AB42-474C-AFEB-6A1855A3BD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992C-EBCE-4573-BC8B-8E7403AA03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158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" name="副标题 2"/>
          <p:cNvSpPr>
            <a:spLocks noGrp="1"/>
          </p:cNvSpPr>
          <p:nvPr userDrawn="1">
            <p:ph type="subTitle" idx="1"/>
          </p:nvPr>
        </p:nvSpPr>
        <p:spPr>
          <a:xfrm>
            <a:off x="3819525" y="3146350"/>
            <a:ext cx="4563059" cy="476416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8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819525" y="1914765"/>
            <a:ext cx="4563059" cy="1229030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9526" y="4633506"/>
            <a:ext cx="456305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200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819526" y="4958447"/>
            <a:ext cx="456305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200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r="15119"/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97281" y="3196813"/>
            <a:ext cx="4064389" cy="895350"/>
          </a:xfrm>
        </p:spPr>
        <p:txBody>
          <a:bodyPr anchor="b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97280" y="4092163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152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74548" y="1974522"/>
            <a:ext cx="4069557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0" y="436899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1" y="4072725"/>
            <a:ext cx="406955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hyperlink" Target="https://www.islid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Group.5 Flatig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进步的动力</a:t>
            </a:r>
            <a:br>
              <a:rPr lang="zh-CN" altLang="en-US" dirty="0"/>
            </a:br>
            <a:r>
              <a:rPr lang="zh-CN" altLang="en-US" dirty="0"/>
              <a:t>热机之外燃机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高一</a:t>
            </a:r>
            <a:r>
              <a:rPr lang="en-US" altLang="zh-CN" dirty="0"/>
              <a:t>14</a:t>
            </a:r>
            <a:r>
              <a:rPr lang="zh-CN" altLang="en-US" dirty="0"/>
              <a:t>班  第五组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研究课题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7962" y="2132856"/>
            <a:ext cx="8072404" cy="3062706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200" b="0" dirty="0">
                    <a:latin typeface="+mn-lt"/>
                    <a:ea typeface="+mn-ea"/>
                    <a:sym typeface="+mn-lt"/>
                  </a:rPr>
                  <a:t>Subtitle Here</a:t>
                </a: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200" b="0" dirty="0">
                    <a:latin typeface="+mn-lt"/>
                    <a:ea typeface="+mn-ea"/>
                    <a:sym typeface="+mn-lt"/>
                  </a:rPr>
                  <a:t>…</a:t>
                </a: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200" b="0" dirty="0">
                    <a:latin typeface="+mn-lt"/>
                    <a:ea typeface="+mn-ea"/>
                    <a:sym typeface="+mn-lt"/>
                  </a:rPr>
                  <a:t>…</a:t>
                </a: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200" b="0" dirty="0">
                    <a:latin typeface="+mn-lt"/>
                    <a:ea typeface="+mn-ea"/>
                    <a:sym typeface="+mn-lt"/>
                  </a:rPr>
                  <a:t>…</a:t>
                </a:r>
                <a:endParaRPr lang="en-US" altLang="zh-CN" sz="1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53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1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tr-TR" sz="21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15005" y="3429000"/>
            <a:ext cx="4064389" cy="671513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815004" y="4158255"/>
            <a:ext cx="4064389" cy="761717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19473" y="2946905"/>
            <a:ext cx="777269" cy="67580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Use "Title Only" Layout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502442" y="1588"/>
            <a:ext cx="8137923" cy="1027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800"/>
            <a:r>
              <a:rPr lang="zh-CN" altLang="en-US" sz="2100" b="1"/>
              <a:t>主题模板的标准 </a:t>
            </a:r>
            <a:r>
              <a:rPr lang="en-US" altLang="zh-CN" sz="2100" b="1"/>
              <a:t>How to use this template</a:t>
            </a:r>
            <a:endParaRPr lang="zh-CN" altLang="en-US" sz="2100" b="1" dirty="0"/>
          </a:p>
        </p:txBody>
      </p:sp>
      <p:sp>
        <p:nvSpPr>
          <p:cNvPr id="39" name="矩形 38"/>
          <p:cNvSpPr/>
          <p:nvPr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194"/>
          <p:cNvSpPr/>
          <p:nvPr/>
        </p:nvSpPr>
        <p:spPr>
          <a:xfrm>
            <a:off x="6751320" y="0"/>
            <a:ext cx="1889046" cy="1002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68580" tIns="68580" rIns="68580" bIns="6858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9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Note:</a:t>
            </a:r>
            <a:endParaRPr kumimoji="0" lang="en-US" altLang="zh-CN" sz="79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9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本页为主题使用说明页，使用时请删除本页内容。</a:t>
            </a:r>
            <a:endParaRPr kumimoji="0" lang="en-US" altLang="zh-CN" sz="79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9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This is a instruction for theme, please delete this slide before presentaion.</a:t>
            </a:r>
            <a:endParaRPr kumimoji="0" lang="zh-CN" altLang="en-US" sz="79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组合 15"/>
          <p:cNvGrpSpPr/>
          <p:nvPr/>
        </p:nvGrpSpPr>
        <p:grpSpPr>
          <a:xfrm>
            <a:off x="767106" y="2453593"/>
            <a:ext cx="3345403" cy="518439"/>
            <a:chOff x="1101012" y="2911151"/>
            <a:chExt cx="9573211" cy="1483567"/>
          </a:xfrm>
        </p:grpSpPr>
        <p:sp>
          <p:nvSpPr>
            <p:cNvPr id="48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9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17"/>
          <p:cNvSpPr txBox="1"/>
          <p:nvPr/>
        </p:nvSpPr>
        <p:spPr>
          <a:xfrm>
            <a:off x="502445" y="1991885"/>
            <a:ext cx="438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主题色彩 </a:t>
            </a:r>
            <a:r>
              <a:rPr lang="en-US" altLang="zh-CN" sz="1200" dirty="0"/>
              <a:t>THEME COLORS</a:t>
            </a:r>
            <a:endParaRPr lang="zh-CN" altLang="en-US" sz="1200" dirty="0"/>
          </a:p>
        </p:txBody>
      </p:sp>
      <p:cxnSp>
        <p:nvCxnSpPr>
          <p:cNvPr id="61" name="直接连接符 19"/>
          <p:cNvCxnSpPr/>
          <p:nvPr/>
        </p:nvCxnSpPr>
        <p:spPr>
          <a:xfrm>
            <a:off x="502444" y="2239559"/>
            <a:ext cx="43891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20"/>
          <p:cNvSpPr txBox="1"/>
          <p:nvPr/>
        </p:nvSpPr>
        <p:spPr>
          <a:xfrm>
            <a:off x="502445" y="2874376"/>
            <a:ext cx="1621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文本框 21"/>
          <p:cNvSpPr txBox="1"/>
          <p:nvPr/>
        </p:nvSpPr>
        <p:spPr>
          <a:xfrm>
            <a:off x="2131402" y="2874376"/>
            <a:ext cx="2157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文本框 24"/>
          <p:cNvSpPr txBox="1"/>
          <p:nvPr/>
        </p:nvSpPr>
        <p:spPr>
          <a:xfrm>
            <a:off x="502445" y="3814598"/>
            <a:ext cx="438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主题字体 </a:t>
            </a:r>
            <a:r>
              <a:rPr lang="en-US" altLang="zh-CN" sz="1200" dirty="0"/>
              <a:t>THEME FONTS</a:t>
            </a:r>
            <a:endParaRPr lang="zh-CN" altLang="en-US" sz="1200" dirty="0"/>
          </a:p>
        </p:txBody>
      </p:sp>
      <p:cxnSp>
        <p:nvCxnSpPr>
          <p:cNvPr id="65" name="直接连接符 25"/>
          <p:cNvCxnSpPr/>
          <p:nvPr/>
        </p:nvCxnSpPr>
        <p:spPr>
          <a:xfrm>
            <a:off x="502444" y="4062272"/>
            <a:ext cx="43891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26"/>
          <p:cNvSpPr/>
          <p:nvPr/>
        </p:nvSpPr>
        <p:spPr>
          <a:xfrm>
            <a:off x="502445" y="4162576"/>
            <a:ext cx="3786427" cy="625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9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9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文本框 31"/>
          <p:cNvSpPr txBox="1"/>
          <p:nvPr/>
        </p:nvSpPr>
        <p:spPr>
          <a:xfrm>
            <a:off x="5303045" y="1991885"/>
            <a:ext cx="333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预设参考线（</a:t>
            </a:r>
            <a:r>
              <a:rPr lang="en-US" altLang="zh-CN" sz="1200" dirty="0"/>
              <a:t>2013</a:t>
            </a:r>
            <a:r>
              <a:rPr lang="zh-CN" altLang="en-US" sz="1200" dirty="0"/>
              <a:t>版本及以上）</a:t>
            </a:r>
            <a:r>
              <a:rPr lang="en-US" altLang="zh-CN" sz="1200" dirty="0"/>
              <a:t> GUIDES</a:t>
            </a:r>
            <a:endParaRPr lang="zh-CN" altLang="en-US" sz="1200" dirty="0"/>
          </a:p>
        </p:txBody>
      </p:sp>
      <p:cxnSp>
        <p:nvCxnSpPr>
          <p:cNvPr id="68" name="直接连接符 32"/>
          <p:cNvCxnSpPr/>
          <p:nvPr/>
        </p:nvCxnSpPr>
        <p:spPr>
          <a:xfrm>
            <a:off x="5303044" y="2239559"/>
            <a:ext cx="33373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49"/>
          <p:cNvGrpSpPr/>
          <p:nvPr/>
        </p:nvGrpSpPr>
        <p:grpSpPr>
          <a:xfrm>
            <a:off x="5234473" y="2510346"/>
            <a:ext cx="3405893" cy="2313370"/>
            <a:chOff x="6979298" y="2204127"/>
            <a:chExt cx="4541190" cy="3084493"/>
          </a:xfrm>
        </p:grpSpPr>
        <p:sp>
          <p:nvSpPr>
            <p:cNvPr id="70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1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noAutofit/>
            </a:bodyPr>
            <a:lstStyle/>
            <a:p>
              <a:r>
                <a:rPr lang="en-US" altLang="zh-CN" sz="82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825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825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7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7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7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7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825" dirty="0">
                <a:solidFill>
                  <a:srgbClr val="CC4A4A"/>
                </a:solidFill>
              </a:endParaRPr>
            </a:p>
          </p:txBody>
        </p:sp>
      </p:grpSp>
      <p:sp>
        <p:nvSpPr>
          <p:cNvPr id="79" name="文本框 38"/>
          <p:cNvSpPr txBox="1"/>
          <p:nvPr/>
        </p:nvSpPr>
        <p:spPr>
          <a:xfrm>
            <a:off x="502445" y="3185940"/>
            <a:ext cx="4389130" cy="20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750" dirty="0">
                <a:solidFill>
                  <a:srgbClr val="CC4A4A"/>
                </a:solidFill>
              </a:rPr>
              <a:t>*可以通过</a:t>
            </a:r>
            <a:r>
              <a:rPr lang="en-US" altLang="zh-CN" sz="750" dirty="0">
                <a:solidFill>
                  <a:srgbClr val="CC4A4A"/>
                </a:solidFill>
              </a:rPr>
              <a:t>iSlide 【</a:t>
            </a:r>
            <a:r>
              <a:rPr lang="zh-CN" altLang="en-US" sz="750" dirty="0">
                <a:solidFill>
                  <a:srgbClr val="CC4A4A"/>
                </a:solidFill>
              </a:rPr>
              <a:t>色彩库</a:t>
            </a:r>
            <a:r>
              <a:rPr lang="en-US" altLang="zh-CN" sz="750" dirty="0">
                <a:solidFill>
                  <a:srgbClr val="CC4A4A"/>
                </a:solidFill>
              </a:rPr>
              <a:t>】</a:t>
            </a:r>
            <a:r>
              <a:rPr lang="zh-CN" altLang="en-US" sz="75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750">
                <a:solidFill>
                  <a:srgbClr val="CC4A4A"/>
                </a:solidFill>
              </a:rPr>
              <a:t>更多色彩</a:t>
            </a:r>
            <a:endParaRPr lang="en-US" altLang="zh-CN" sz="750">
              <a:solidFill>
                <a:srgbClr val="CC4A4A"/>
              </a:solidFill>
            </a:endParaRPr>
          </a:p>
          <a:p>
            <a:r>
              <a:rPr lang="en-US" altLang="zh-CN" sz="750">
                <a:solidFill>
                  <a:srgbClr val="CC4A4A"/>
                </a:solidFill>
              </a:rPr>
              <a:t> Use Color Library to apply theme colors.</a:t>
            </a:r>
            <a:endParaRPr lang="zh-CN" altLang="en-US" sz="750" dirty="0">
              <a:solidFill>
                <a:srgbClr val="CC4A4A"/>
              </a:solidFill>
            </a:endParaRPr>
          </a:p>
        </p:txBody>
      </p:sp>
      <p:sp>
        <p:nvSpPr>
          <p:cNvPr id="80" name="文本框 43"/>
          <p:cNvSpPr txBox="1"/>
          <p:nvPr/>
        </p:nvSpPr>
        <p:spPr>
          <a:xfrm>
            <a:off x="502445" y="4835429"/>
            <a:ext cx="4389130" cy="207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750" dirty="0">
                <a:solidFill>
                  <a:srgbClr val="CC4A4A"/>
                </a:solidFill>
              </a:rPr>
              <a:t>*可以在</a:t>
            </a:r>
            <a:r>
              <a:rPr lang="en-US" altLang="zh-CN" sz="750" dirty="0">
                <a:solidFill>
                  <a:srgbClr val="CC4A4A"/>
                </a:solidFill>
              </a:rPr>
              <a:t>【</a:t>
            </a:r>
            <a:r>
              <a:rPr lang="zh-CN" altLang="en-US" sz="750" dirty="0">
                <a:solidFill>
                  <a:srgbClr val="CC4A4A"/>
                </a:solidFill>
              </a:rPr>
              <a:t>设计</a:t>
            </a:r>
            <a:r>
              <a:rPr lang="en-US" altLang="zh-CN" sz="750" dirty="0">
                <a:solidFill>
                  <a:srgbClr val="CC4A4A"/>
                </a:solidFill>
              </a:rPr>
              <a:t>】</a:t>
            </a:r>
            <a:r>
              <a:rPr lang="zh-CN" altLang="en-US" sz="750" dirty="0">
                <a:solidFill>
                  <a:srgbClr val="CC4A4A"/>
                </a:solidFill>
              </a:rPr>
              <a:t>菜单</a:t>
            </a:r>
            <a:r>
              <a:rPr lang="en-US" altLang="zh-CN" sz="750" dirty="0">
                <a:solidFill>
                  <a:srgbClr val="CC4A4A"/>
                </a:solidFill>
              </a:rPr>
              <a:t>【</a:t>
            </a:r>
            <a:r>
              <a:rPr lang="zh-CN" altLang="en-US" sz="750" dirty="0">
                <a:solidFill>
                  <a:srgbClr val="CC4A4A"/>
                </a:solidFill>
              </a:rPr>
              <a:t>字体</a:t>
            </a:r>
            <a:r>
              <a:rPr lang="en-US" altLang="zh-CN" sz="750" dirty="0">
                <a:solidFill>
                  <a:srgbClr val="CC4A4A"/>
                </a:solidFill>
              </a:rPr>
              <a:t>】</a:t>
            </a:r>
            <a:r>
              <a:rPr lang="zh-CN" altLang="en-US" sz="75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750" dirty="0">
                <a:solidFill>
                  <a:srgbClr val="CC4A4A"/>
                </a:solidFill>
              </a:rPr>
              <a:t>iSlide【</a:t>
            </a:r>
            <a:r>
              <a:rPr lang="zh-CN" altLang="en-US" sz="750" dirty="0">
                <a:solidFill>
                  <a:srgbClr val="CC4A4A"/>
                </a:solidFill>
              </a:rPr>
              <a:t>统一字体</a:t>
            </a:r>
            <a:r>
              <a:rPr lang="en-US" altLang="zh-CN" sz="750" dirty="0">
                <a:solidFill>
                  <a:srgbClr val="CC4A4A"/>
                </a:solidFill>
              </a:rPr>
              <a:t>】</a:t>
            </a:r>
            <a:r>
              <a:rPr lang="zh-CN" altLang="en-US" sz="750" dirty="0">
                <a:solidFill>
                  <a:srgbClr val="CC4A4A"/>
                </a:solidFill>
              </a:rPr>
              <a:t>功能</a:t>
            </a:r>
            <a:r>
              <a:rPr lang="zh-CN" altLang="en-US" sz="750">
                <a:solidFill>
                  <a:srgbClr val="CC4A4A"/>
                </a:solidFill>
              </a:rPr>
              <a:t>改变设置。</a:t>
            </a:r>
            <a:endParaRPr lang="en-US" altLang="zh-CN" sz="750">
              <a:solidFill>
                <a:srgbClr val="CC4A4A"/>
              </a:solidFill>
            </a:endParaRPr>
          </a:p>
          <a:p>
            <a:r>
              <a:rPr lang="en-US" altLang="zh-CN" sz="75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750">
                <a:solidFill>
                  <a:srgbClr val="CC4A4A"/>
                </a:solidFill>
              </a:rPr>
              <a:t> </a:t>
            </a:r>
            <a:r>
              <a:rPr lang="en-US" altLang="zh-CN" sz="750">
                <a:solidFill>
                  <a:srgbClr val="CC4A4A"/>
                </a:solidFill>
              </a:rPr>
              <a:t>iSlide.</a:t>
            </a:r>
            <a:endParaRPr lang="zh-CN" altLang="en-US" sz="750" dirty="0">
              <a:solidFill>
                <a:srgbClr val="CC4A4A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03044" y="4835428"/>
            <a:ext cx="3225883" cy="300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r>
              <a:rPr lang="zh-CN" altLang="en-US" sz="750">
                <a:solidFill>
                  <a:srgbClr val="CC4A4A"/>
                </a:solidFill>
              </a:rPr>
              <a:t>*可以通过</a:t>
            </a:r>
            <a:r>
              <a:rPr lang="en-US" altLang="zh-CN" sz="750">
                <a:solidFill>
                  <a:srgbClr val="CC4A4A"/>
                </a:solidFill>
              </a:rPr>
              <a:t>iSlide 【</a:t>
            </a:r>
            <a:r>
              <a:rPr lang="zh-CN" altLang="en-US" sz="750">
                <a:solidFill>
                  <a:srgbClr val="CC4A4A"/>
                </a:solidFill>
              </a:rPr>
              <a:t>一键优化</a:t>
            </a:r>
            <a:r>
              <a:rPr lang="en-US" altLang="zh-CN" sz="750">
                <a:solidFill>
                  <a:srgbClr val="CC4A4A"/>
                </a:solidFill>
              </a:rPr>
              <a:t>】</a:t>
            </a:r>
            <a:r>
              <a:rPr lang="zh-CN" altLang="en-US" sz="75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750">
              <a:solidFill>
                <a:srgbClr val="CC4A4A"/>
              </a:solidFill>
            </a:endParaRPr>
          </a:p>
          <a:p>
            <a:r>
              <a:rPr lang="en-US" altLang="zh-CN" sz="750">
                <a:solidFill>
                  <a:srgbClr val="CC4A4A"/>
                </a:solidFill>
              </a:rPr>
              <a:t> Use Uniform Guides in iSlide to apply guides with presets.</a:t>
            </a:r>
            <a:endParaRPr lang="en-US" altLang="zh-CN" sz="750">
              <a:solidFill>
                <a:srgbClr val="CC4A4A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2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800"/>
            <a:r>
              <a:rPr lang="zh-CN" altLang="en-US" sz="2100" b="1"/>
              <a:t>快速设计页面  </a:t>
            </a:r>
            <a:r>
              <a:rPr lang="en-US" altLang="zh-CN" sz="2100" b="1"/>
              <a:t>Quick design slides</a:t>
            </a:r>
            <a:endParaRPr lang="zh-CN" altLang="en-US" sz="2100" b="1" dirty="0"/>
          </a:p>
        </p:txBody>
      </p:sp>
      <p:sp>
        <p:nvSpPr>
          <p:cNvPr id="195" name="矩形 194"/>
          <p:cNvSpPr/>
          <p:nvPr/>
        </p:nvSpPr>
        <p:spPr>
          <a:xfrm>
            <a:off x="6751320" y="0"/>
            <a:ext cx="1889046" cy="1002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68580" tIns="68580" rIns="68580" bIns="6858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9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Note:</a:t>
            </a:r>
            <a:endParaRPr kumimoji="0" lang="en-US" altLang="zh-CN" sz="79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9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本页为主题使用说明页，使用时请删除本页内容。</a:t>
            </a:r>
            <a:endParaRPr kumimoji="0" lang="en-US" altLang="zh-CN" sz="79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9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This is a instruction for theme, please delete this slide before presentaion.</a:t>
            </a:r>
            <a:endParaRPr kumimoji="0" lang="zh-CN" altLang="en-US" sz="79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6" name="组合 344"/>
          <p:cNvGrpSpPr/>
          <p:nvPr/>
        </p:nvGrpSpPr>
        <p:grpSpPr>
          <a:xfrm>
            <a:off x="3370343" y="2195987"/>
            <a:ext cx="4981987" cy="3154974"/>
            <a:chOff x="1223445" y="1639500"/>
            <a:chExt cx="6714551" cy="4252167"/>
          </a:xfrm>
        </p:grpSpPr>
        <p:grpSp>
          <p:nvGrpSpPr>
            <p:cNvPr id="537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551" name="Freeform 5"/>
              <p:cNvSpPr/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2" name="Freeform 6"/>
              <p:cNvSpPr/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3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4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5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6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7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8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9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0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1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2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3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4" name="Freeform 18"/>
              <p:cNvSpPr/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5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6" name="Freeform 20"/>
              <p:cNvSpPr/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7" name="Freeform 21"/>
              <p:cNvSpPr/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8" name="Freeform 22"/>
              <p:cNvSpPr/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9" name="Freeform 23"/>
              <p:cNvSpPr/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538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539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545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6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7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8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9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0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40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541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2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3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44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570" name="组合 346"/>
          <p:cNvGrpSpPr/>
          <p:nvPr/>
        </p:nvGrpSpPr>
        <p:grpSpPr>
          <a:xfrm>
            <a:off x="772962" y="2195821"/>
            <a:ext cx="2025102" cy="3155141"/>
            <a:chOff x="7048982" y="1370076"/>
            <a:chExt cx="3522380" cy="5487924"/>
          </a:xfrm>
        </p:grpSpPr>
        <p:sp>
          <p:nvSpPr>
            <p:cNvPr id="571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2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图示库</a:t>
              </a:r>
              <a:r>
                <a:rPr kumimoji="0" lang="en-US" altLang="zh-CN" sz="7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/Diagram Library</a:t>
              </a:r>
              <a:endParaRPr kumimoji="0" lang="zh-CN" alt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3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E4C4B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?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E4C4B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76" name="直接连接符 175"/>
            <p:cNvCxnSpPr/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77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8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79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710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711" name="连接符: 肘形 32"/>
              <p:cNvCxnSpPr>
                <a:stCxn id="716" idx="1"/>
                <a:endCxn id="717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2" name="连接符: 肘形 34"/>
              <p:cNvCxnSpPr>
                <a:stCxn id="716" idx="3"/>
                <a:endCxn id="720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713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714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717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18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19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20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cxnSp>
              <p:nvCxnSpPr>
                <p:cNvPr id="715" name="连接符: 肘形 36"/>
                <p:cNvCxnSpPr>
                  <a:stCxn id="719" idx="0"/>
                  <a:endCxn id="718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16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580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688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89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690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705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6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7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8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9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91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701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2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4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92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693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4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5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6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7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8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99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700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581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674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75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676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682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3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4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5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6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7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77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678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79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0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81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582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651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52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653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4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655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672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73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56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657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668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9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70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71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8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664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5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6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7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9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660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1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2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  <p:sp>
                  <p:nvSpPr>
                    <p:cNvPr id="663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3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Arial" panose="020B0604020202020204"/>
                        <a:ea typeface="微软雅黑" panose="020B0503020204020204" pitchFamily="34" charset="-122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583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644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45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646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7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8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9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0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584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618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19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620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641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1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42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1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43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1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21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637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8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9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40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22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631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2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3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4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5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6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23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628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29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30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24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625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26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27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585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602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03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604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615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6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7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05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611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2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3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4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606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607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08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09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610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586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589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590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591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2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3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4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5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6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7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8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99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0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1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44546A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587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8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21" name="文本框 350"/>
          <p:cNvSpPr txBox="1"/>
          <p:nvPr/>
        </p:nvSpPr>
        <p:spPr>
          <a:xfrm>
            <a:off x="1047118" y="1818487"/>
            <a:ext cx="1896428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图示库</a:t>
            </a: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zh-CN" altLang="en-US" sz="8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筛选图示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Use Diagram Library to search diagram</a:t>
            </a: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2" name="椭圆 349"/>
          <p:cNvSpPr/>
          <p:nvPr/>
        </p:nvSpPr>
        <p:spPr>
          <a:xfrm>
            <a:off x="832056" y="1892808"/>
            <a:ext cx="184876" cy="184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3" name="椭圆 351"/>
          <p:cNvSpPr/>
          <p:nvPr/>
        </p:nvSpPr>
        <p:spPr>
          <a:xfrm>
            <a:off x="3370343" y="1892808"/>
            <a:ext cx="184876" cy="184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4" name="文本框 352"/>
          <p:cNvSpPr txBox="1"/>
          <p:nvPr/>
        </p:nvSpPr>
        <p:spPr>
          <a:xfrm>
            <a:off x="3585404" y="1818487"/>
            <a:ext cx="4766925" cy="3347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选择图示插入当前</a:t>
            </a: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主题，编辑修改文字，替换图标或</a:t>
            </a:r>
            <a:r>
              <a:rPr kumimoji="0" lang="zh-CN" altLang="en-US" sz="8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填充图片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Click to insert diagram into current presentation, edit text, replace icon or fill pictures.</a:t>
            </a: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5" name="文本框 353"/>
          <p:cNvSpPr txBox="1"/>
          <p:nvPr/>
        </p:nvSpPr>
        <p:spPr>
          <a:xfrm>
            <a:off x="2005965" y="2637406"/>
            <a:ext cx="826629" cy="3405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获取</a:t>
            </a:r>
            <a:r>
              <a:rPr kumimoji="0" lang="zh-CN" altLang="en-US" sz="82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更多帮助</a:t>
            </a:r>
            <a:endParaRPr kumimoji="0" lang="en-US" altLang="zh-CN" sz="82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9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Get more help</a:t>
            </a:r>
            <a:endParaRPr kumimoji="0" lang="zh-CN" altLang="en-US" sz="79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26" name="图形 16"/>
          <p:cNvGrpSpPr/>
          <p:nvPr/>
        </p:nvGrpSpPr>
        <p:grpSpPr>
          <a:xfrm flipH="1">
            <a:off x="2419135" y="2376618"/>
            <a:ext cx="136166" cy="292279"/>
            <a:chOff x="9957013" y="1703908"/>
            <a:chExt cx="215194" cy="491360"/>
          </a:xfrm>
        </p:grpSpPr>
        <p:sp>
          <p:nvSpPr>
            <p:cNvPr id="727" name="Freeform: Shape 726"/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8" name="Freeform: Shape 727"/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9" name="Freeform: Shape 728"/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02444" y="3593304"/>
            <a:ext cx="8137922" cy="2788447"/>
            <a:chOff x="3012141" y="1290918"/>
            <a:chExt cx="6122894" cy="5126152"/>
          </a:xfrm>
        </p:grpSpPr>
        <p:sp>
          <p:nvSpPr>
            <p:cNvPr id="2" name="矩形 1"/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  <a:endParaRPr lang="en-US" altLang="zh-CN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err="1"/>
                <a:t>iSlide</a:t>
              </a:r>
              <a:r>
                <a:rPr lang="en-US" altLang="zh-CN" sz="100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2444" y="1475980"/>
            <a:ext cx="7121624" cy="1541232"/>
            <a:chOff x="502444" y="1475980"/>
            <a:chExt cx="7121624" cy="1541232"/>
          </a:xfrm>
        </p:grpSpPr>
        <p:grpSp>
          <p:nvGrpSpPr>
            <p:cNvPr id="53" name="组合 52"/>
            <p:cNvGrpSpPr/>
            <p:nvPr/>
          </p:nvGrpSpPr>
          <p:grpSpPr>
            <a:xfrm>
              <a:off x="2779805" y="1529186"/>
              <a:ext cx="3015761" cy="1395927"/>
              <a:chOff x="2778687" y="1674159"/>
              <a:chExt cx="2921742" cy="1352409"/>
            </a:xfrm>
          </p:grpSpPr>
          <p:sp>
            <p:nvSpPr>
              <p:cNvPr id="6" name="矩形 189"/>
              <p:cNvSpPr/>
              <p:nvPr userDrawn="1"/>
            </p:nvSpPr>
            <p:spPr>
              <a:xfrm>
                <a:off x="2778687" y="2760752"/>
                <a:ext cx="2744809" cy="265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685800">
                  <a:lnSpc>
                    <a:spcPct val="150000"/>
                  </a:lnSpc>
                  <a:defRPr/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1"/>
                  </a:rPr>
                  <a:t>www.islide.cc</a:t>
                </a:r>
                <a:endPara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矩形 190"/>
              <p:cNvSpPr/>
              <p:nvPr/>
            </p:nvSpPr>
            <p:spPr>
              <a:xfrm>
                <a:off x="2778687" y="1674159"/>
                <a:ext cx="2921742" cy="876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685800">
                  <a:lnSpc>
                    <a:spcPct val="120000"/>
                  </a:lnSpc>
                  <a:defRPr/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685800">
                  <a:lnSpc>
                    <a:spcPct val="120000"/>
                  </a:lnSpc>
                  <a:defRPr/>
                </a:pPr>
                <a:r>
                  <a:rPr lang="zh-CN" altLang="en-US" sz="8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8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8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8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685800">
                  <a:defRPr/>
                </a:pPr>
                <a:endParaRPr lang="en-US" altLang="zh-CN" sz="8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685800">
                  <a:defRPr/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  <a:endPara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685800">
                  <a:defRPr/>
                </a:pPr>
                <a:r>
                  <a:rPr lang="en-US" altLang="zh-CN" sz="8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en-US" altLang="zh-CN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191"/>
            <p:cNvGrpSpPr/>
            <p:nvPr userDrawn="1"/>
          </p:nvGrpSpPr>
          <p:grpSpPr>
            <a:xfrm>
              <a:off x="6459967" y="1525755"/>
              <a:ext cx="1164101" cy="1491457"/>
              <a:chOff x="5455073" y="3407733"/>
              <a:chExt cx="1281867" cy="1642341"/>
            </a:xfrm>
          </p:grpSpPr>
          <p:sp>
            <p:nvSpPr>
              <p:cNvPr id="20" name="矩形 211"/>
              <p:cNvSpPr/>
              <p:nvPr/>
            </p:nvSpPr>
            <p:spPr>
              <a:xfrm>
                <a:off x="5455073" y="4677270"/>
                <a:ext cx="1281867" cy="372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8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en-US" altLang="zh-CN" sz="8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8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  <a:endParaRPr lang="zh-CN" altLang="en-US" sz="8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" name="组合 212"/>
              <p:cNvGrpSpPr/>
              <p:nvPr userDrawn="1"/>
            </p:nvGrpSpPr>
            <p:grpSpPr>
              <a:xfrm>
                <a:off x="5461230" y="3407733"/>
                <a:ext cx="1269538" cy="1269537"/>
                <a:chOff x="4693653" y="1484781"/>
                <a:chExt cx="2329760" cy="2329758"/>
              </a:xfrm>
            </p:grpSpPr>
            <p:pic>
              <p:nvPicPr>
                <p:cNvPr id="22" name="图片 2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23" name="组合 214"/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24" name="圆角矩形 215"/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圆角矩形 216"/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8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51" name="直接连接符 50"/>
            <p:cNvCxnSpPr/>
            <p:nvPr userDrawn="1"/>
          </p:nvCxnSpPr>
          <p:spPr>
            <a:xfrm>
              <a:off x="2487535" y="1475980"/>
              <a:ext cx="0" cy="1434242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2" name="直接连接符 51"/>
            <p:cNvCxnSpPr/>
            <p:nvPr userDrawn="1"/>
          </p:nvCxnSpPr>
          <p:spPr>
            <a:xfrm>
              <a:off x="6087836" y="1475980"/>
              <a:ext cx="0" cy="1434242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6" name="组合 25"/>
            <p:cNvGrpSpPr/>
            <p:nvPr/>
          </p:nvGrpSpPr>
          <p:grpSpPr>
            <a:xfrm>
              <a:off x="502444" y="1590488"/>
              <a:ext cx="1443063" cy="378533"/>
              <a:chOff x="502444" y="1590488"/>
              <a:chExt cx="1443063" cy="378533"/>
            </a:xfrm>
          </p:grpSpPr>
          <p:sp>
            <p:nvSpPr>
              <p:cNvPr id="10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502444" y="1590488"/>
                <a:ext cx="1443063" cy="378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7"/>
              <p:cNvSpPr/>
              <p:nvPr/>
            </p:nvSpPr>
            <p:spPr bwMode="auto">
              <a:xfrm>
                <a:off x="502908" y="1590488"/>
                <a:ext cx="377370" cy="378533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8"/>
              <p:cNvSpPr>
                <a:spLocks noEditPoints="1"/>
              </p:cNvSpPr>
              <p:nvPr/>
            </p:nvSpPr>
            <p:spPr bwMode="auto">
              <a:xfrm>
                <a:off x="502908" y="1590488"/>
                <a:ext cx="377370" cy="377372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9"/>
              <p:cNvSpPr/>
              <p:nvPr/>
            </p:nvSpPr>
            <p:spPr bwMode="auto">
              <a:xfrm>
                <a:off x="1051663" y="1655512"/>
                <a:ext cx="202038" cy="262883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20"/>
              <p:cNvSpPr/>
              <p:nvPr/>
            </p:nvSpPr>
            <p:spPr bwMode="auto">
              <a:xfrm>
                <a:off x="1295269" y="1659460"/>
                <a:ext cx="31351" cy="254523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/>
            </p:nvSpPr>
            <p:spPr bwMode="auto">
              <a:xfrm>
                <a:off x="1374459" y="1659460"/>
                <a:ext cx="30654" cy="254523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82459" y="1659460"/>
                <a:ext cx="31119" cy="254523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1442037" y="1659460"/>
                <a:ext cx="159076" cy="258935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640128" y="1725413"/>
                <a:ext cx="169294" cy="192982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8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ags/tag2.xml><?xml version="1.0" encoding="utf-8"?>
<p:tagLst xmlns:p="http://schemas.openxmlformats.org/presentationml/2006/main">
  <p:tag name="ISLIDE.THEME.HELP1" val="iSlide，让PPT设计简单起来！"/>
</p:tagLst>
</file>

<file path=ppt/tags/tag3.xml><?xml version="1.0" encoding="utf-8"?>
<p:tagLst xmlns:p="http://schemas.openxmlformats.org/presentationml/2006/main">
  <p:tag name="ISLIDE.THEME.HELP1" val="iSlide，让PPT设计简单起来！"/>
</p:tagLst>
</file>

<file path=ppt/tags/tag4.xml><?xml version="1.0" encoding="utf-8"?>
<p:tagLst xmlns:p="http://schemas.openxmlformats.org/presentationml/2006/main">
  <p:tag name="ISLIDE.THEME.HELP2" val="iSlide，让PPT设计简单起来！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8e4c7df-fa52-4396-b086-bbf7eb1fcd1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9A215"/>
      </a:accent1>
      <a:accent2>
        <a:srgbClr val="B71D13"/>
      </a:accent2>
      <a:accent3>
        <a:srgbClr val="C29778"/>
      </a:accent3>
      <a:accent4>
        <a:srgbClr val="2A353B"/>
      </a:accent4>
      <a:accent5>
        <a:srgbClr val="626567"/>
      </a:accent5>
      <a:accent6>
        <a:srgbClr val="535354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9A215"/>
    </a:accent1>
    <a:accent2>
      <a:srgbClr val="B71D13"/>
    </a:accent2>
    <a:accent3>
      <a:srgbClr val="C29778"/>
    </a:accent3>
    <a:accent4>
      <a:srgbClr val="2A353B"/>
    </a:accent4>
    <a:accent5>
      <a:srgbClr val="626567"/>
    </a:accent5>
    <a:accent6>
      <a:srgbClr val="53535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9A215"/>
    </a:accent1>
    <a:accent2>
      <a:srgbClr val="B71D13"/>
    </a:accent2>
    <a:accent3>
      <a:srgbClr val="C29778"/>
    </a:accent3>
    <a:accent4>
      <a:srgbClr val="2A353B"/>
    </a:accent4>
    <a:accent5>
      <a:srgbClr val="626567"/>
    </a:accent5>
    <a:accent6>
      <a:srgbClr val="53535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9A215"/>
    </a:accent1>
    <a:accent2>
      <a:srgbClr val="B71D13"/>
    </a:accent2>
    <a:accent3>
      <a:srgbClr val="C29778"/>
    </a:accent3>
    <a:accent4>
      <a:srgbClr val="2A353B"/>
    </a:accent4>
    <a:accent5>
      <a:srgbClr val="626567"/>
    </a:accent5>
    <a:accent6>
      <a:srgbClr val="535354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E9A215"/>
    </a:accent1>
    <a:accent2>
      <a:srgbClr val="B71D13"/>
    </a:accent2>
    <a:accent3>
      <a:srgbClr val="C29778"/>
    </a:accent3>
    <a:accent4>
      <a:srgbClr val="2A353B"/>
    </a:accent4>
    <a:accent5>
      <a:srgbClr val="626567"/>
    </a:accent5>
    <a:accent6>
      <a:srgbClr val="53535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2458</Words>
  <Application>WPS 演示</Application>
  <PresentationFormat>全屏显示(4:3)</PresentationFormat>
  <Paragraphs>117</Paragraphs>
  <Slides>8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Impact</vt:lpstr>
      <vt:lpstr>Arial</vt:lpstr>
      <vt:lpstr>Arial Unicode MS</vt:lpstr>
      <vt:lpstr>Calibri</vt:lpstr>
      <vt:lpstr>等线</vt:lpstr>
      <vt:lpstr>主题5</vt:lpstr>
      <vt:lpstr>iSlide® PowerPoint  standard template</vt:lpstr>
      <vt:lpstr>PowerPoint 演示文稿</vt:lpstr>
      <vt:lpstr>Section Header Here</vt:lpstr>
      <vt:lpstr>Use "Title Only" Layout</vt:lpstr>
      <vt:lpstr>Thanks And Your Slogan Here</vt:lpstr>
      <vt:lpstr>主题模板的标准 How to use this template</vt:lpstr>
      <vt:lpstr>快速设计页面  Quick design slides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jsj2</cp:lastModifiedBy>
  <cp:revision>2</cp:revision>
  <cp:lastPrinted>2018-07-22T16:00:00Z</cp:lastPrinted>
  <dcterms:created xsi:type="dcterms:W3CDTF">2018-07-22T16:00:00Z</dcterms:created>
  <dcterms:modified xsi:type="dcterms:W3CDTF">2019-07-12T08:25:32Z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2052-11.1.0.8822</vt:lpwstr>
  </property>
</Properties>
</file>