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9" r:id="rId4"/>
    <p:sldId id="260" r:id="rId5"/>
    <p:sldId id="258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e Chhay" initials="FC" lastIdx="3" clrIdx="0">
    <p:extLst>
      <p:ext uri="{19B8F6BF-5375-455C-9EA6-DF929625EA0E}">
        <p15:presenceInfo xmlns:p15="http://schemas.microsoft.com/office/powerpoint/2012/main" userId="Françoise Chh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048" autoAdjust="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D102A-9A12-485B-B676-916DC4025F1C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0B97B-DC77-4D95-B9B6-A4A9E133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7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Baisse du CA malgré hausse significative des ventes (+42,5%).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0B97B-DC77-4D95-B9B6-A4A9E13302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36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0B97B-DC77-4D95-B9B6-A4A9E13302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5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7590A-D14C-9EC3-E2D4-C2E09C0D8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2514600"/>
            <a:ext cx="8831262" cy="1126283"/>
          </a:xfrm>
        </p:spPr>
        <p:txBody>
          <a:bodyPr>
            <a:normAutofit/>
          </a:bodyPr>
          <a:lstStyle/>
          <a:p>
            <a:r>
              <a:rPr lang="fr-FR" dirty="0"/>
              <a:t>Rapport mensuel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A50E50-4563-80FA-B439-177CAB15D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4" y="5605366"/>
            <a:ext cx="8915399" cy="1126283"/>
          </a:xfrm>
        </p:spPr>
        <p:txBody>
          <a:bodyPr/>
          <a:lstStyle/>
          <a:p>
            <a:r>
              <a:rPr lang="fr-FR" dirty="0"/>
              <a:t>Françoise Chhay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4573DD-C5FD-3ED3-CD75-87B42731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721" y="1070773"/>
            <a:ext cx="6404558" cy="95571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CF519D7-CC2B-20A4-B4B6-352B73FDF865}"/>
              </a:ext>
            </a:extLst>
          </p:cNvPr>
          <p:cNvSpPr txBox="1">
            <a:spLocks/>
          </p:cNvSpPr>
          <p:nvPr/>
        </p:nvSpPr>
        <p:spPr>
          <a:xfrm>
            <a:off x="2589214" y="3267075"/>
            <a:ext cx="8831262" cy="1126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Février 2020</a:t>
            </a:r>
          </a:p>
        </p:txBody>
      </p:sp>
    </p:spTree>
    <p:extLst>
      <p:ext uri="{BB962C8B-B14F-4D97-AF65-F5344CB8AC3E}">
        <p14:creationId xmlns:p14="http://schemas.microsoft.com/office/powerpoint/2010/main" val="31017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5CDF94DD-5F81-1C5B-04BB-46A4292E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 et Nombre d’achat des clients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C71DCA7-346F-17F4-BC7A-DC61B1AD3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3013" y="1138502"/>
            <a:ext cx="5181600" cy="4030133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D0E8D83-BDBE-2E98-1351-D93BBBAF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fr-F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Nombre d’achats des clients en forte hausse (25 800 ventes) mais CA en baisse de près de 500k € depuis Janvier 2020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è"/>
            </a:pPr>
            <a:r>
              <a:rPr lang="fr-FR" sz="1600" dirty="0">
                <a:sym typeface="Wingdings" panose="05000000000000000000" pitchFamily="2" charset="2"/>
              </a:rPr>
              <a:t>Baisse du CA dû au changement de stratégie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E7E4C-FA95-C96A-56BE-A8FF143E0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75" y="237857"/>
            <a:ext cx="2790825" cy="4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1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1752524-ECC2-DC4E-EC99-C7D6DA9C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Ventes par catégorie de produits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17864E6B-1865-35ED-449B-676A05355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138502"/>
            <a:ext cx="5181600" cy="4030133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BBD248F-D575-A74E-1E4F-E6948146B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733801" cy="504031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High-tech 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fr-FR" sz="1400" dirty="0"/>
              <a:t>Forte baisse (en Janvier, perte de près de 100k € du CA de la catégorie par rapport à m-1) 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fr-FR" sz="1400" dirty="0"/>
              <a:t>Disparition du segment en Janvier 2020 car le stock de produits High-tech n’est plus réapprovisionné depuis 10/19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endParaRPr lang="fr-FR" sz="14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1600" dirty="0"/>
              <a:t>Bien de conso.: Evolution constante (200K € du CA)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1600" dirty="0"/>
              <a:t>Nourriture : 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fr-FR" sz="1400" dirty="0"/>
              <a:t>Forte hausse depuis implémentation au 07/19 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fr-FR" sz="1400" dirty="0"/>
              <a:t>approx. 480k € au 02/20 (70% du CA)  </a:t>
            </a:r>
          </a:p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fr-FR" sz="1600" dirty="0">
                <a:sym typeface="Wingdings" panose="05000000000000000000" pitchFamily="2" charset="2"/>
              </a:rPr>
              <a:t>Changement de stratégie réussie</a:t>
            </a:r>
          </a:p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fr-FR" sz="1600" dirty="0">
                <a:sym typeface="Wingdings" panose="05000000000000000000" pitchFamily="2" charset="2"/>
              </a:rPr>
              <a:t>Transition depuis 07/19 : Disparition progressive du segment High-tech au profit des biens de consommation et surtout de la nourriture </a:t>
            </a:r>
          </a:p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fr-FR" sz="1600" dirty="0">
                <a:sym typeface="Wingdings" panose="05000000000000000000" pitchFamily="2" charset="2"/>
              </a:rPr>
              <a:t>CA en baisse car transition de High-tech (forte valeur ajouté) à nourriture (faible valeur ajouté) mais compensé par de plus gros volume de ventes</a:t>
            </a:r>
          </a:p>
          <a:p>
            <a:pPr marL="285750" indent="-285750" algn="just">
              <a:buFont typeface="Wingdings" panose="05000000000000000000" pitchFamily="2" charset="2"/>
              <a:buChar char="è"/>
            </a:pPr>
            <a:endParaRPr lang="fr-FR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>
              <a:sym typeface="Wingdings" panose="05000000000000000000" pitchFamily="2" charset="2"/>
            </a:endParaRP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E7E4C-FA95-C96A-56BE-A8FF143E0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175" y="237857"/>
            <a:ext cx="2790825" cy="4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6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1752524-ECC2-DC4E-EC99-C7D6DA9C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taux de conversion dans le temps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B86CB383-D64E-FDDF-E3CB-F3F365333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719" y="1233162"/>
            <a:ext cx="4938188" cy="384081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6BBD248F-D575-A74E-1E4F-E6948146B2F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589212" y="1666875"/>
                <a:ext cx="3855507" cy="4194174"/>
              </a:xfrm>
            </p:spPr>
            <p:txBody>
              <a:bodyPr>
                <a:norm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"/>
                </a:pPr>
                <a:r>
                  <a:rPr lang="fr-FR" dirty="0"/>
                  <a:t>Taux de conversion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dirty="0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dirty="0"/>
                          <m:t>nb</m:t>
                        </m:r>
                        <m:r>
                          <a:rPr lang="fr-FR" dirty="0"/>
                          <m:t> </m:t>
                        </m:r>
                        <m:r>
                          <m:rPr>
                            <m:sty m:val="p"/>
                          </m:rPr>
                          <a:rPr lang="fr-FR" dirty="0"/>
                          <m:t>achats</m:t>
                        </m:r>
                        <m:r>
                          <a:rPr lang="fr-FR" dirty="0"/>
                          <m:t> </m:t>
                        </m:r>
                        <m:r>
                          <m:rPr>
                            <m:sty m:val="p"/>
                          </m:rPr>
                          <a:rPr lang="fr-FR" dirty="0"/>
                          <m:t>des</m:t>
                        </m:r>
                        <m:r>
                          <a:rPr lang="fr-FR" dirty="0"/>
                          <m:t> </m:t>
                        </m:r>
                        <m:r>
                          <m:rPr>
                            <m:sty m:val="p"/>
                          </m:rPr>
                          <a:rPr lang="fr-FR" dirty="0"/>
                          <m:t>clients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dirty="0"/>
                          <m:t>nb</m:t>
                        </m:r>
                        <m:r>
                          <a:rPr lang="fr-FR" dirty="0"/>
                          <m:t> </m:t>
                        </m:r>
                        <m:r>
                          <m:rPr>
                            <m:sty m:val="p"/>
                          </m:rPr>
                          <a:rPr lang="fr-FR" dirty="0"/>
                          <m:t>de</m:t>
                        </m:r>
                        <m:r>
                          <a:rPr lang="fr-FR" dirty="0"/>
                          <m:t> </m:t>
                        </m:r>
                        <m:r>
                          <m:rPr>
                            <m:sty m:val="p"/>
                          </m:rPr>
                          <a:rPr lang="fr-FR" dirty="0"/>
                          <m:t>visites</m:t>
                        </m:r>
                      </m:den>
                    </m:f>
                  </m:oMath>
                </a14:m>
                <a:endParaRPr lang="fr-FR" sz="1600" dirty="0"/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"/>
                </a:pPr>
                <a:r>
                  <a:rPr lang="fr-FR" sz="1600" dirty="0"/>
                  <a:t>Baisse significative du taux de conversion dans le temps depuis Juillet 2019 (division du taux par deux en Février 2020) </a:t>
                </a:r>
              </a:p>
              <a:p>
                <a:pPr marL="285750" lvl="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è"/>
                </a:pPr>
                <a:r>
                  <a:rPr lang="fr-FR" sz="1600" dirty="0">
                    <a:sym typeface="Wingdings" panose="05000000000000000000" pitchFamily="2" charset="2"/>
                  </a:rPr>
                  <a:t>Site web peu adapté dû au changement de stratégie</a:t>
                </a:r>
              </a:p>
              <a:p>
                <a:pPr marL="285750" lvl="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è"/>
                </a:pPr>
                <a:r>
                  <a:rPr lang="fr-FR" sz="1600" dirty="0">
                    <a:sym typeface="Wingdings" panose="05000000000000000000" pitchFamily="2" charset="2"/>
                  </a:rPr>
                  <a:t>L’équipe technique de Cécile devrait régler le problème avec la mise à jour à venir</a:t>
                </a:r>
                <a:endParaRPr lang="fr-FR" sz="1600" dirty="0"/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6BBD248F-D575-A74E-1E4F-E6948146B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589212" y="1666875"/>
                <a:ext cx="3855507" cy="4194174"/>
              </a:xfrm>
              <a:blipFill>
                <a:blip r:embed="rId3"/>
                <a:stretch>
                  <a:fillRect l="-633" r="-18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4A1E7E4C-FA95-C96A-56BE-A8FF143E0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75" y="237857"/>
            <a:ext cx="2790825" cy="4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33A89F79-79F4-9856-523F-FFF17846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Montant du panier moyen sur le temps passé sur le site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67919795-6799-6FD4-FE25-0112275E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3013" y="1138502"/>
            <a:ext cx="5181600" cy="4030133"/>
          </a:xfr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26B7CFB-2F3A-A935-C027-8F4A5261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latin typeface="+mj-lt"/>
                <a:cs typeface="Times New Roman" panose="02020603050405020304" pitchFamily="18" charset="0"/>
              </a:rPr>
              <a:t>Nuage de points soulignant que le panier moyen est entre 35€ – 45€ pour un temps moyen entre 4 mins et 9 mins</a:t>
            </a:r>
            <a:endParaRPr lang="fr-FR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E7E4C-FA95-C96A-56BE-A8FF143E0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75" y="237857"/>
            <a:ext cx="2790825" cy="4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1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1752524-ECC2-DC4E-EC99-C7D6DA9C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4090557" cy="976312"/>
          </a:xfrm>
        </p:spPr>
        <p:txBody>
          <a:bodyPr>
            <a:normAutofit/>
          </a:bodyPr>
          <a:lstStyle/>
          <a:p>
            <a:r>
              <a:rPr lang="fr-FR" dirty="0"/>
              <a:t>Evolution de la variabilité du temps passé par les acheteurs 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F0678F71-C327-1BD9-AC9D-2193DC91F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081" y="790680"/>
            <a:ext cx="5628799" cy="4377955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BBD248F-D575-A74E-1E4F-E6948146B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2"/>
            <a:ext cx="3902869" cy="48132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Médiane en diminution dans le temps mais plus grande dispersion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Temps moyen passé sur le site avant achat de 6 mins mais valeurs qui s ’étendent entre 4,5 - 10 mins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La majorité des clients de type « réguliers » mettent moins de temps sur le site pour acheter.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Moins de temps pour passer à l’achat car avec la disparition du High-tech, le montant des achats est moins conséquent d’où prise de décision plus rapide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Néanmoins, dû à une plus grande variété de produits disponibles sur le site, certains clients passent beaucoup plus de temps pour commander.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E7E4C-FA95-C96A-56BE-A8FF143E0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175" y="237857"/>
            <a:ext cx="2790825" cy="4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7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A273E5B-BB5A-4872-C664-31A8383E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&amp; Recommandations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EC6212-BABE-5585-8400-C145BA4C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905000"/>
            <a:ext cx="8911687" cy="400622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Changement stratégique du site web depuis 07/19 dont les conséquences se font ressentir à partir de 01/20</a:t>
            </a:r>
          </a:p>
          <a:p>
            <a:r>
              <a:rPr lang="fr-FR" dirty="0"/>
              <a:t>Succès de la nouvelle stratégie</a:t>
            </a:r>
          </a:p>
          <a:p>
            <a:pPr lvl="1"/>
            <a:r>
              <a:rPr lang="fr-FR" dirty="0"/>
              <a:t>Transition vers la catégorie Nourriture réussie</a:t>
            </a:r>
          </a:p>
          <a:p>
            <a:pPr lvl="1"/>
            <a:r>
              <a:rPr lang="fr-FR" dirty="0"/>
              <a:t>Faible impact sur CA, hausse du volume de ventes grâce à la catégorie Nourriture qui performe très bien et continuera de performer grâce à la mise à jour du site web</a:t>
            </a:r>
          </a:p>
          <a:p>
            <a:pPr lvl="1"/>
            <a:r>
              <a:rPr lang="fr-FR" dirty="0"/>
              <a:t>Temps passé avant achat plus court dans l’ensemble mais écarts plus importants car plus de références</a:t>
            </a:r>
          </a:p>
          <a:p>
            <a:r>
              <a:rPr lang="fr-FR" dirty="0"/>
              <a:t>Site en transition pour s’adapter à la nouvelle offre proposée par le site permettra une meilleure visibilité et donc une hausse du CA et de la nourriture</a:t>
            </a:r>
          </a:p>
          <a:p>
            <a:r>
              <a:rPr lang="fr-FR" dirty="0"/>
              <a:t>Attention portée au KPIs dans les prochains mois pour savoir si la mise à jour du site internet est efficace</a:t>
            </a:r>
          </a:p>
          <a:p>
            <a:pPr lvl="1"/>
            <a:r>
              <a:rPr lang="fr-FR" dirty="0"/>
              <a:t>Analyse pré-post mise à jour du site est nécessaire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12EEE7-2336-BFC4-7129-BF1F3CCC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175" y="237857"/>
            <a:ext cx="2790825" cy="4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0597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387</TotalTime>
  <Words>529</Words>
  <Application>Microsoft Office PowerPoint</Application>
  <PresentationFormat>Grand écran</PresentationFormat>
  <Paragraphs>46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Brin</vt:lpstr>
      <vt:lpstr>Rapport mensuel</vt:lpstr>
      <vt:lpstr>CA et Nombre d’achat des clients </vt:lpstr>
      <vt:lpstr>Ventes par catégorie de produits</vt:lpstr>
      <vt:lpstr>Evolution du taux de conversion dans le temps</vt:lpstr>
      <vt:lpstr>Montant du panier moyen sur le temps passé sur le site</vt:lpstr>
      <vt:lpstr>Evolution de la variabilité du temps passé par les acheteurs </vt:lpstr>
      <vt:lpstr>Conclusion &amp; 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mensuel</dc:title>
  <dc:creator>Françoise Chhay</dc:creator>
  <cp:lastModifiedBy>Françoise Chhay</cp:lastModifiedBy>
  <cp:revision>35</cp:revision>
  <dcterms:created xsi:type="dcterms:W3CDTF">2022-06-07T20:41:17Z</dcterms:created>
  <dcterms:modified xsi:type="dcterms:W3CDTF">2022-06-13T10:18:56Z</dcterms:modified>
</cp:coreProperties>
</file>