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e736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e736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7ae7369c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7ae7369c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7ae7369c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7ae7369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7ae7369c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7ae7369c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7ae7369c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7ae7369c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7ae7369c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7ae7369c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rid of prompt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7ae7369c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7ae7369c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7ae7369c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7ae7369c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7ae7369c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7ae7369c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7ae7369c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7ae7369c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5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C2HLSC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>
                <a:solidFill>
                  <a:schemeClr val="dk1"/>
                </a:solidFill>
              </a:rPr>
              <a:t>Using LLMs to Bridge the</a:t>
            </a:r>
            <a:endParaRPr sz="26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chemeClr val="dk1"/>
                </a:solidFill>
              </a:rPr>
              <a:t>Software-to-Hardware Design Gap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196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</a:rPr>
              <a:t>Luca Collini</a:t>
            </a:r>
            <a:endParaRPr sz="17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388" y="4256095"/>
            <a:ext cx="4553226" cy="7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125" y="351725"/>
            <a:ext cx="7044049" cy="14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steps flow: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Fixing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Optimization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Fixing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4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83100" y="11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Code Optimization</a:t>
            </a:r>
            <a:endParaRPr sz="302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1494300"/>
            <a:ext cx="3864795" cy="203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99150" y="3685550"/>
            <a:ext cx="3144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DD7E6B"/>
                </a:solidFill>
              </a:rPr>
              <a:t>Single Kernel Optimization</a:t>
            </a:r>
            <a:endParaRPr b="1" sz="2300">
              <a:solidFill>
                <a:srgbClr val="DD7E6B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988" y="813050"/>
            <a:ext cx="1162138" cy="396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5922" y="1698750"/>
            <a:ext cx="3789078" cy="183439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527500" y="3618025"/>
            <a:ext cx="3144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DD7E6B"/>
                </a:solidFill>
              </a:rPr>
              <a:t> Full System Composition</a:t>
            </a:r>
            <a:endParaRPr b="1" sz="2300">
              <a:solidFill>
                <a:srgbClr val="DD7E6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7706" t="40936"/>
          <a:stretch/>
        </p:blipFill>
        <p:spPr>
          <a:xfrm>
            <a:off x="311688" y="1197200"/>
            <a:ext cx="4333401" cy="31326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7" title="Screenshot 2025-06-26 at 3.13.19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225" y="1822899"/>
            <a:ext cx="3939076" cy="18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4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DSE of optimized kernels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11850" y="17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Agentic Flow for Optimization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75" y="1012325"/>
            <a:ext cx="4040675" cy="3722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8" title="Screenshot 2025-06-26 at 5.50.30 PM.png"/>
          <p:cNvPicPr preferRelativeResize="0"/>
          <p:nvPr/>
        </p:nvPicPr>
        <p:blipFill rotWithShape="1">
          <a:blip r:embed="rId4">
            <a:alphaModFix/>
          </a:blip>
          <a:srcRect b="0" l="3390" r="0" t="0"/>
          <a:stretch/>
        </p:blipFill>
        <p:spPr>
          <a:xfrm>
            <a:off x="4293675" y="636200"/>
            <a:ext cx="4857750" cy="19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Screenshot 2025-06-26 at 4.04.08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8638" y="2499852"/>
            <a:ext cx="4507801" cy="230814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710925" y="1798125"/>
            <a:ext cx="2122200" cy="167400"/>
          </a:xfrm>
          <a:prstGeom prst="rect">
            <a:avLst/>
          </a:prstGeom>
          <a:solidFill>
            <a:srgbClr val="6AFF64">
              <a:alpha val="286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260600" y="2096875"/>
            <a:ext cx="2701500" cy="167400"/>
          </a:xfrm>
          <a:prstGeom prst="rect">
            <a:avLst/>
          </a:prstGeom>
          <a:solidFill>
            <a:srgbClr val="6AFF64">
              <a:alpha val="286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468650" y="1565550"/>
            <a:ext cx="4386600" cy="167400"/>
          </a:xfrm>
          <a:prstGeom prst="rect">
            <a:avLst/>
          </a:prstGeom>
          <a:solidFill>
            <a:srgbClr val="F4CCCC">
              <a:alpha val="481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88475" y="2264275"/>
            <a:ext cx="2122200" cy="167400"/>
          </a:xfrm>
          <a:prstGeom prst="rect">
            <a:avLst/>
          </a:prstGeom>
          <a:solidFill>
            <a:srgbClr val="6AFF64">
              <a:alpha val="286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7849400" y="1398150"/>
            <a:ext cx="1005900" cy="167400"/>
          </a:xfrm>
          <a:prstGeom prst="rect">
            <a:avLst/>
          </a:prstGeom>
          <a:solidFill>
            <a:srgbClr val="F4CCCC">
              <a:alpha val="481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468650" y="1732950"/>
            <a:ext cx="1096800" cy="167400"/>
          </a:xfrm>
          <a:prstGeom prst="rect">
            <a:avLst/>
          </a:prstGeom>
          <a:solidFill>
            <a:srgbClr val="F4CCCC">
              <a:alpha val="481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88475" y="2888950"/>
            <a:ext cx="1639800" cy="167400"/>
          </a:xfrm>
          <a:prstGeom prst="rect">
            <a:avLst/>
          </a:prstGeom>
          <a:solidFill>
            <a:srgbClr val="F4CCCC">
              <a:alpha val="481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614925" y="3944925"/>
            <a:ext cx="3991200" cy="167400"/>
          </a:xfrm>
          <a:prstGeom prst="rect">
            <a:avLst/>
          </a:prstGeom>
          <a:solidFill>
            <a:srgbClr val="F4CCCC">
              <a:alpha val="481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7740900" y="3777525"/>
            <a:ext cx="865200" cy="167400"/>
          </a:xfrm>
          <a:prstGeom prst="rect">
            <a:avLst/>
          </a:prstGeom>
          <a:solidFill>
            <a:srgbClr val="F4CCCC">
              <a:alpha val="481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614925" y="4112325"/>
            <a:ext cx="2193600" cy="167400"/>
          </a:xfrm>
          <a:prstGeom prst="rect">
            <a:avLst/>
          </a:prstGeom>
          <a:solidFill>
            <a:srgbClr val="F4CCCC">
              <a:alpha val="481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11850" y="17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&amp; Cost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5123"/>
          <a:stretch/>
        </p:blipFill>
        <p:spPr>
          <a:xfrm>
            <a:off x="3223175" y="122500"/>
            <a:ext cx="5638897" cy="483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568930">
            <a:off x="2464379" y="810243"/>
            <a:ext cx="902417" cy="41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277076">
            <a:off x="2448811" y="4143199"/>
            <a:ext cx="809252" cy="4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2308851" y="2435150"/>
            <a:ext cx="1024650" cy="1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544125" y="598650"/>
            <a:ext cx="311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Finds a Solution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Failure modes: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Context Window Limit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Iteration Limit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506550" y="2192388"/>
            <a:ext cx="19383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# Tokens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Cost per token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825850" y="3232188"/>
            <a:ext cx="19383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Early-stage Deepseek API downtime-slowness challenges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11850" y="17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agentic flow for optimization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475" y="940329"/>
            <a:ext cx="5573050" cy="35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352100" y="4578950"/>
            <a:ext cx="643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Synthesis results are comparable across models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111850" y="17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agentic flow for optimization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975" y="1191775"/>
            <a:ext cx="6018350" cy="378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25" y="658125"/>
            <a:ext cx="3648775" cy="6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10799973">
            <a:off x="2025534" y="1123808"/>
            <a:ext cx="977201" cy="445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2692" y="581913"/>
            <a:ext cx="20820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3336" y="957525"/>
            <a:ext cx="146640" cy="4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94325" y="581925"/>
            <a:ext cx="2082000" cy="57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049782">
            <a:off x="6928495" y="1044729"/>
            <a:ext cx="930750" cy="44536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3102675" y="1754100"/>
            <a:ext cx="471600" cy="3160500"/>
          </a:xfrm>
          <a:prstGeom prst="roundRect">
            <a:avLst>
              <a:gd fmla="val 16667" name="adj"/>
            </a:avLst>
          </a:prstGeom>
          <a:solidFill>
            <a:srgbClr val="BA64FF">
              <a:alpha val="303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198200" y="1754100"/>
            <a:ext cx="471600" cy="3160500"/>
          </a:xfrm>
          <a:prstGeom prst="roundRect">
            <a:avLst>
              <a:gd fmla="val 16667" name="adj"/>
            </a:avLst>
          </a:prstGeom>
          <a:solidFill>
            <a:srgbClr val="BA64FF">
              <a:alpha val="303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6586000" y="1754100"/>
            <a:ext cx="619200" cy="3160500"/>
          </a:xfrm>
          <a:prstGeom prst="roundRect">
            <a:avLst>
              <a:gd fmla="val 16667" name="adj"/>
            </a:avLst>
          </a:prstGeom>
          <a:solidFill>
            <a:srgbClr val="BA64FF">
              <a:alpha val="303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