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667E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" y="274320"/>
            <a:ext cx="11274552" cy="6309360"/>
          </a:xfrm>
          <a:prstGeom prst="rect">
            <a:avLst/>
          </a:prstGeom>
          <a:solidFill>
            <a:srgbClr val="FFFFFF"/>
          </a:solidFill>
          <a:ln>
            <a:solidFill>
              <a:srgbClr val="C8C8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274320"/>
            <a:ext cx="11274552" cy="1371600"/>
          </a:xfrm>
          <a:prstGeom prst="rect">
            <a:avLst/>
          </a:prstGeom>
          <a:solidFill>
            <a:srgbClr val="667E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365760"/>
            <a:ext cx="10360152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🚀 LLM4Hardware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t>Generative AI for Chip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011680"/>
            <a:ext cx="103601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333333"/>
                </a:solidFill>
              </a:defRPr>
            </a:pPr>
            <a:r>
              <a:t>📦 Repository: github.com/FCHXWH823/LLM4Hardware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926080"/>
            <a:ext cx="11274552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E55100"/>
                </a:solidFill>
              </a:defRPr>
            </a:pPr>
            <a:r>
              <a:t>🌟 Featured Submodules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t>🔧 AutoChip: Generate functional Verilog modules from design prompts using LLMs with iterative error feedback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t>🛡️ Security Assertions: LLM-generated SystemVerilog assertions for hardware security verification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t>⚡ C2HLSC: Bridge software-to-hardware design gap using LLMs to refactor C code for HLS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754880"/>
            <a:ext cx="347472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4CAF50"/>
                </a:solidFill>
              </a:defRPr>
            </a:pPr>
            <a:r>
              <a:t>🔧 LLM4Verilog Generation</a:t>
            </a:r>
          </a:p>
          <a:p>
            <a:pPr>
              <a:defRPr sz="1000">
                <a:solidFill>
                  <a:srgbClr val="333333"/>
                </a:solidFill>
              </a:defRPr>
            </a:pPr>
            <a:r>
              <a:t>• AutoChip: Functional Verilog generation with LLM feedback</a:t>
            </a:r>
          </a:p>
          <a:p>
            <a:pPr>
              <a:defRPr sz="1000">
                <a:solidFill>
                  <a:srgbClr val="333333"/>
                </a:solidFill>
              </a:defRPr>
            </a:pPr>
            <a:r>
              <a:t>• VeriThoughts: Reasoning-based Verilog code generation</a:t>
            </a:r>
          </a:p>
          <a:p>
            <a:pPr>
              <a:defRPr sz="1000">
                <a:solidFill>
                  <a:srgbClr val="333333"/>
                </a:solidFill>
              </a:defRPr>
            </a:pPr>
            <a:r>
              <a:t>• ROME: Hierarchical prompting for complex chip design</a:t>
            </a:r>
          </a:p>
          <a:p>
            <a:pPr>
              <a:defRPr sz="1000">
                <a:solidFill>
                  <a:srgbClr val="333333"/>
                </a:solidFill>
              </a:defRPr>
            </a:pPr>
            <a:r>
              <a:t>• PrefixLLM: LLM-aided prefix circuit design</a:t>
            </a:r>
          </a:p>
          <a:p>
            <a:pPr>
              <a:defRPr sz="1000">
                <a:solidFill>
                  <a:srgbClr val="333333"/>
                </a:solidFill>
              </a:defRPr>
            </a:pPr>
            <a:r>
              <a:t>• Veritas: Deterministic Verilog synthesis from CNF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7680" y="4754880"/>
            <a:ext cx="347472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5722"/>
                </a:solidFill>
              </a:defRPr>
            </a:pPr>
            <a:r>
              <a:t>🛡️ LLM4Security</a:t>
            </a:r>
          </a:p>
          <a:p>
            <a:pPr>
              <a:defRPr sz="1000">
                <a:solidFill>
                  <a:srgbClr val="333333"/>
                </a:solidFill>
              </a:defRPr>
            </a:pPr>
            <a:r>
              <a:t>• Security Assertions: Hardware assertion generation for security</a:t>
            </a:r>
          </a:p>
          <a:p>
            <a:pPr>
              <a:defRPr sz="1000">
                <a:solidFill>
                  <a:srgbClr val="333333"/>
                </a:solidFill>
              </a:defRPr>
            </a:pPr>
            <a:r>
              <a:t>• Hybrid-NL2SVA: Natural Language to SystemVerilog Assertion</a:t>
            </a:r>
          </a:p>
          <a:p>
            <a:pPr>
              <a:defRPr sz="1000">
                <a:solidFill>
                  <a:srgbClr val="333333"/>
                </a:solidFill>
              </a:defRPr>
            </a:pPr>
            <a:r>
              <a:t>• OpenTitan RAG SVA: RAG system for OpenTitan SVA generation</a:t>
            </a:r>
          </a:p>
          <a:p>
            <a:pPr>
              <a:defRPr sz="1000">
                <a:solidFill>
                  <a:srgbClr val="333333"/>
                </a:solidFill>
              </a:defRPr>
            </a:pPr>
            <a:r>
              <a:t>• LLMPirate: LLMs for black-box hardware IP piracy</a:t>
            </a:r>
          </a:p>
          <a:p>
            <a:pPr>
              <a:defRPr sz="1000">
                <a:solidFill>
                  <a:srgbClr val="333333"/>
                </a:solidFill>
              </a:defRPr>
            </a:pPr>
            <a:r>
              <a:t>• FSM Testbench Gen: Testbench generation and bug detection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38160" y="4754880"/>
            <a:ext cx="347472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2196F3"/>
                </a:solidFill>
              </a:defRPr>
            </a:pPr>
            <a:r>
              <a:t>⚡ LLM4C2HLS</a:t>
            </a:r>
          </a:p>
          <a:p>
            <a:pPr>
              <a:defRPr sz="1000">
                <a:solidFill>
                  <a:srgbClr val="333333"/>
                </a:solidFill>
              </a:defRPr>
            </a:pPr>
            <a:r>
              <a:t>• C2HLSC: Bridge software-to-hardware design gap</a:t>
            </a:r>
          </a:p>
          <a:p>
            <a:pPr>
              <a:defRPr sz="1000">
                <a:solidFill>
                  <a:srgbClr val="333333"/>
                </a:solidFill>
              </a:defRPr>
            </a:pPr>
            <a:r>
              <a:t>• HLS Optimization: Automated C-to-HLS code transformation</a:t>
            </a:r>
          </a:p>
          <a:p>
            <a:pPr>
              <a:defRPr sz="1000">
                <a:solidFill>
                  <a:srgbClr val="333333"/>
                </a:solidFill>
              </a:defRPr>
            </a:pPr>
            <a:r>
              <a:t>• Masala-CHAI: Large-scale SPICE netlist dataset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6492240"/>
            <a:ext cx="103601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📊 12+ Research Projects • 7 Git Submodules • 10+ Published Papers • 3 Main Focus Areas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