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56" r:id="rId2"/>
  </p:sldIdLst>
  <p:sldSz cx="28803600" cy="51206400"/>
  <p:notesSz cx="37585650" cy="5120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r" defTabSz="914400" rtl="1" eaLnBrk="1" latinLnBrk="0" hangingPunct="1">
      <a:defRPr sz="2400" kern="1200">
        <a:solidFill>
          <a:schemeClr val="tx1"/>
        </a:solidFill>
        <a:latin typeface="Times New Roman" pitchFamily="18" charset="0"/>
        <a:ea typeface="+mn-ea"/>
        <a:cs typeface="+mn-cs"/>
      </a:defRPr>
    </a:lvl6pPr>
    <a:lvl7pPr marL="2743200" algn="r" defTabSz="914400" rtl="1" eaLnBrk="1" latinLnBrk="0" hangingPunct="1">
      <a:defRPr sz="2400" kern="1200">
        <a:solidFill>
          <a:schemeClr val="tx1"/>
        </a:solidFill>
        <a:latin typeface="Times New Roman" pitchFamily="18" charset="0"/>
        <a:ea typeface="+mn-ea"/>
        <a:cs typeface="+mn-cs"/>
      </a:defRPr>
    </a:lvl7pPr>
    <a:lvl8pPr marL="3200400" algn="r" defTabSz="914400" rtl="1" eaLnBrk="1" latinLnBrk="0" hangingPunct="1">
      <a:defRPr sz="2400" kern="1200">
        <a:solidFill>
          <a:schemeClr val="tx1"/>
        </a:solidFill>
        <a:latin typeface="Times New Roman" pitchFamily="18" charset="0"/>
        <a:ea typeface="+mn-ea"/>
        <a:cs typeface="+mn-cs"/>
      </a:defRPr>
    </a:lvl8pPr>
    <a:lvl9pPr marL="3657600" algn="r" defTabSz="914400" rtl="1"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128">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C5B7FF"/>
    <a:srgbClr val="FF9933"/>
    <a:srgbClr val="FF0000"/>
    <a:srgbClr val="009999"/>
    <a:srgbClr val="A6BAD8"/>
    <a:srgbClr val="3265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727" autoAdjust="0"/>
    <p:restoredTop sz="94660"/>
  </p:normalViewPr>
  <p:slideViewPr>
    <p:cSldViewPr>
      <p:cViewPr>
        <p:scale>
          <a:sx n="25" d="100"/>
          <a:sy n="25" d="100"/>
        </p:scale>
        <p:origin x="1224" y="-5688"/>
      </p:cViewPr>
      <p:guideLst>
        <p:guide orient="horz" pos="16128"/>
        <p:guide pos="907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a:lvl1pPr>
          </a:lstStyle>
          <a:p>
            <a:pPr>
              <a:defRPr/>
            </a:pPr>
            <a:fld id="{AF3F944D-7EFB-4D18-92FA-ED11C2181337}" type="slidenum">
              <a:rPr lang="en-US"/>
              <a:pPr>
                <a:defRPr/>
              </a:pPr>
              <a:t>‹#›</a:t>
            </a:fld>
            <a:endParaRPr lang="en-US"/>
          </a:p>
        </p:txBody>
      </p:sp>
    </p:spTree>
    <p:extLst>
      <p:ext uri="{BB962C8B-B14F-4D97-AF65-F5344CB8AC3E}">
        <p14:creationId xmlns:p14="http://schemas.microsoft.com/office/powerpoint/2010/main" val="32149200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1297900" y="0"/>
            <a:ext cx="16287750" cy="256063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7938" y="0"/>
            <a:ext cx="16287750" cy="2560638"/>
          </a:xfrm>
          <a:prstGeom prst="rect">
            <a:avLst/>
          </a:prstGeom>
        </p:spPr>
        <p:txBody>
          <a:bodyPr vert="horz" lIns="91440" tIns="45720" rIns="91440" bIns="45720" rtlCol="1"/>
          <a:lstStyle>
            <a:lvl1pPr algn="l">
              <a:defRPr sz="1200"/>
            </a:lvl1pPr>
          </a:lstStyle>
          <a:p>
            <a:fld id="{5DF76852-C52A-462E-A82E-53B6A4D6B4C7}" type="datetimeFigureOut">
              <a:rPr lang="ar-SA" smtClean="0"/>
              <a:pPr/>
              <a:t>18/10/1439</a:t>
            </a:fld>
            <a:endParaRPr lang="ar-SA"/>
          </a:p>
        </p:txBody>
      </p:sp>
      <p:sp>
        <p:nvSpPr>
          <p:cNvPr id="4" name="Slide Image Placeholder 3"/>
          <p:cNvSpPr>
            <a:spLocks noGrp="1" noRot="1" noChangeAspect="1"/>
          </p:cNvSpPr>
          <p:nvPr>
            <p:ph type="sldImg" idx="2"/>
          </p:nvPr>
        </p:nvSpPr>
        <p:spPr>
          <a:xfrm>
            <a:off x="13392150" y="3840163"/>
            <a:ext cx="10801350" cy="192024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3759200" y="24323675"/>
            <a:ext cx="30067250" cy="23042563"/>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21297900" y="48637825"/>
            <a:ext cx="16287750" cy="255905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7938" y="48637825"/>
            <a:ext cx="16287750" cy="2559050"/>
          </a:xfrm>
          <a:prstGeom prst="rect">
            <a:avLst/>
          </a:prstGeom>
        </p:spPr>
        <p:txBody>
          <a:bodyPr vert="horz" lIns="91440" tIns="45720" rIns="91440" bIns="45720" rtlCol="1" anchor="b"/>
          <a:lstStyle>
            <a:lvl1pPr algn="l">
              <a:defRPr sz="1200"/>
            </a:lvl1pPr>
          </a:lstStyle>
          <a:p>
            <a:fld id="{326B7CBE-6DDA-475A-A5F8-D18EEF4CB092}" type="slidenum">
              <a:rPr lang="ar-SA" smtClean="0"/>
              <a:pPr/>
              <a:t>‹#›</a:t>
            </a:fld>
            <a:endParaRPr lang="ar-SA"/>
          </a:p>
        </p:txBody>
      </p:sp>
    </p:spTree>
    <p:extLst>
      <p:ext uri="{BB962C8B-B14F-4D97-AF65-F5344CB8AC3E}">
        <p14:creationId xmlns:p14="http://schemas.microsoft.com/office/powerpoint/2010/main" val="2612927267"/>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Tree>
    <p:extLst>
      <p:ext uri="{BB962C8B-B14F-4D97-AF65-F5344CB8AC3E}">
        <p14:creationId xmlns:p14="http://schemas.microsoft.com/office/powerpoint/2010/main" val="96150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15907185"/>
            <a:ext cx="24483060" cy="10976187"/>
          </a:xfrm>
        </p:spPr>
        <p:txBody>
          <a:bodyPr/>
          <a:lstStyle/>
          <a:p>
            <a:r>
              <a:rPr lang="en-US"/>
              <a:t>Click to edit Master title style</a:t>
            </a:r>
            <a:endParaRPr lang="ar-SA"/>
          </a:p>
        </p:txBody>
      </p:sp>
      <p:sp>
        <p:nvSpPr>
          <p:cNvPr id="3" name="Subtitle 2"/>
          <p:cNvSpPr>
            <a:spLocks noGrp="1"/>
          </p:cNvSpPr>
          <p:nvPr>
            <p:ph type="subTitle" idx="1"/>
          </p:nvPr>
        </p:nvSpPr>
        <p:spPr>
          <a:xfrm>
            <a:off x="4320540" y="29016960"/>
            <a:ext cx="20162520" cy="13086080"/>
          </a:xfrm>
        </p:spPr>
        <p:txBody>
          <a:bodyPr/>
          <a:lstStyle>
            <a:lvl1pPr marL="0" indent="0" algn="ctr">
              <a:buNone/>
              <a:defRPr>
                <a:solidFill>
                  <a:schemeClr val="tx1">
                    <a:tint val="75000"/>
                  </a:schemeClr>
                </a:solidFill>
              </a:defRPr>
            </a:lvl1pPr>
            <a:lvl2pPr marL="2559295" indent="0" algn="ctr">
              <a:buNone/>
              <a:defRPr>
                <a:solidFill>
                  <a:schemeClr val="tx1">
                    <a:tint val="75000"/>
                  </a:schemeClr>
                </a:solidFill>
              </a:defRPr>
            </a:lvl2pPr>
            <a:lvl3pPr marL="5118590" indent="0" algn="ctr">
              <a:buNone/>
              <a:defRPr>
                <a:solidFill>
                  <a:schemeClr val="tx1">
                    <a:tint val="75000"/>
                  </a:schemeClr>
                </a:solidFill>
              </a:defRPr>
            </a:lvl3pPr>
            <a:lvl4pPr marL="7677886" indent="0" algn="ctr">
              <a:buNone/>
              <a:defRPr>
                <a:solidFill>
                  <a:schemeClr val="tx1">
                    <a:tint val="75000"/>
                  </a:schemeClr>
                </a:solidFill>
              </a:defRPr>
            </a:lvl4pPr>
            <a:lvl5pPr marL="10237181" indent="0" algn="ctr">
              <a:buNone/>
              <a:defRPr>
                <a:solidFill>
                  <a:schemeClr val="tx1">
                    <a:tint val="75000"/>
                  </a:schemeClr>
                </a:solidFill>
              </a:defRPr>
            </a:lvl5pPr>
            <a:lvl6pPr marL="12796482" indent="0" algn="ctr">
              <a:buNone/>
              <a:defRPr>
                <a:solidFill>
                  <a:schemeClr val="tx1">
                    <a:tint val="75000"/>
                  </a:schemeClr>
                </a:solidFill>
              </a:defRPr>
            </a:lvl6pPr>
            <a:lvl7pPr marL="15355777" indent="0" algn="ctr">
              <a:buNone/>
              <a:defRPr>
                <a:solidFill>
                  <a:schemeClr val="tx1">
                    <a:tint val="75000"/>
                  </a:schemeClr>
                </a:solidFill>
              </a:defRPr>
            </a:lvl7pPr>
            <a:lvl8pPr marL="17915072" indent="0" algn="ctr">
              <a:buNone/>
              <a:defRPr>
                <a:solidFill>
                  <a:schemeClr val="tx1">
                    <a:tint val="75000"/>
                  </a:schemeClr>
                </a:solidFill>
              </a:defRPr>
            </a:lvl8pPr>
            <a:lvl9pPr marL="20474367" indent="0" algn="ctr">
              <a:buNone/>
              <a:defRPr>
                <a:solidFill>
                  <a:schemeClr val="tx1">
                    <a:tint val="75000"/>
                  </a:schemeClr>
                </a:solidFill>
              </a:defRPr>
            </a:lvl9pPr>
          </a:lstStyle>
          <a:p>
            <a:r>
              <a:rPr lang="en-US"/>
              <a:t>Click to edit Master subtitle style</a:t>
            </a:r>
            <a:endParaRPr lang="ar-SA"/>
          </a:p>
        </p:txBody>
      </p:sp>
      <p:sp>
        <p:nvSpPr>
          <p:cNvPr id="4" name="Date Placeholder 3"/>
          <p:cNvSpPr>
            <a:spLocks noGrp="1"/>
          </p:cNvSpPr>
          <p:nvPr>
            <p:ph type="dt" sz="half" idx="10"/>
          </p:nvPr>
        </p:nvSpPr>
        <p:spPr/>
        <p:txBody>
          <a:bodyPr/>
          <a:lstStyle>
            <a:lvl1pPr>
              <a:defRPr/>
            </a:lvl1pPr>
          </a:lstStyle>
          <a:p>
            <a:pPr>
              <a:defRPr/>
            </a:pPr>
            <a:fld id="{B687EBF0-7F80-4765-9526-460EBE08FADE}" type="datetime1">
              <a:rPr lang="ar-SA" smtClean="0"/>
              <a:pPr>
                <a:defRPr/>
              </a:pPr>
              <a:t>18/10/1439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41479407-3BF8-4253-ADCD-59AFF786D2D9}" type="slidenum">
              <a:rPr lang="ar-SA"/>
              <a:pPr>
                <a:defRPr/>
              </a:pPr>
              <a:t>‹#›</a:t>
            </a:fld>
            <a:endParaRPr lang="ar-SA"/>
          </a:p>
        </p:txBody>
      </p:sp>
    </p:spTree>
    <p:extLst>
      <p:ext uri="{BB962C8B-B14F-4D97-AF65-F5344CB8AC3E}">
        <p14:creationId xmlns:p14="http://schemas.microsoft.com/office/powerpoint/2010/main" val="222726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B5C1FA8B-182F-46FB-988C-E02BE483FF0D}" type="datetime1">
              <a:rPr lang="ar-SA" smtClean="0"/>
              <a:pPr>
                <a:defRPr/>
              </a:pPr>
              <a:t>18/10/1439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C047E00F-A281-47D3-9156-0C00EBEC38A6}" type="slidenum">
              <a:rPr lang="ar-SA"/>
              <a:pPr>
                <a:defRPr/>
              </a:pPr>
              <a:t>‹#›</a:t>
            </a:fld>
            <a:endParaRPr lang="ar-SA"/>
          </a:p>
        </p:txBody>
      </p:sp>
    </p:spTree>
    <p:extLst>
      <p:ext uri="{BB962C8B-B14F-4D97-AF65-F5344CB8AC3E}">
        <p14:creationId xmlns:p14="http://schemas.microsoft.com/office/powerpoint/2010/main" val="1631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4616" y="11485897"/>
            <a:ext cx="36289538" cy="244664649"/>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8066015" y="11485897"/>
            <a:ext cx="108398546" cy="2446646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0A9F9C2D-72F5-4747-A559-3790A7B9BCDB}" type="datetime1">
              <a:rPr lang="ar-SA" smtClean="0"/>
              <a:pPr>
                <a:defRPr/>
              </a:pPr>
              <a:t>18/10/1439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E1451520-9605-4969-8A50-E1F396876F2E}" type="slidenum">
              <a:rPr lang="ar-SA"/>
              <a:pPr>
                <a:defRPr/>
              </a:pPr>
              <a:t>‹#›</a:t>
            </a:fld>
            <a:endParaRPr lang="ar-SA"/>
          </a:p>
        </p:txBody>
      </p:sp>
    </p:spTree>
    <p:extLst>
      <p:ext uri="{BB962C8B-B14F-4D97-AF65-F5344CB8AC3E}">
        <p14:creationId xmlns:p14="http://schemas.microsoft.com/office/powerpoint/2010/main" val="25160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lvl1pPr>
              <a:defRPr/>
            </a:lvl1pPr>
          </a:lstStyle>
          <a:p>
            <a:pPr>
              <a:defRPr/>
            </a:pPr>
            <a:fld id="{8ECA7A7A-593B-4661-AF7D-89BFD0D59182}" type="datetime1">
              <a:rPr lang="ar-SA" smtClean="0"/>
              <a:pPr>
                <a:defRPr/>
              </a:pPr>
              <a:t>18/10/1439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774CAA2E-B7AD-4AF9-8FD8-7B28AEE413E6}" type="slidenum">
              <a:rPr lang="ar-SA"/>
              <a:pPr>
                <a:defRPr/>
              </a:pPr>
              <a:t>‹#›</a:t>
            </a:fld>
            <a:endParaRPr lang="ar-SA"/>
          </a:p>
        </p:txBody>
      </p:sp>
    </p:spTree>
    <p:extLst>
      <p:ext uri="{BB962C8B-B14F-4D97-AF65-F5344CB8AC3E}">
        <p14:creationId xmlns:p14="http://schemas.microsoft.com/office/powerpoint/2010/main" val="229202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5286" y="32904864"/>
            <a:ext cx="24483060" cy="10170160"/>
          </a:xfrm>
        </p:spPr>
        <p:txBody>
          <a:bodyPr anchor="t"/>
          <a:lstStyle>
            <a:lvl1pPr algn="r">
              <a:defRPr sz="22400" b="1" cap="all"/>
            </a:lvl1pPr>
          </a:lstStyle>
          <a:p>
            <a:r>
              <a:rPr lang="en-US"/>
              <a:t>Click to edit Master title style</a:t>
            </a:r>
            <a:endParaRPr lang="ar-SA"/>
          </a:p>
        </p:txBody>
      </p:sp>
      <p:sp>
        <p:nvSpPr>
          <p:cNvPr id="3" name="Text Placeholder 2"/>
          <p:cNvSpPr>
            <a:spLocks noGrp="1"/>
          </p:cNvSpPr>
          <p:nvPr>
            <p:ph type="body" idx="1"/>
          </p:nvPr>
        </p:nvSpPr>
        <p:spPr>
          <a:xfrm>
            <a:off x="2275286" y="21703469"/>
            <a:ext cx="24483060" cy="11201396"/>
          </a:xfrm>
        </p:spPr>
        <p:txBody>
          <a:bodyPr anchor="b"/>
          <a:lstStyle>
            <a:lvl1pPr marL="0" indent="0">
              <a:buNone/>
              <a:defRPr sz="11200">
                <a:solidFill>
                  <a:schemeClr val="tx1">
                    <a:tint val="75000"/>
                  </a:schemeClr>
                </a:solidFill>
              </a:defRPr>
            </a:lvl1pPr>
            <a:lvl2pPr marL="2559295" indent="0">
              <a:buNone/>
              <a:defRPr sz="10100">
                <a:solidFill>
                  <a:schemeClr val="tx1">
                    <a:tint val="75000"/>
                  </a:schemeClr>
                </a:solidFill>
              </a:defRPr>
            </a:lvl2pPr>
            <a:lvl3pPr marL="5118590" indent="0">
              <a:buNone/>
              <a:defRPr sz="9000">
                <a:solidFill>
                  <a:schemeClr val="tx1">
                    <a:tint val="75000"/>
                  </a:schemeClr>
                </a:solidFill>
              </a:defRPr>
            </a:lvl3pPr>
            <a:lvl4pPr marL="7677886" indent="0">
              <a:buNone/>
              <a:defRPr sz="7800">
                <a:solidFill>
                  <a:schemeClr val="tx1">
                    <a:tint val="75000"/>
                  </a:schemeClr>
                </a:solidFill>
              </a:defRPr>
            </a:lvl4pPr>
            <a:lvl5pPr marL="10237181" indent="0">
              <a:buNone/>
              <a:defRPr sz="7800">
                <a:solidFill>
                  <a:schemeClr val="tx1">
                    <a:tint val="75000"/>
                  </a:schemeClr>
                </a:solidFill>
              </a:defRPr>
            </a:lvl5pPr>
            <a:lvl6pPr marL="12796482" indent="0">
              <a:buNone/>
              <a:defRPr sz="7800">
                <a:solidFill>
                  <a:schemeClr val="tx1">
                    <a:tint val="75000"/>
                  </a:schemeClr>
                </a:solidFill>
              </a:defRPr>
            </a:lvl6pPr>
            <a:lvl7pPr marL="15355777" indent="0">
              <a:buNone/>
              <a:defRPr sz="7800">
                <a:solidFill>
                  <a:schemeClr val="tx1">
                    <a:tint val="75000"/>
                  </a:schemeClr>
                </a:solidFill>
              </a:defRPr>
            </a:lvl7pPr>
            <a:lvl8pPr marL="17915072" indent="0">
              <a:buNone/>
              <a:defRPr sz="7800">
                <a:solidFill>
                  <a:schemeClr val="tx1">
                    <a:tint val="75000"/>
                  </a:schemeClr>
                </a:solidFill>
              </a:defRPr>
            </a:lvl8pPr>
            <a:lvl9pPr marL="20474367"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78D47C-F3A3-43EF-A096-E89D1CC13E76}" type="datetime1">
              <a:rPr lang="ar-SA" smtClean="0"/>
              <a:pPr>
                <a:defRPr/>
              </a:pPr>
              <a:t>18/10/1439</a:t>
            </a:fld>
            <a:endParaRPr lang="ar-SA"/>
          </a:p>
        </p:txBody>
      </p:sp>
      <p:sp>
        <p:nvSpPr>
          <p:cNvPr id="5" name="Footer Placeholder 4"/>
          <p:cNvSpPr>
            <a:spLocks noGrp="1"/>
          </p:cNvSpPr>
          <p:nvPr>
            <p:ph type="ftr" sz="quarter" idx="11"/>
          </p:nvPr>
        </p:nvSpPr>
        <p:spPr/>
        <p:txBody>
          <a:bodyPr/>
          <a:lstStyle>
            <a:lvl1pPr>
              <a:defRPr/>
            </a:lvl1pPr>
          </a:lstStyle>
          <a:p>
            <a:pPr>
              <a:defRPr/>
            </a:pPr>
            <a:endParaRPr lang="ar-SA"/>
          </a:p>
        </p:txBody>
      </p:sp>
      <p:sp>
        <p:nvSpPr>
          <p:cNvPr id="6" name="Slide Number Placeholder 5"/>
          <p:cNvSpPr>
            <a:spLocks noGrp="1"/>
          </p:cNvSpPr>
          <p:nvPr>
            <p:ph type="sldNum" sz="quarter" idx="12"/>
          </p:nvPr>
        </p:nvSpPr>
        <p:spPr/>
        <p:txBody>
          <a:bodyPr/>
          <a:lstStyle>
            <a:lvl1pPr>
              <a:defRPr/>
            </a:lvl1pPr>
          </a:lstStyle>
          <a:p>
            <a:pPr>
              <a:defRPr/>
            </a:pPr>
            <a:fld id="{B3DA9E63-F36C-4E1A-AE6A-9798617B60FA}" type="slidenum">
              <a:rPr lang="ar-SA"/>
              <a:pPr>
                <a:defRPr/>
              </a:pPr>
              <a:t>‹#›</a:t>
            </a:fld>
            <a:endParaRPr lang="ar-SA"/>
          </a:p>
        </p:txBody>
      </p:sp>
    </p:spTree>
    <p:extLst>
      <p:ext uri="{BB962C8B-B14F-4D97-AF65-F5344CB8AC3E}">
        <p14:creationId xmlns:p14="http://schemas.microsoft.com/office/powerpoint/2010/main" val="296048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8066010" y="66912083"/>
            <a:ext cx="72344040"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80890115" y="66912083"/>
            <a:ext cx="72344044" cy="18923846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3"/>
          <p:cNvSpPr>
            <a:spLocks noGrp="1"/>
          </p:cNvSpPr>
          <p:nvPr>
            <p:ph type="dt" sz="half" idx="10"/>
          </p:nvPr>
        </p:nvSpPr>
        <p:spPr/>
        <p:txBody>
          <a:bodyPr/>
          <a:lstStyle>
            <a:lvl1pPr>
              <a:defRPr/>
            </a:lvl1pPr>
          </a:lstStyle>
          <a:p>
            <a:pPr>
              <a:defRPr/>
            </a:pPr>
            <a:fld id="{14E01259-7D16-4DE3-B085-D534D8CB8AB2}" type="datetime1">
              <a:rPr lang="ar-SA" smtClean="0"/>
              <a:pPr>
                <a:defRPr/>
              </a:pPr>
              <a:t>18/10/1439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081B51EF-1A9A-4983-B1FE-43E0C5CF0A38}" type="slidenum">
              <a:rPr lang="ar-SA"/>
              <a:pPr>
                <a:defRPr/>
              </a:pPr>
              <a:t>‹#›</a:t>
            </a:fld>
            <a:endParaRPr lang="ar-SA"/>
          </a:p>
        </p:txBody>
      </p:sp>
    </p:spTree>
    <p:extLst>
      <p:ext uri="{BB962C8B-B14F-4D97-AF65-F5344CB8AC3E}">
        <p14:creationId xmlns:p14="http://schemas.microsoft.com/office/powerpoint/2010/main" val="32933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2050631"/>
            <a:ext cx="25923240" cy="8534400"/>
          </a:xfrm>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1440180" y="11462179"/>
            <a:ext cx="12726593"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a:t>Click to edit Master text styles</a:t>
            </a:r>
          </a:p>
        </p:txBody>
      </p:sp>
      <p:sp>
        <p:nvSpPr>
          <p:cNvPr id="4" name="Content Placeholder 3"/>
          <p:cNvSpPr>
            <a:spLocks noGrp="1"/>
          </p:cNvSpPr>
          <p:nvPr>
            <p:ph sz="half" idx="2"/>
          </p:nvPr>
        </p:nvSpPr>
        <p:spPr>
          <a:xfrm>
            <a:off x="1440180" y="16239068"/>
            <a:ext cx="12726593"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14631834" y="11462179"/>
            <a:ext cx="12731591" cy="4776889"/>
          </a:xfrm>
        </p:spPr>
        <p:txBody>
          <a:bodyPr anchor="b"/>
          <a:lstStyle>
            <a:lvl1pPr marL="0" indent="0">
              <a:buNone/>
              <a:defRPr sz="13400" b="1"/>
            </a:lvl1pPr>
            <a:lvl2pPr marL="2559295" indent="0">
              <a:buNone/>
              <a:defRPr sz="11200" b="1"/>
            </a:lvl2pPr>
            <a:lvl3pPr marL="5118590" indent="0">
              <a:buNone/>
              <a:defRPr sz="10100" b="1"/>
            </a:lvl3pPr>
            <a:lvl4pPr marL="7677886" indent="0">
              <a:buNone/>
              <a:defRPr sz="9000" b="1"/>
            </a:lvl4pPr>
            <a:lvl5pPr marL="10237181" indent="0">
              <a:buNone/>
              <a:defRPr sz="9000" b="1"/>
            </a:lvl5pPr>
            <a:lvl6pPr marL="12796482" indent="0">
              <a:buNone/>
              <a:defRPr sz="9000" b="1"/>
            </a:lvl6pPr>
            <a:lvl7pPr marL="15355777" indent="0">
              <a:buNone/>
              <a:defRPr sz="9000" b="1"/>
            </a:lvl7pPr>
            <a:lvl8pPr marL="17915072" indent="0">
              <a:buNone/>
              <a:defRPr sz="9000" b="1"/>
            </a:lvl8pPr>
            <a:lvl9pPr marL="20474367" indent="0">
              <a:buNone/>
              <a:defRPr sz="9000" b="1"/>
            </a:lvl9pPr>
          </a:lstStyle>
          <a:p>
            <a:pPr lvl="0"/>
            <a:r>
              <a:rPr lang="en-US"/>
              <a:t>Click to edit Master text styles</a:t>
            </a:r>
          </a:p>
        </p:txBody>
      </p:sp>
      <p:sp>
        <p:nvSpPr>
          <p:cNvPr id="6" name="Content Placeholder 5"/>
          <p:cNvSpPr>
            <a:spLocks noGrp="1"/>
          </p:cNvSpPr>
          <p:nvPr>
            <p:ph sz="quarter" idx="4"/>
          </p:nvPr>
        </p:nvSpPr>
        <p:spPr>
          <a:xfrm>
            <a:off x="14631834" y="16239068"/>
            <a:ext cx="12731591" cy="29502951"/>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3"/>
          <p:cNvSpPr>
            <a:spLocks noGrp="1"/>
          </p:cNvSpPr>
          <p:nvPr>
            <p:ph type="dt" sz="half" idx="10"/>
          </p:nvPr>
        </p:nvSpPr>
        <p:spPr/>
        <p:txBody>
          <a:bodyPr/>
          <a:lstStyle>
            <a:lvl1pPr>
              <a:defRPr/>
            </a:lvl1pPr>
          </a:lstStyle>
          <a:p>
            <a:pPr>
              <a:defRPr/>
            </a:pPr>
            <a:fld id="{45257F6D-B82A-45F6-90E6-D1865788E29B}" type="datetime1">
              <a:rPr lang="ar-SA" smtClean="0"/>
              <a:pPr>
                <a:defRPr/>
              </a:pPr>
              <a:t>18/10/1439</a:t>
            </a:fld>
            <a:endParaRPr lang="ar-SA"/>
          </a:p>
        </p:txBody>
      </p:sp>
      <p:sp>
        <p:nvSpPr>
          <p:cNvPr id="8" name="Footer Placeholder 4"/>
          <p:cNvSpPr>
            <a:spLocks noGrp="1"/>
          </p:cNvSpPr>
          <p:nvPr>
            <p:ph type="ftr" sz="quarter" idx="11"/>
          </p:nvPr>
        </p:nvSpPr>
        <p:spPr/>
        <p:txBody>
          <a:bodyPr/>
          <a:lstStyle>
            <a:lvl1pPr>
              <a:defRPr/>
            </a:lvl1pPr>
          </a:lstStyle>
          <a:p>
            <a:pPr>
              <a:defRPr/>
            </a:pPr>
            <a:endParaRPr lang="ar-SA"/>
          </a:p>
        </p:txBody>
      </p:sp>
      <p:sp>
        <p:nvSpPr>
          <p:cNvPr id="9" name="Slide Number Placeholder 5"/>
          <p:cNvSpPr>
            <a:spLocks noGrp="1"/>
          </p:cNvSpPr>
          <p:nvPr>
            <p:ph type="sldNum" sz="quarter" idx="12"/>
          </p:nvPr>
        </p:nvSpPr>
        <p:spPr/>
        <p:txBody>
          <a:bodyPr/>
          <a:lstStyle>
            <a:lvl1pPr>
              <a:defRPr/>
            </a:lvl1pPr>
          </a:lstStyle>
          <a:p>
            <a:pPr>
              <a:defRPr/>
            </a:pPr>
            <a:fld id="{959493F6-11CC-4DE8-A611-0492ECAB9F87}" type="slidenum">
              <a:rPr lang="ar-SA"/>
              <a:pPr>
                <a:defRPr/>
              </a:pPr>
              <a:t>‹#›</a:t>
            </a:fld>
            <a:endParaRPr lang="ar-SA"/>
          </a:p>
        </p:txBody>
      </p:sp>
    </p:spTree>
    <p:extLst>
      <p:ext uri="{BB962C8B-B14F-4D97-AF65-F5344CB8AC3E}">
        <p14:creationId xmlns:p14="http://schemas.microsoft.com/office/powerpoint/2010/main" val="7271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Date Placeholder 3"/>
          <p:cNvSpPr>
            <a:spLocks noGrp="1"/>
          </p:cNvSpPr>
          <p:nvPr>
            <p:ph type="dt" sz="half" idx="10"/>
          </p:nvPr>
        </p:nvSpPr>
        <p:spPr/>
        <p:txBody>
          <a:bodyPr/>
          <a:lstStyle>
            <a:lvl1pPr>
              <a:defRPr/>
            </a:lvl1pPr>
          </a:lstStyle>
          <a:p>
            <a:pPr>
              <a:defRPr/>
            </a:pPr>
            <a:fld id="{716617F0-F969-4653-9556-3FD7BE63CB4F}" type="datetime1">
              <a:rPr lang="ar-SA" smtClean="0"/>
              <a:pPr>
                <a:defRPr/>
              </a:pPr>
              <a:t>18/10/1439</a:t>
            </a:fld>
            <a:endParaRPr lang="ar-SA"/>
          </a:p>
        </p:txBody>
      </p:sp>
      <p:sp>
        <p:nvSpPr>
          <p:cNvPr id="4" name="Footer Placeholder 4"/>
          <p:cNvSpPr>
            <a:spLocks noGrp="1"/>
          </p:cNvSpPr>
          <p:nvPr>
            <p:ph type="ftr" sz="quarter" idx="11"/>
          </p:nvPr>
        </p:nvSpPr>
        <p:spPr/>
        <p:txBody>
          <a:bodyPr/>
          <a:lstStyle>
            <a:lvl1pPr>
              <a:defRPr/>
            </a:lvl1pPr>
          </a:lstStyle>
          <a:p>
            <a:pPr>
              <a:defRPr/>
            </a:pPr>
            <a:endParaRPr lang="ar-SA"/>
          </a:p>
        </p:txBody>
      </p:sp>
      <p:sp>
        <p:nvSpPr>
          <p:cNvPr id="5" name="Slide Number Placeholder 5"/>
          <p:cNvSpPr>
            <a:spLocks noGrp="1"/>
          </p:cNvSpPr>
          <p:nvPr>
            <p:ph type="sldNum" sz="quarter" idx="12"/>
          </p:nvPr>
        </p:nvSpPr>
        <p:spPr/>
        <p:txBody>
          <a:bodyPr/>
          <a:lstStyle>
            <a:lvl1pPr>
              <a:defRPr/>
            </a:lvl1pPr>
          </a:lstStyle>
          <a:p>
            <a:pPr>
              <a:defRPr/>
            </a:pPr>
            <a:fld id="{3259B195-BC09-4FB0-8E1D-8819EA619EFE}" type="slidenum">
              <a:rPr lang="ar-SA"/>
              <a:pPr>
                <a:defRPr/>
              </a:pPr>
              <a:t>‹#›</a:t>
            </a:fld>
            <a:endParaRPr lang="ar-SA"/>
          </a:p>
        </p:txBody>
      </p:sp>
    </p:spTree>
    <p:extLst>
      <p:ext uri="{BB962C8B-B14F-4D97-AF65-F5344CB8AC3E}">
        <p14:creationId xmlns:p14="http://schemas.microsoft.com/office/powerpoint/2010/main" val="96935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8EFC4B-4A68-40BD-8954-B3FF5A1DC9BF}" type="datetime1">
              <a:rPr lang="ar-SA" smtClean="0"/>
              <a:pPr>
                <a:defRPr/>
              </a:pPr>
              <a:t>18/10/1439</a:t>
            </a:fld>
            <a:endParaRPr lang="ar-SA"/>
          </a:p>
        </p:txBody>
      </p:sp>
      <p:sp>
        <p:nvSpPr>
          <p:cNvPr id="3" name="Footer Placeholder 4"/>
          <p:cNvSpPr>
            <a:spLocks noGrp="1"/>
          </p:cNvSpPr>
          <p:nvPr>
            <p:ph type="ftr" sz="quarter" idx="11"/>
          </p:nvPr>
        </p:nvSpPr>
        <p:spPr/>
        <p:txBody>
          <a:bodyPr/>
          <a:lstStyle>
            <a:lvl1pPr>
              <a:defRPr/>
            </a:lvl1pPr>
          </a:lstStyle>
          <a:p>
            <a:pPr>
              <a:defRPr/>
            </a:pPr>
            <a:endParaRPr lang="ar-SA"/>
          </a:p>
        </p:txBody>
      </p:sp>
      <p:sp>
        <p:nvSpPr>
          <p:cNvPr id="4" name="Slide Number Placeholder 5"/>
          <p:cNvSpPr>
            <a:spLocks noGrp="1"/>
          </p:cNvSpPr>
          <p:nvPr>
            <p:ph type="sldNum" sz="quarter" idx="12"/>
          </p:nvPr>
        </p:nvSpPr>
        <p:spPr/>
        <p:txBody>
          <a:bodyPr/>
          <a:lstStyle>
            <a:lvl1pPr>
              <a:defRPr/>
            </a:lvl1pPr>
          </a:lstStyle>
          <a:p>
            <a:pPr>
              <a:defRPr/>
            </a:pPr>
            <a:fld id="{0B6AFB91-D900-4FF9-9D5B-727B32256D9A}" type="slidenum">
              <a:rPr lang="ar-SA"/>
              <a:pPr>
                <a:defRPr/>
              </a:pPr>
              <a:t>‹#›</a:t>
            </a:fld>
            <a:endParaRPr lang="ar-SA"/>
          </a:p>
        </p:txBody>
      </p:sp>
    </p:spTree>
    <p:extLst>
      <p:ext uri="{BB962C8B-B14F-4D97-AF65-F5344CB8AC3E}">
        <p14:creationId xmlns:p14="http://schemas.microsoft.com/office/powerpoint/2010/main" val="1562722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0185" y="2038773"/>
            <a:ext cx="9476186" cy="8676640"/>
          </a:xfrm>
        </p:spPr>
        <p:txBody>
          <a:bodyPr anchor="b"/>
          <a:lstStyle>
            <a:lvl1pPr algn="r">
              <a:defRPr sz="11200" b="1"/>
            </a:lvl1pPr>
          </a:lstStyle>
          <a:p>
            <a:r>
              <a:rPr lang="en-US"/>
              <a:t>Click to edit Master title style</a:t>
            </a:r>
            <a:endParaRPr lang="ar-SA"/>
          </a:p>
        </p:txBody>
      </p:sp>
      <p:sp>
        <p:nvSpPr>
          <p:cNvPr id="3" name="Content Placeholder 2"/>
          <p:cNvSpPr>
            <a:spLocks noGrp="1"/>
          </p:cNvSpPr>
          <p:nvPr>
            <p:ph idx="1"/>
          </p:nvPr>
        </p:nvSpPr>
        <p:spPr>
          <a:xfrm>
            <a:off x="11261407" y="2038785"/>
            <a:ext cx="16102013" cy="43703244"/>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1440185" y="10715425"/>
            <a:ext cx="9476186" cy="35026604"/>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56A134-2CB9-48C6-BA37-ED0DCD70FCCC}" type="datetime1">
              <a:rPr lang="ar-SA" smtClean="0"/>
              <a:pPr>
                <a:defRPr/>
              </a:pPr>
              <a:t>18/10/1439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6AD2381E-8D1D-42DC-B73D-446FAF38C6D8}" type="slidenum">
              <a:rPr lang="ar-SA"/>
              <a:pPr>
                <a:defRPr/>
              </a:pPr>
              <a:t>‹#›</a:t>
            </a:fld>
            <a:endParaRPr lang="ar-SA"/>
          </a:p>
        </p:txBody>
      </p:sp>
    </p:spTree>
    <p:extLst>
      <p:ext uri="{BB962C8B-B14F-4D97-AF65-F5344CB8AC3E}">
        <p14:creationId xmlns:p14="http://schemas.microsoft.com/office/powerpoint/2010/main" val="366334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708" y="35844481"/>
            <a:ext cx="17282160" cy="4231644"/>
          </a:xfrm>
        </p:spPr>
        <p:txBody>
          <a:bodyPr anchor="b"/>
          <a:lstStyle>
            <a:lvl1pPr algn="r">
              <a:defRPr sz="11200" b="1"/>
            </a:lvl1pPr>
          </a:lstStyle>
          <a:p>
            <a:r>
              <a:rPr lang="en-US"/>
              <a:t>Click to edit Master title style</a:t>
            </a:r>
            <a:endParaRPr lang="ar-SA"/>
          </a:p>
        </p:txBody>
      </p:sp>
      <p:sp>
        <p:nvSpPr>
          <p:cNvPr id="3" name="Picture Placeholder 2"/>
          <p:cNvSpPr>
            <a:spLocks noGrp="1"/>
          </p:cNvSpPr>
          <p:nvPr>
            <p:ph type="pic" idx="1"/>
          </p:nvPr>
        </p:nvSpPr>
        <p:spPr>
          <a:xfrm>
            <a:off x="5645708" y="4575387"/>
            <a:ext cx="17282160" cy="30723840"/>
          </a:xfrm>
        </p:spPr>
        <p:txBody>
          <a:bodyPr rtlCol="1">
            <a:normAutofit/>
          </a:bodyPr>
          <a:lstStyle>
            <a:lvl1pPr marL="0" indent="0">
              <a:buNone/>
              <a:defRPr sz="17900"/>
            </a:lvl1pPr>
            <a:lvl2pPr marL="2559295" indent="0">
              <a:buNone/>
              <a:defRPr sz="15700"/>
            </a:lvl2pPr>
            <a:lvl3pPr marL="5118590" indent="0">
              <a:buNone/>
              <a:defRPr sz="13400"/>
            </a:lvl3pPr>
            <a:lvl4pPr marL="7677886" indent="0">
              <a:buNone/>
              <a:defRPr sz="11200"/>
            </a:lvl4pPr>
            <a:lvl5pPr marL="10237181" indent="0">
              <a:buNone/>
              <a:defRPr sz="11200"/>
            </a:lvl5pPr>
            <a:lvl6pPr marL="12796482" indent="0">
              <a:buNone/>
              <a:defRPr sz="11200"/>
            </a:lvl6pPr>
            <a:lvl7pPr marL="15355777" indent="0">
              <a:buNone/>
              <a:defRPr sz="11200"/>
            </a:lvl7pPr>
            <a:lvl8pPr marL="17915072" indent="0">
              <a:buNone/>
              <a:defRPr sz="11200"/>
            </a:lvl8pPr>
            <a:lvl9pPr marL="20474367" indent="0">
              <a:buNone/>
              <a:defRPr sz="11200"/>
            </a:lvl9pPr>
          </a:lstStyle>
          <a:p>
            <a:pPr lvl="0"/>
            <a:endParaRPr lang="ar-SA" noProof="0"/>
          </a:p>
        </p:txBody>
      </p:sp>
      <p:sp>
        <p:nvSpPr>
          <p:cNvPr id="4" name="Text Placeholder 3"/>
          <p:cNvSpPr>
            <a:spLocks noGrp="1"/>
          </p:cNvSpPr>
          <p:nvPr>
            <p:ph type="body" sz="half" idx="2"/>
          </p:nvPr>
        </p:nvSpPr>
        <p:spPr>
          <a:xfrm>
            <a:off x="5645708" y="40076125"/>
            <a:ext cx="17282160" cy="6009636"/>
          </a:xfrm>
        </p:spPr>
        <p:txBody>
          <a:bodyPr/>
          <a:lstStyle>
            <a:lvl1pPr marL="0" indent="0">
              <a:buNone/>
              <a:defRPr sz="7800"/>
            </a:lvl1pPr>
            <a:lvl2pPr marL="2559295" indent="0">
              <a:buNone/>
              <a:defRPr sz="6700"/>
            </a:lvl2pPr>
            <a:lvl3pPr marL="5118590" indent="0">
              <a:buNone/>
              <a:defRPr sz="5600"/>
            </a:lvl3pPr>
            <a:lvl4pPr marL="7677886" indent="0">
              <a:buNone/>
              <a:defRPr sz="5000"/>
            </a:lvl4pPr>
            <a:lvl5pPr marL="10237181" indent="0">
              <a:buNone/>
              <a:defRPr sz="5000"/>
            </a:lvl5pPr>
            <a:lvl6pPr marL="12796482" indent="0">
              <a:buNone/>
              <a:defRPr sz="5000"/>
            </a:lvl6pPr>
            <a:lvl7pPr marL="15355777" indent="0">
              <a:buNone/>
              <a:defRPr sz="5000"/>
            </a:lvl7pPr>
            <a:lvl8pPr marL="17915072" indent="0">
              <a:buNone/>
              <a:defRPr sz="5000"/>
            </a:lvl8pPr>
            <a:lvl9pPr marL="20474367" indent="0">
              <a:buNone/>
              <a:defRPr sz="5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BA92CC1-7801-4B61-A16C-F97A24D2EB9D}" type="datetime1">
              <a:rPr lang="ar-SA" smtClean="0"/>
              <a:pPr>
                <a:defRPr/>
              </a:pPr>
              <a:t>18/10/1439</a:t>
            </a:fld>
            <a:endParaRPr lang="ar-SA"/>
          </a:p>
        </p:txBody>
      </p:sp>
      <p:sp>
        <p:nvSpPr>
          <p:cNvPr id="6" name="Footer Placeholder 4"/>
          <p:cNvSpPr>
            <a:spLocks noGrp="1"/>
          </p:cNvSpPr>
          <p:nvPr>
            <p:ph type="ftr" sz="quarter" idx="11"/>
          </p:nvPr>
        </p:nvSpPr>
        <p:spPr/>
        <p:txBody>
          <a:bodyPr/>
          <a:lstStyle>
            <a:lvl1pPr>
              <a:defRPr/>
            </a:lvl1pPr>
          </a:lstStyle>
          <a:p>
            <a:pPr>
              <a:defRPr/>
            </a:pPr>
            <a:endParaRPr lang="ar-SA"/>
          </a:p>
        </p:txBody>
      </p:sp>
      <p:sp>
        <p:nvSpPr>
          <p:cNvPr id="7" name="Slide Number Placeholder 5"/>
          <p:cNvSpPr>
            <a:spLocks noGrp="1"/>
          </p:cNvSpPr>
          <p:nvPr>
            <p:ph type="sldNum" sz="quarter" idx="12"/>
          </p:nvPr>
        </p:nvSpPr>
        <p:spPr/>
        <p:txBody>
          <a:bodyPr/>
          <a:lstStyle>
            <a:lvl1pPr>
              <a:defRPr/>
            </a:lvl1pPr>
          </a:lstStyle>
          <a:p>
            <a:pPr>
              <a:defRPr/>
            </a:pPr>
            <a:fld id="{241560F5-E6E8-4A96-910C-0EDBC66FC690}" type="slidenum">
              <a:rPr lang="ar-SA"/>
              <a:pPr>
                <a:defRPr/>
              </a:pPr>
              <a:t>‹#›</a:t>
            </a:fld>
            <a:endParaRPr lang="ar-SA"/>
          </a:p>
        </p:txBody>
      </p:sp>
    </p:spTree>
    <p:extLst>
      <p:ext uri="{BB962C8B-B14F-4D97-AF65-F5344CB8AC3E}">
        <p14:creationId xmlns:p14="http://schemas.microsoft.com/office/powerpoint/2010/main" val="225483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40656" y="2051050"/>
            <a:ext cx="25922288" cy="853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ctr" anchorCtr="0" compatLnSpc="1">
            <a:prstTxWarp prst="textNoShape">
              <a:avLst/>
            </a:prstTxWarp>
          </a:bodyPr>
          <a:lstStyle/>
          <a:p>
            <a:pPr lvl="0"/>
            <a:r>
              <a:rPr lang="en-US" altLang="ar-SA"/>
              <a:t>Click to edit Master title style</a:t>
            </a:r>
          </a:p>
        </p:txBody>
      </p:sp>
      <p:sp>
        <p:nvSpPr>
          <p:cNvPr id="1027" name="Text Placeholder 2"/>
          <p:cNvSpPr>
            <a:spLocks noGrp="1"/>
          </p:cNvSpPr>
          <p:nvPr>
            <p:ph type="body" idx="1"/>
          </p:nvPr>
        </p:nvSpPr>
        <p:spPr bwMode="auto">
          <a:xfrm>
            <a:off x="1440656" y="11949114"/>
            <a:ext cx="25922288" cy="3379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1857" tIns="255931" rIns="511857" bIns="255931" numCol="1" anchor="t" anchorCtr="0" compatLnSpc="1">
            <a:prstTxWarp prst="textNoShape">
              <a:avLst/>
            </a:prstTxWarp>
          </a:bodyPr>
          <a:lstStyle/>
          <a:p>
            <a:pPr lvl="0"/>
            <a:r>
              <a:rPr lang="en-US" altLang="ar-SA"/>
              <a:t>Click to edit Master text styles</a:t>
            </a:r>
          </a:p>
          <a:p>
            <a:pPr lvl="1"/>
            <a:r>
              <a:rPr lang="en-US" altLang="ar-SA"/>
              <a:t>Second level</a:t>
            </a:r>
          </a:p>
          <a:p>
            <a:pPr lvl="2"/>
            <a:r>
              <a:rPr lang="en-US" altLang="ar-SA"/>
              <a:t>Third level</a:t>
            </a:r>
          </a:p>
          <a:p>
            <a:pPr lvl="3"/>
            <a:r>
              <a:rPr lang="en-US" altLang="ar-SA"/>
              <a:t>Fourth level</a:t>
            </a:r>
          </a:p>
          <a:p>
            <a:pPr lvl="4"/>
            <a:r>
              <a:rPr lang="en-US" altLang="ar-SA"/>
              <a:t>Fifth level</a:t>
            </a:r>
          </a:p>
        </p:txBody>
      </p:sp>
      <p:sp>
        <p:nvSpPr>
          <p:cNvPr id="4" name="Date Placeholder 3"/>
          <p:cNvSpPr>
            <a:spLocks noGrp="1"/>
          </p:cNvSpPr>
          <p:nvPr>
            <p:ph type="dt" sz="half" idx="2"/>
          </p:nvPr>
        </p:nvSpPr>
        <p:spPr>
          <a:xfrm>
            <a:off x="20643056" y="47459900"/>
            <a:ext cx="6719888" cy="2725738"/>
          </a:xfrm>
          <a:prstGeom prst="rect">
            <a:avLst/>
          </a:prstGeom>
        </p:spPr>
        <p:txBody>
          <a:bodyPr vert="horz" lIns="511857" tIns="255931" rIns="511857" bIns="255931" rtlCol="1" anchor="ctr"/>
          <a:lstStyle>
            <a:lvl1pPr algn="r">
              <a:defRPr sz="6700">
                <a:solidFill>
                  <a:schemeClr val="tx1">
                    <a:tint val="75000"/>
                  </a:schemeClr>
                </a:solidFill>
              </a:defRPr>
            </a:lvl1pPr>
          </a:lstStyle>
          <a:p>
            <a:pPr>
              <a:defRPr/>
            </a:pPr>
            <a:fld id="{057AB676-ACC9-4AF1-8660-B6AC82C8D69E}" type="datetime1">
              <a:rPr lang="ar-SA" smtClean="0"/>
              <a:pPr>
                <a:defRPr/>
              </a:pPr>
              <a:t>18/10/1439</a:t>
            </a:fld>
            <a:endParaRPr lang="ar-SA"/>
          </a:p>
        </p:txBody>
      </p:sp>
      <p:sp>
        <p:nvSpPr>
          <p:cNvPr id="5" name="Footer Placeholder 4"/>
          <p:cNvSpPr>
            <a:spLocks noGrp="1"/>
          </p:cNvSpPr>
          <p:nvPr>
            <p:ph type="ftr" sz="quarter" idx="3"/>
          </p:nvPr>
        </p:nvSpPr>
        <p:spPr>
          <a:xfrm>
            <a:off x="9841706" y="47459900"/>
            <a:ext cx="9120188" cy="2725738"/>
          </a:xfrm>
          <a:prstGeom prst="rect">
            <a:avLst/>
          </a:prstGeom>
        </p:spPr>
        <p:txBody>
          <a:bodyPr vert="horz" lIns="511857" tIns="255931" rIns="511857" bIns="255931" rtlCol="1" anchor="ctr"/>
          <a:lstStyle>
            <a:lvl1pPr algn="ctr">
              <a:defRPr sz="6700">
                <a:solidFill>
                  <a:schemeClr val="tx1">
                    <a:tint val="75000"/>
                  </a:schemeClr>
                </a:solidFill>
              </a:defRPr>
            </a:lvl1pPr>
          </a:lstStyle>
          <a:p>
            <a:pPr>
              <a:defRPr/>
            </a:pPr>
            <a:endParaRPr lang="ar-SA"/>
          </a:p>
        </p:txBody>
      </p:sp>
      <p:sp>
        <p:nvSpPr>
          <p:cNvPr id="6" name="Slide Number Placeholder 5"/>
          <p:cNvSpPr>
            <a:spLocks noGrp="1"/>
          </p:cNvSpPr>
          <p:nvPr>
            <p:ph type="sldNum" sz="quarter" idx="4"/>
          </p:nvPr>
        </p:nvSpPr>
        <p:spPr>
          <a:xfrm>
            <a:off x="1440656" y="47459900"/>
            <a:ext cx="6719888" cy="2725738"/>
          </a:xfrm>
          <a:prstGeom prst="rect">
            <a:avLst/>
          </a:prstGeom>
        </p:spPr>
        <p:txBody>
          <a:bodyPr vert="horz" lIns="511857" tIns="255931" rIns="511857" bIns="255931" rtlCol="1" anchor="ctr"/>
          <a:lstStyle>
            <a:lvl1pPr algn="l">
              <a:defRPr sz="6700">
                <a:solidFill>
                  <a:schemeClr val="tx1">
                    <a:tint val="75000"/>
                  </a:schemeClr>
                </a:solidFill>
              </a:defRPr>
            </a:lvl1pPr>
          </a:lstStyle>
          <a:p>
            <a:pPr>
              <a:defRPr/>
            </a:pPr>
            <a:fld id="{B6D1E652-2E4F-4A73-9AEB-F6388EB635AF}" type="slidenum">
              <a:rPr lang="ar-SA"/>
              <a:pPr>
                <a:defRPr/>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5118100" rtl="1" eaLnBrk="0" fontAlgn="base" hangingPunct="0">
        <a:spcBef>
          <a:spcPct val="0"/>
        </a:spcBef>
        <a:spcAft>
          <a:spcPct val="0"/>
        </a:spcAft>
        <a:defRPr sz="24600" kern="1200">
          <a:solidFill>
            <a:schemeClr val="tx1"/>
          </a:solidFill>
          <a:latin typeface="+mj-lt"/>
          <a:ea typeface="+mj-ea"/>
          <a:cs typeface="+mj-cs"/>
        </a:defRPr>
      </a:lvl1pPr>
      <a:lvl2pPr algn="ctr" defTabSz="5118100" rtl="1" eaLnBrk="0" fontAlgn="base" hangingPunct="0">
        <a:spcBef>
          <a:spcPct val="0"/>
        </a:spcBef>
        <a:spcAft>
          <a:spcPct val="0"/>
        </a:spcAft>
        <a:defRPr sz="24600">
          <a:solidFill>
            <a:schemeClr val="tx1"/>
          </a:solidFill>
          <a:latin typeface="Calibri" pitchFamily="34" charset="0"/>
        </a:defRPr>
      </a:lvl2pPr>
      <a:lvl3pPr algn="ctr" defTabSz="5118100" rtl="1" eaLnBrk="0" fontAlgn="base" hangingPunct="0">
        <a:spcBef>
          <a:spcPct val="0"/>
        </a:spcBef>
        <a:spcAft>
          <a:spcPct val="0"/>
        </a:spcAft>
        <a:defRPr sz="24600">
          <a:solidFill>
            <a:schemeClr val="tx1"/>
          </a:solidFill>
          <a:latin typeface="Calibri" pitchFamily="34" charset="0"/>
        </a:defRPr>
      </a:lvl3pPr>
      <a:lvl4pPr algn="ctr" defTabSz="5118100" rtl="1" eaLnBrk="0" fontAlgn="base" hangingPunct="0">
        <a:spcBef>
          <a:spcPct val="0"/>
        </a:spcBef>
        <a:spcAft>
          <a:spcPct val="0"/>
        </a:spcAft>
        <a:defRPr sz="24600">
          <a:solidFill>
            <a:schemeClr val="tx1"/>
          </a:solidFill>
          <a:latin typeface="Calibri" pitchFamily="34" charset="0"/>
        </a:defRPr>
      </a:lvl4pPr>
      <a:lvl5pPr algn="ctr" defTabSz="5118100" rtl="1" eaLnBrk="0" fontAlgn="base" hangingPunct="0">
        <a:spcBef>
          <a:spcPct val="0"/>
        </a:spcBef>
        <a:spcAft>
          <a:spcPct val="0"/>
        </a:spcAft>
        <a:defRPr sz="24600">
          <a:solidFill>
            <a:schemeClr val="tx1"/>
          </a:solidFill>
          <a:latin typeface="Calibri" pitchFamily="34" charset="0"/>
        </a:defRPr>
      </a:lvl5pPr>
      <a:lvl6pPr marL="457200" algn="ctr" defTabSz="5118100" rtl="1" fontAlgn="base">
        <a:spcBef>
          <a:spcPct val="0"/>
        </a:spcBef>
        <a:spcAft>
          <a:spcPct val="0"/>
        </a:spcAft>
        <a:defRPr sz="24600">
          <a:solidFill>
            <a:schemeClr val="tx1"/>
          </a:solidFill>
          <a:latin typeface="Calibri" pitchFamily="34" charset="0"/>
        </a:defRPr>
      </a:lvl6pPr>
      <a:lvl7pPr marL="914400" algn="ctr" defTabSz="5118100" rtl="1" fontAlgn="base">
        <a:spcBef>
          <a:spcPct val="0"/>
        </a:spcBef>
        <a:spcAft>
          <a:spcPct val="0"/>
        </a:spcAft>
        <a:defRPr sz="24600">
          <a:solidFill>
            <a:schemeClr val="tx1"/>
          </a:solidFill>
          <a:latin typeface="Calibri" pitchFamily="34" charset="0"/>
        </a:defRPr>
      </a:lvl7pPr>
      <a:lvl8pPr marL="1371600" algn="ctr" defTabSz="5118100" rtl="1" fontAlgn="base">
        <a:spcBef>
          <a:spcPct val="0"/>
        </a:spcBef>
        <a:spcAft>
          <a:spcPct val="0"/>
        </a:spcAft>
        <a:defRPr sz="24600">
          <a:solidFill>
            <a:schemeClr val="tx1"/>
          </a:solidFill>
          <a:latin typeface="Calibri" pitchFamily="34" charset="0"/>
        </a:defRPr>
      </a:lvl8pPr>
      <a:lvl9pPr marL="1828800" algn="ctr" defTabSz="5118100" rtl="1" fontAlgn="base">
        <a:spcBef>
          <a:spcPct val="0"/>
        </a:spcBef>
        <a:spcAft>
          <a:spcPct val="0"/>
        </a:spcAft>
        <a:defRPr sz="24600">
          <a:solidFill>
            <a:schemeClr val="tx1"/>
          </a:solidFill>
          <a:latin typeface="Calibri" pitchFamily="34" charset="0"/>
        </a:defRPr>
      </a:lvl9pPr>
    </p:titleStyle>
    <p:bodyStyle>
      <a:lvl1pPr marL="1919288" indent="-1919288" algn="r" defTabSz="5118100" rtl="1" eaLnBrk="0" fontAlgn="base" hangingPunct="0">
        <a:spcBef>
          <a:spcPct val="20000"/>
        </a:spcBef>
        <a:spcAft>
          <a:spcPct val="0"/>
        </a:spcAft>
        <a:buFont typeface="Arial" pitchFamily="34" charset="0"/>
        <a:buChar char="•"/>
        <a:defRPr sz="17900" kern="1200">
          <a:solidFill>
            <a:schemeClr val="tx1"/>
          </a:solidFill>
          <a:latin typeface="+mn-lt"/>
          <a:ea typeface="+mn-ea"/>
          <a:cs typeface="+mn-cs"/>
        </a:defRPr>
      </a:lvl1pPr>
      <a:lvl2pPr marL="4157663" indent="-1598613" algn="r" defTabSz="5118100" rtl="1" eaLnBrk="0" fontAlgn="base" hangingPunct="0">
        <a:spcBef>
          <a:spcPct val="20000"/>
        </a:spcBef>
        <a:spcAft>
          <a:spcPct val="0"/>
        </a:spcAft>
        <a:buFont typeface="Arial" pitchFamily="34" charset="0"/>
        <a:buChar char="–"/>
        <a:defRPr sz="15700" kern="1200">
          <a:solidFill>
            <a:schemeClr val="tx1"/>
          </a:solidFill>
          <a:latin typeface="+mn-lt"/>
          <a:ea typeface="+mn-ea"/>
          <a:cs typeface="+mn-cs"/>
        </a:defRPr>
      </a:lvl2pPr>
      <a:lvl3pPr marL="6397625" indent="-1279525" algn="r" defTabSz="5118100" rtl="1" eaLnBrk="0" fontAlgn="base" hangingPunct="0">
        <a:spcBef>
          <a:spcPct val="20000"/>
        </a:spcBef>
        <a:spcAft>
          <a:spcPct val="0"/>
        </a:spcAft>
        <a:buFont typeface="Arial" pitchFamily="34" charset="0"/>
        <a:buChar char="•"/>
        <a:defRPr sz="13400" kern="1200">
          <a:solidFill>
            <a:schemeClr val="tx1"/>
          </a:solidFill>
          <a:latin typeface="+mn-lt"/>
          <a:ea typeface="+mn-ea"/>
          <a:cs typeface="+mn-cs"/>
        </a:defRPr>
      </a:lvl3pPr>
      <a:lvl4pPr marL="895667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4pPr>
      <a:lvl5pPr marL="11515725" indent="-1279525" algn="r" defTabSz="5118100" rtl="1" eaLnBrk="0" fontAlgn="base" hangingPunct="0">
        <a:spcBef>
          <a:spcPct val="20000"/>
        </a:spcBef>
        <a:spcAft>
          <a:spcPct val="0"/>
        </a:spcAft>
        <a:buFont typeface="Arial" pitchFamily="34" charset="0"/>
        <a:buChar char="»"/>
        <a:defRPr sz="11200" kern="1200">
          <a:solidFill>
            <a:schemeClr val="tx1"/>
          </a:solidFill>
          <a:latin typeface="+mn-lt"/>
          <a:ea typeface="+mn-ea"/>
          <a:cs typeface="+mn-cs"/>
        </a:defRPr>
      </a:lvl5pPr>
      <a:lvl6pPr marL="14076126"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35422"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194717"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54018" indent="-1279650" algn="r" defTabSz="5118590" rtl="1"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ar-SA"/>
      </a:defPPr>
      <a:lvl1pPr marL="0" algn="r" defTabSz="5118590" rtl="1" eaLnBrk="1" latinLnBrk="0" hangingPunct="1">
        <a:defRPr sz="10100" kern="1200">
          <a:solidFill>
            <a:schemeClr val="tx1"/>
          </a:solidFill>
          <a:latin typeface="+mn-lt"/>
          <a:ea typeface="+mn-ea"/>
          <a:cs typeface="+mn-cs"/>
        </a:defRPr>
      </a:lvl1pPr>
      <a:lvl2pPr marL="2559295" algn="r" defTabSz="5118590" rtl="1" eaLnBrk="1" latinLnBrk="0" hangingPunct="1">
        <a:defRPr sz="10100" kern="1200">
          <a:solidFill>
            <a:schemeClr val="tx1"/>
          </a:solidFill>
          <a:latin typeface="+mn-lt"/>
          <a:ea typeface="+mn-ea"/>
          <a:cs typeface="+mn-cs"/>
        </a:defRPr>
      </a:lvl2pPr>
      <a:lvl3pPr marL="5118590" algn="r" defTabSz="5118590" rtl="1" eaLnBrk="1" latinLnBrk="0" hangingPunct="1">
        <a:defRPr sz="10100" kern="1200">
          <a:solidFill>
            <a:schemeClr val="tx1"/>
          </a:solidFill>
          <a:latin typeface="+mn-lt"/>
          <a:ea typeface="+mn-ea"/>
          <a:cs typeface="+mn-cs"/>
        </a:defRPr>
      </a:lvl3pPr>
      <a:lvl4pPr marL="7677886" algn="r" defTabSz="5118590" rtl="1" eaLnBrk="1" latinLnBrk="0" hangingPunct="1">
        <a:defRPr sz="10100" kern="1200">
          <a:solidFill>
            <a:schemeClr val="tx1"/>
          </a:solidFill>
          <a:latin typeface="+mn-lt"/>
          <a:ea typeface="+mn-ea"/>
          <a:cs typeface="+mn-cs"/>
        </a:defRPr>
      </a:lvl4pPr>
      <a:lvl5pPr marL="10237181" algn="r" defTabSz="5118590" rtl="1" eaLnBrk="1" latinLnBrk="0" hangingPunct="1">
        <a:defRPr sz="10100" kern="1200">
          <a:solidFill>
            <a:schemeClr val="tx1"/>
          </a:solidFill>
          <a:latin typeface="+mn-lt"/>
          <a:ea typeface="+mn-ea"/>
          <a:cs typeface="+mn-cs"/>
        </a:defRPr>
      </a:lvl5pPr>
      <a:lvl6pPr marL="12796482" algn="r" defTabSz="5118590" rtl="1" eaLnBrk="1" latinLnBrk="0" hangingPunct="1">
        <a:defRPr sz="10100" kern="1200">
          <a:solidFill>
            <a:schemeClr val="tx1"/>
          </a:solidFill>
          <a:latin typeface="+mn-lt"/>
          <a:ea typeface="+mn-ea"/>
          <a:cs typeface="+mn-cs"/>
        </a:defRPr>
      </a:lvl6pPr>
      <a:lvl7pPr marL="15355777" algn="r" defTabSz="5118590" rtl="1" eaLnBrk="1" latinLnBrk="0" hangingPunct="1">
        <a:defRPr sz="10100" kern="1200">
          <a:solidFill>
            <a:schemeClr val="tx1"/>
          </a:solidFill>
          <a:latin typeface="+mn-lt"/>
          <a:ea typeface="+mn-ea"/>
          <a:cs typeface="+mn-cs"/>
        </a:defRPr>
      </a:lvl7pPr>
      <a:lvl8pPr marL="17915072" algn="r" defTabSz="5118590" rtl="1" eaLnBrk="1" latinLnBrk="0" hangingPunct="1">
        <a:defRPr sz="10100" kern="1200">
          <a:solidFill>
            <a:schemeClr val="tx1"/>
          </a:solidFill>
          <a:latin typeface="+mn-lt"/>
          <a:ea typeface="+mn-ea"/>
          <a:cs typeface="+mn-cs"/>
        </a:defRPr>
      </a:lvl8pPr>
      <a:lvl9pPr marL="20474367" algn="r" defTabSz="5118590" rtl="1"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github.com/FCI-E-campus"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mailto:fci_e_campus@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3" name="Rectangle 2035"/>
          <p:cNvSpPr>
            <a:spLocks noChangeArrowheads="1"/>
          </p:cNvSpPr>
          <p:nvPr/>
        </p:nvSpPr>
        <p:spPr bwMode="auto">
          <a:xfrm>
            <a:off x="5416154" y="8018464"/>
            <a:ext cx="19575065" cy="3271837"/>
          </a:xfrm>
          <a:prstGeom prst="rect">
            <a:avLst/>
          </a:prstGeom>
          <a:noFill/>
          <a:ln w="9525">
            <a:noFill/>
            <a:miter lim="800000"/>
            <a:headEnd/>
            <a:tailEnd/>
          </a:ln>
          <a:effectLst/>
        </p:spPr>
        <p:txBody>
          <a:bodyPr lIns="154077" tIns="77040" rIns="154077" bIns="77040" anchor="ctr"/>
          <a:lstStyle/>
          <a:p>
            <a:pPr algn="ctr" defTabSz="1085850">
              <a:defRPr/>
            </a:pPr>
            <a:endParaRPr lang="en-US" sz="6400">
              <a:effectLst>
                <a:outerShdw blurRad="38100" dist="38100" dir="2700000" algn="tl">
                  <a:srgbClr val="C0C0C0"/>
                </a:outerShdw>
              </a:effectLst>
              <a:latin typeface="Arial" charset="0"/>
            </a:endParaRPr>
          </a:p>
        </p:txBody>
      </p:sp>
      <p:grpSp>
        <p:nvGrpSpPr>
          <p:cNvPr id="5" name="Group 4"/>
          <p:cNvGrpSpPr/>
          <p:nvPr/>
        </p:nvGrpSpPr>
        <p:grpSpPr>
          <a:xfrm>
            <a:off x="10271638" y="9040814"/>
            <a:ext cx="17457024" cy="11269841"/>
            <a:chOff x="9982200" y="10031413"/>
            <a:chExt cx="16459200" cy="14117637"/>
          </a:xfrm>
        </p:grpSpPr>
        <p:sp>
          <p:nvSpPr>
            <p:cNvPr id="2051" name="Rectangle 2031"/>
            <p:cNvSpPr>
              <a:spLocks noChangeArrowheads="1"/>
            </p:cNvSpPr>
            <p:nvPr/>
          </p:nvSpPr>
          <p:spPr bwMode="auto">
            <a:xfrm>
              <a:off x="9982200" y="10031413"/>
              <a:ext cx="16459200" cy="1411763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7" name="Text Box 2039"/>
            <p:cNvSpPr txBox="1">
              <a:spLocks noChangeArrowheads="1"/>
            </p:cNvSpPr>
            <p:nvPr/>
          </p:nvSpPr>
          <p:spPr bwMode="auto">
            <a:xfrm>
              <a:off x="10801350" y="10945813"/>
              <a:ext cx="4928598" cy="1506052"/>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a:effectLst>
                    <a:outerShdw blurRad="38100" dist="38100" dir="2700000" algn="tl">
                      <a:srgbClr val="C0C0C0"/>
                    </a:outerShdw>
                  </a:effectLst>
                  <a:latin typeface="Arial" charset="0"/>
                </a:rPr>
                <a:t>Methods</a:t>
              </a:r>
            </a:p>
          </p:txBody>
        </p:sp>
        <p:sp>
          <p:nvSpPr>
            <p:cNvPr id="4088" name="Text Box 2040"/>
            <p:cNvSpPr txBox="1">
              <a:spLocks noChangeArrowheads="1"/>
            </p:cNvSpPr>
            <p:nvPr/>
          </p:nvSpPr>
          <p:spPr bwMode="auto">
            <a:xfrm>
              <a:off x="10629899" y="12420601"/>
              <a:ext cx="8809467" cy="10932730"/>
            </a:xfrm>
            <a:prstGeom prst="rect">
              <a:avLst/>
            </a:prstGeom>
            <a:noFill/>
            <a:ln w="9525">
              <a:noFill/>
              <a:miter lim="800000"/>
              <a:headEnd/>
              <a:tailEnd/>
            </a:ln>
            <a:effectLst/>
          </p:spPr>
          <p:txBody>
            <a:bodyPr wrap="square" lIns="108585" tIns="54293" rIns="108585" bIns="54293">
              <a:spAutoFit/>
            </a:bodyPr>
            <a:lstStyle/>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In this project we used Scrum Methodology. Scrum is an agile method for project management.</a:t>
              </a:r>
            </a:p>
            <a:p>
              <a:pPr algn="just" defTabSz="1085850">
                <a:spcAft>
                  <a:spcPct val="30000"/>
                </a:spcAft>
                <a:buClr>
                  <a:srgbClr val="FF0000"/>
                </a:buClr>
                <a:buFont typeface="Symbol" pitchFamily="18" charset="2"/>
                <a:buNone/>
                <a:defRPr/>
              </a:pPr>
              <a:endParaRPr lang="en-US" sz="2800" dirty="0">
                <a:effectLst>
                  <a:outerShdw blurRad="38100" dist="38100" dir="2700000" algn="tl">
                    <a:srgbClr val="C0C0C0"/>
                  </a:outerShdw>
                </a:effectLst>
                <a:latin typeface="Arial" charset="0"/>
              </a:endParaRPr>
            </a:p>
            <a:p>
              <a:pPr algn="just" defTabSz="1085850">
                <a:spcAft>
                  <a:spcPct val="30000"/>
                </a:spcAft>
                <a:buClr>
                  <a:srgbClr val="FF0000"/>
                </a:buClr>
                <a:buFont typeface="Symbol" pitchFamily="18" charset="2"/>
                <a:buNone/>
                <a:defRPr/>
              </a:pPr>
              <a:r>
                <a:rPr lang="en-US" sz="2800" u="sng" dirty="0">
                  <a:effectLst>
                    <a:outerShdw blurRad="38100" dist="38100" dir="2700000" algn="tl">
                      <a:srgbClr val="C0C0C0"/>
                    </a:outerShdw>
                  </a:effectLst>
                  <a:latin typeface="Arial" charset="0"/>
                </a:rPr>
                <a:t>In the backend</a:t>
              </a:r>
              <a:r>
                <a:rPr lang="en-US" sz="2800" dirty="0">
                  <a:effectLst>
                    <a:outerShdw blurRad="38100" dist="38100" dir="2700000" algn="tl">
                      <a:srgbClr val="C0C0C0"/>
                    </a:outerShdw>
                  </a:effectLst>
                  <a:latin typeface="Arial" charset="0"/>
                </a:rPr>
                <a:t>:</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Developed using the Laravel PHP framework alongside with MySQL DBMS. </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Developed with </a:t>
              </a:r>
              <a:r>
                <a:rPr lang="en-US" sz="2800" dirty="0" err="1">
                  <a:effectLst>
                    <a:outerShdw blurRad="38100" dist="38100" dir="2700000" algn="tl">
                      <a:srgbClr val="C0C0C0"/>
                    </a:outerShdw>
                  </a:effectLst>
                  <a:latin typeface="Arial" charset="0"/>
                </a:rPr>
                <a:t>Jetbrains</a:t>
              </a:r>
              <a:r>
                <a:rPr lang="en-US" sz="2800" dirty="0">
                  <a:effectLst>
                    <a:outerShdw blurRad="38100" dist="38100" dir="2700000" algn="tl">
                      <a:srgbClr val="C0C0C0"/>
                    </a:outerShdw>
                  </a:effectLst>
                  <a:latin typeface="Arial" charset="0"/>
                </a:rPr>
                <a:t> </a:t>
              </a:r>
              <a:r>
                <a:rPr lang="en-US" sz="2800" dirty="0" err="1">
                  <a:effectLst>
                    <a:outerShdw blurRad="38100" dist="38100" dir="2700000" algn="tl">
                      <a:srgbClr val="C0C0C0"/>
                    </a:outerShdw>
                  </a:effectLst>
                  <a:latin typeface="Arial" charset="0"/>
                </a:rPr>
                <a:t>PhpStorm</a:t>
              </a:r>
              <a:r>
                <a:rPr lang="en-US" sz="2800" dirty="0">
                  <a:effectLst>
                    <a:outerShdw blurRad="38100" dist="38100" dir="2700000" algn="tl">
                      <a:srgbClr val="C0C0C0"/>
                    </a:outerShdw>
                  </a:effectLst>
                  <a:latin typeface="Arial" charset="0"/>
                </a:rPr>
                <a:t> IDE and XAMPP stack. </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Deployed on Heroku which is a cloud platform-as-a-service (PAAS). </a:t>
              </a:r>
            </a:p>
            <a:p>
              <a:pPr algn="just" defTabSz="1085850">
                <a:spcAft>
                  <a:spcPct val="30000"/>
                </a:spcAft>
                <a:buClr>
                  <a:srgbClr val="FF0000"/>
                </a:buClr>
                <a:buFont typeface="Symbol" pitchFamily="18" charset="2"/>
                <a:buNone/>
                <a:defRPr/>
              </a:pPr>
              <a:r>
                <a:rPr lang="en-US" sz="2800" u="sng" dirty="0">
                  <a:effectLst>
                    <a:outerShdw blurRad="38100" dist="38100" dir="2700000" algn="tl">
                      <a:srgbClr val="C0C0C0"/>
                    </a:outerShdw>
                  </a:effectLst>
                  <a:latin typeface="Arial" charset="0"/>
                </a:rPr>
                <a:t>In the frontend (client)</a:t>
              </a:r>
              <a:r>
                <a:rPr lang="en-US" sz="2800" dirty="0">
                  <a:effectLst>
                    <a:outerShdw blurRad="38100" dist="38100" dir="2700000" algn="tl">
                      <a:srgbClr val="C0C0C0"/>
                    </a:outerShdw>
                  </a:effectLst>
                  <a:latin typeface="Arial" charset="0"/>
                </a:rPr>
                <a:t>:</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Android application developed using the native Android framework with Java.</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Developed with Android Studio IDE and Virtual Emulators to test our app.</a:t>
              </a:r>
            </a:p>
            <a:p>
              <a:pPr algn="just" defTabSz="1085850">
                <a:spcAft>
                  <a:spcPct val="30000"/>
                </a:spcAft>
                <a:buClr>
                  <a:srgbClr val="FF0000"/>
                </a:buClr>
                <a:buFont typeface="Symbol" pitchFamily="18" charset="2"/>
                <a:buNone/>
                <a:defRPr/>
              </a:pPr>
              <a:r>
                <a:rPr lang="en-US" sz="2800" dirty="0">
                  <a:effectLst>
                    <a:outerShdw blurRad="38100" dist="38100" dir="2700000" algn="tl">
                      <a:srgbClr val="C0C0C0"/>
                    </a:outerShdw>
                  </a:effectLst>
                  <a:latin typeface="Arial" charset="0"/>
                </a:rPr>
                <a:t>• Published with the Google PlayStore console.</a:t>
              </a:r>
            </a:p>
            <a:p>
              <a:pPr algn="just" defTabSz="1085850">
                <a:spcAft>
                  <a:spcPct val="30000"/>
                </a:spcAft>
                <a:buClr>
                  <a:srgbClr val="FF0000"/>
                </a:buClr>
                <a:buFont typeface="Symbol" pitchFamily="18" charset="2"/>
                <a:buNone/>
                <a:defRPr/>
              </a:pPr>
              <a:endParaRPr lang="en-US" sz="2800" dirty="0">
                <a:effectLst>
                  <a:outerShdw blurRad="38100" dist="38100" dir="2700000" algn="tl">
                    <a:srgbClr val="C0C0C0"/>
                  </a:outerShdw>
                </a:effectLst>
                <a:latin typeface="Arial" charset="0"/>
              </a:endParaRPr>
            </a:p>
          </p:txBody>
        </p:sp>
        <p:sp>
          <p:nvSpPr>
            <p:cNvPr id="2072" name="Text Box 2167"/>
            <p:cNvSpPr txBox="1">
              <a:spLocks noChangeArrowheads="1"/>
            </p:cNvSpPr>
            <p:nvPr/>
          </p:nvSpPr>
          <p:spPr bwMode="auto">
            <a:xfrm>
              <a:off x="22365555" y="21423804"/>
              <a:ext cx="1820245" cy="46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1800" dirty="0">
                  <a:latin typeface="Arial" pitchFamily="34" charset="0"/>
                </a:rPr>
                <a:t>Scrum Values</a:t>
              </a:r>
            </a:p>
          </p:txBody>
        </p:sp>
      </p:grpSp>
      <p:grpSp>
        <p:nvGrpSpPr>
          <p:cNvPr id="8" name="Group 7"/>
          <p:cNvGrpSpPr/>
          <p:nvPr/>
        </p:nvGrpSpPr>
        <p:grpSpPr>
          <a:xfrm>
            <a:off x="728663" y="9067800"/>
            <a:ext cx="8739188" cy="35460000"/>
            <a:chOff x="914400" y="10058400"/>
            <a:chExt cx="7943850" cy="35460000"/>
          </a:xfrm>
        </p:grpSpPr>
        <p:sp>
          <p:nvSpPr>
            <p:cNvPr id="2050" name="Rectangle 2030"/>
            <p:cNvSpPr>
              <a:spLocks noChangeArrowheads="1"/>
            </p:cNvSpPr>
            <p:nvPr/>
          </p:nvSpPr>
          <p:spPr bwMode="auto">
            <a:xfrm>
              <a:off x="914400" y="10058400"/>
              <a:ext cx="7943850" cy="3546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sp>
          <p:nvSpPr>
            <p:cNvPr id="4080" name="Text Box 2032"/>
            <p:cNvSpPr txBox="1">
              <a:spLocks noChangeArrowheads="1"/>
            </p:cNvSpPr>
            <p:nvPr/>
          </p:nvSpPr>
          <p:spPr bwMode="auto">
            <a:xfrm>
              <a:off x="1465263" y="11220450"/>
              <a:ext cx="4677503" cy="1202253"/>
            </a:xfrm>
            <a:prstGeom prst="rect">
              <a:avLst/>
            </a:prstGeom>
            <a:noFill/>
            <a:ln w="9525">
              <a:noFill/>
              <a:miter lim="800000"/>
              <a:headEnd/>
              <a:tailEnd/>
            </a:ln>
            <a:effectLst/>
          </p:spPr>
          <p:txBody>
            <a:bodyPr wrap="none" lIns="108585" tIns="54293" rIns="108585" bIns="54293">
              <a:spAutoFit/>
            </a:bodyPr>
            <a:lstStyle/>
            <a:p>
              <a:pPr defTabSz="1085850">
                <a:defRPr/>
              </a:pPr>
              <a:r>
                <a:rPr lang="en-US" sz="7100" b="1">
                  <a:effectLst>
                    <a:outerShdw blurRad="38100" dist="38100" dir="2700000" algn="tl">
                      <a:srgbClr val="C0C0C0"/>
                    </a:outerShdw>
                  </a:effectLst>
                  <a:latin typeface="Arial" charset="0"/>
                </a:rPr>
                <a:t>Abstract</a:t>
              </a:r>
            </a:p>
          </p:txBody>
        </p:sp>
        <p:sp>
          <p:nvSpPr>
            <p:cNvPr id="4084" name="Text Box 2036"/>
            <p:cNvSpPr txBox="1">
              <a:spLocks noChangeArrowheads="1"/>
            </p:cNvSpPr>
            <p:nvPr/>
          </p:nvSpPr>
          <p:spPr bwMode="auto">
            <a:xfrm>
              <a:off x="1292225" y="24957351"/>
              <a:ext cx="6660287" cy="1222812"/>
            </a:xfrm>
            <a:prstGeom prst="rect">
              <a:avLst/>
            </a:prstGeom>
            <a:noFill/>
            <a:ln w="9525">
              <a:noFill/>
              <a:miter lim="800000"/>
              <a:headEnd/>
              <a:tailEnd/>
            </a:ln>
            <a:effectLst/>
          </p:spPr>
          <p:txBody>
            <a:bodyPr wrap="none" lIns="128945" tIns="64473" rIns="128945" bIns="64473">
              <a:spAutoFit/>
            </a:bodyPr>
            <a:lstStyle/>
            <a:p>
              <a:pPr defTabSz="1085850">
                <a:defRPr/>
              </a:pPr>
              <a:r>
                <a:rPr lang="en-US" sz="7100" b="1" dirty="0">
                  <a:effectLst>
                    <a:outerShdw blurRad="38100" dist="38100" dir="2700000" algn="tl">
                      <a:srgbClr val="C0C0C0"/>
                    </a:outerShdw>
                  </a:effectLst>
                  <a:latin typeface="Arial" charset="0"/>
                </a:rPr>
                <a:t>Introduction</a:t>
              </a:r>
            </a:p>
          </p:txBody>
        </p:sp>
        <p:sp>
          <p:nvSpPr>
            <p:cNvPr id="2065" name="Text Box 2160"/>
            <p:cNvSpPr txBox="1">
              <a:spLocks noChangeArrowheads="1"/>
            </p:cNvSpPr>
            <p:nvPr/>
          </p:nvSpPr>
          <p:spPr bwMode="auto">
            <a:xfrm>
              <a:off x="1330325" y="12977813"/>
              <a:ext cx="7127875" cy="1117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3200" dirty="0">
                  <a:latin typeface="Arial" pitchFamily="34" charset="0"/>
                  <a:cs typeface="Times New Roman" pitchFamily="18" charset="0"/>
                </a:rPr>
                <a:t>Organizing time for a faculty student is an essential part of his success. This has been always a problem with no definite solution. </a:t>
              </a:r>
            </a:p>
            <a:p>
              <a:r>
                <a:rPr lang="en-US" altLang="ar-SA" sz="3200" dirty="0">
                  <a:latin typeface="Arial" pitchFamily="34" charset="0"/>
                  <a:cs typeface="Times New Roman" pitchFamily="18" charset="0"/>
                </a:rPr>
                <a:t>The students at Faculty of Computer and Information, Cairo University are heavily distracted between many online places. </a:t>
              </a:r>
            </a:p>
            <a:p>
              <a:r>
                <a:rPr lang="en-US" altLang="ar-SA" sz="3200" dirty="0">
                  <a:latin typeface="Arial" pitchFamily="34" charset="0"/>
                  <a:cs typeface="Times New Roman" pitchFamily="18" charset="0"/>
                </a:rPr>
                <a:t>Facebook groups, E-com, Acadox, </a:t>
              </a:r>
              <a:r>
                <a:rPr lang="en-US" altLang="ar-SA" sz="3200" dirty="0" err="1">
                  <a:latin typeface="Arial" pitchFamily="34" charset="0"/>
                  <a:cs typeface="Times New Roman" pitchFamily="18" charset="0"/>
                </a:rPr>
                <a:t>GDrive</a:t>
              </a:r>
              <a:r>
                <a:rPr lang="en-US" altLang="ar-SA" sz="3200" dirty="0">
                  <a:latin typeface="Arial" pitchFamily="34" charset="0"/>
                  <a:cs typeface="Times New Roman" pitchFamily="18" charset="0"/>
                </a:rPr>
                <a:t> and a lot more. Cluttered and unorganized, theses websites do bad to students more than they do them good.</a:t>
              </a:r>
            </a:p>
            <a:p>
              <a:r>
                <a:rPr lang="en-US" altLang="ar-SA" sz="3200" dirty="0">
                  <a:latin typeface="Arial" pitchFamily="34" charset="0"/>
                  <a:cs typeface="Times New Roman" pitchFamily="18" charset="0"/>
                </a:rPr>
                <a:t>Our app is an effective solution for all the problems facing students at FCI. It combines all what they will need in a single place saving them from distraction and ad-flooded websites. Targeted for their needs, it facilitates learning and helps them focus on the more important things, i.e. learning.</a:t>
              </a:r>
            </a:p>
            <a:p>
              <a:endParaRPr lang="en-US" altLang="ar-SA" sz="3200" dirty="0">
                <a:latin typeface="Arial" pitchFamily="34" charset="0"/>
                <a:cs typeface="Times New Roman" pitchFamily="18" charset="0"/>
              </a:endParaRPr>
            </a:p>
          </p:txBody>
        </p:sp>
        <p:sp>
          <p:nvSpPr>
            <p:cNvPr id="2066" name="Text Box 2161"/>
            <p:cNvSpPr txBox="1">
              <a:spLocks noChangeArrowheads="1"/>
            </p:cNvSpPr>
            <p:nvPr/>
          </p:nvSpPr>
          <p:spPr bwMode="auto">
            <a:xfrm>
              <a:off x="1330325" y="26961293"/>
              <a:ext cx="7299325" cy="915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2800" dirty="0">
                  <a:latin typeface="Arial" pitchFamily="34" charset="0"/>
                  <a:cs typeface="Times New Roman" pitchFamily="18" charset="0"/>
                </a:rPr>
                <a:t>This project aims to create a mobile application that will help students &amp; staff at FCI stay organized. The app will provide students, teacher assistants &amp; professors with their schedule, depending on the courses they have registered. If the student doesn’t know the location of his lecture or lab the app will help him and show him a map to where the lecture/section hall or lab is in the faculty. </a:t>
              </a:r>
            </a:p>
            <a:p>
              <a:r>
                <a:rPr lang="en-US" altLang="ar-SA" sz="2800" dirty="0">
                  <a:latin typeface="Arial" pitchFamily="34" charset="0"/>
                  <a:cs typeface="Times New Roman" pitchFamily="18" charset="0"/>
                </a:rPr>
                <a:t>Also, users receive new announcements from the faculty notifying them with important events happening at the faculty. To help students keep track with their courses, our app gives an overview of what is due this day and the next. It also gives them a list combining all tasks from all the courses they are registered in. The app will organize downloading and uploading materials. The app will provide a forum for the students to communicate with each other as well as with TAs and professors. </a:t>
              </a:r>
            </a:p>
          </p:txBody>
        </p:sp>
      </p:grpSp>
      <p:grpSp>
        <p:nvGrpSpPr>
          <p:cNvPr id="2" name="Group 1"/>
          <p:cNvGrpSpPr/>
          <p:nvPr/>
        </p:nvGrpSpPr>
        <p:grpSpPr>
          <a:xfrm>
            <a:off x="-6858000" y="9067800"/>
            <a:ext cx="5700713" cy="35460000"/>
            <a:chOff x="-7798702" y="10844213"/>
            <a:chExt cx="6255652" cy="28975050"/>
          </a:xfrm>
        </p:grpSpPr>
        <p:cxnSp>
          <p:nvCxnSpPr>
            <p:cNvPr id="3" name="Straight Connector 2"/>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8" name="Straight Connector 407"/>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09" name="Straight Connector 408"/>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2087" name="TextBox 6"/>
            <p:cNvSpPr txBox="1">
              <a:spLocks noChangeArrowheads="1"/>
            </p:cNvSpPr>
            <p:nvPr/>
          </p:nvSpPr>
          <p:spPr bwMode="auto">
            <a:xfrm>
              <a:off x="-7798702" y="25331738"/>
              <a:ext cx="3467434" cy="100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98.5 cm</a:t>
              </a:r>
              <a:endParaRPr lang="ar-SA" altLang="ar-SA" sz="7200" dirty="0"/>
            </a:p>
          </p:txBody>
        </p:sp>
      </p:grpSp>
      <p:grpSp>
        <p:nvGrpSpPr>
          <p:cNvPr id="411" name="Group 410"/>
          <p:cNvGrpSpPr/>
          <p:nvPr/>
        </p:nvGrpSpPr>
        <p:grpSpPr>
          <a:xfrm>
            <a:off x="-6000750" y="228600"/>
            <a:ext cx="4843463" cy="8435182"/>
            <a:chOff x="-6858000" y="10844213"/>
            <a:chExt cx="5314950" cy="28975050"/>
          </a:xfrm>
        </p:grpSpPr>
        <p:cxnSp>
          <p:nvCxnSpPr>
            <p:cNvPr id="412" name="Straight Connector 411"/>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3" name="Straight Connector 412"/>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14" name="Straight Connector 413"/>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15" name="TextBox 6"/>
            <p:cNvSpPr txBox="1">
              <a:spLocks noChangeArrowheads="1"/>
            </p:cNvSpPr>
            <p:nvPr/>
          </p:nvSpPr>
          <p:spPr bwMode="auto">
            <a:xfrm>
              <a:off x="-6858000" y="25331738"/>
              <a:ext cx="2960829"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24  cm</a:t>
              </a:r>
              <a:endParaRPr lang="ar-SA" altLang="ar-SA" sz="7200" dirty="0"/>
            </a:p>
          </p:txBody>
        </p:sp>
      </p:grpSp>
      <p:grpSp>
        <p:nvGrpSpPr>
          <p:cNvPr id="10" name="Group 9"/>
          <p:cNvGrpSpPr/>
          <p:nvPr/>
        </p:nvGrpSpPr>
        <p:grpSpPr>
          <a:xfrm>
            <a:off x="728663" y="228600"/>
            <a:ext cx="27000000" cy="8640000"/>
            <a:chOff x="728663" y="1219200"/>
            <a:chExt cx="27000000" cy="8640000"/>
          </a:xfrm>
        </p:grpSpPr>
        <p:sp>
          <p:nvSpPr>
            <p:cNvPr id="4081" name="Rectangle 2033"/>
            <p:cNvSpPr>
              <a:spLocks noChangeArrowheads="1"/>
            </p:cNvSpPr>
            <p:nvPr/>
          </p:nvSpPr>
          <p:spPr bwMode="auto">
            <a:xfrm>
              <a:off x="6172200" y="2097088"/>
              <a:ext cx="16764000" cy="3998912"/>
            </a:xfrm>
            <a:prstGeom prst="rect">
              <a:avLst/>
            </a:prstGeom>
            <a:noFill/>
            <a:ln w="9525">
              <a:noFill/>
              <a:miter lim="800000"/>
              <a:headEnd/>
              <a:tailEnd/>
            </a:ln>
            <a:effectLst/>
          </p:spPr>
          <p:txBody>
            <a:bodyPr lIns="154077" tIns="77040" rIns="154077" bIns="77040" anchor="ctr"/>
            <a:lstStyle/>
            <a:p>
              <a:pPr algn="ctr" defTabSz="1085850">
                <a:defRPr/>
              </a:pPr>
              <a:r>
                <a:rPr lang="en-US" sz="9600" b="1" dirty="0">
                  <a:effectLst>
                    <a:outerShdw blurRad="38100" dist="38100" dir="2700000" algn="tl">
                      <a:srgbClr val="C0C0C0"/>
                    </a:outerShdw>
                  </a:effectLst>
                  <a:latin typeface="Arial Black" pitchFamily="34" charset="0"/>
                </a:rPr>
                <a:t>FCI E-campus</a:t>
              </a:r>
              <a:endParaRPr lang="en-US" sz="9600" b="1" i="1" dirty="0">
                <a:effectLst>
                  <a:outerShdw blurRad="38100" dist="38100" dir="2700000" algn="tl">
                    <a:srgbClr val="C0C0C0"/>
                  </a:outerShdw>
                </a:effectLst>
                <a:latin typeface="Arial Black" pitchFamily="34" charset="0"/>
              </a:endParaRPr>
            </a:p>
          </p:txBody>
        </p:sp>
        <p:sp>
          <p:nvSpPr>
            <p:cNvPr id="4082" name="Rectangle 2034"/>
            <p:cNvSpPr>
              <a:spLocks noChangeArrowheads="1"/>
            </p:cNvSpPr>
            <p:nvPr/>
          </p:nvSpPr>
          <p:spPr bwMode="auto">
            <a:xfrm>
              <a:off x="6156958" y="6467088"/>
              <a:ext cx="16014875" cy="2986088"/>
            </a:xfrm>
            <a:prstGeom prst="rect">
              <a:avLst/>
            </a:prstGeom>
            <a:noFill/>
            <a:ln w="9525">
              <a:noFill/>
              <a:miter lim="800000"/>
              <a:headEnd/>
              <a:tailEnd/>
            </a:ln>
            <a:effectLst/>
          </p:spPr>
          <p:txBody>
            <a:bodyPr lIns="154077" tIns="77040" rIns="154077" bIns="77040" anchor="ctr"/>
            <a:lstStyle/>
            <a:p>
              <a:pPr algn="ctr" defTabSz="1085850">
                <a:defRPr/>
              </a:pPr>
              <a:br>
                <a:rPr lang="en-US" sz="7100" b="1" i="1" dirty="0">
                  <a:effectLst>
                    <a:outerShdw blurRad="38100" dist="38100" dir="2700000" algn="tl">
                      <a:srgbClr val="C0C0C0"/>
                    </a:outerShdw>
                  </a:effectLst>
                </a:rPr>
              </a:br>
              <a:r>
                <a:rPr lang="en-US" sz="7100" b="1" i="1" dirty="0">
                  <a:effectLst>
                    <a:outerShdw blurRad="38100" dist="38100" dir="2700000" algn="tl">
                      <a:srgbClr val="C0C0C0"/>
                    </a:outerShdw>
                  </a:effectLst>
                </a:rPr>
                <a:t>Amr, Abdelrahman, Ahmed, Abdelaziz and  Abdallah</a:t>
              </a:r>
              <a:endParaRPr lang="en-US" sz="7100" b="1" i="1" baseline="30000" dirty="0">
                <a:effectLst>
                  <a:outerShdw blurRad="38100" dist="38100" dir="2700000" algn="tl">
                    <a:srgbClr val="C0C0C0"/>
                  </a:outerShdw>
                </a:effectLst>
              </a:endParaRPr>
            </a:p>
            <a:p>
              <a:pPr algn="ctr" defTabSz="1085850">
                <a:defRPr/>
              </a:pPr>
              <a:r>
                <a:rPr lang="en-US" sz="5700" dirty="0">
                  <a:effectLst>
                    <a:outerShdw blurRad="38100" dist="38100" dir="2700000" algn="tl">
                      <a:srgbClr val="C0C0C0"/>
                    </a:outerShdw>
                  </a:effectLst>
                  <a:latin typeface="Arial" charset="0"/>
                </a:rPr>
                <a:t>Supervisor: Dr. Mohammed </a:t>
              </a:r>
              <a:r>
                <a:rPr lang="en-US" sz="5700" dirty="0" err="1">
                  <a:effectLst>
                    <a:outerShdw blurRad="38100" dist="38100" dir="2700000" algn="tl">
                      <a:srgbClr val="C0C0C0"/>
                    </a:outerShdw>
                  </a:effectLst>
                  <a:latin typeface="Arial" charset="0"/>
                </a:rPr>
                <a:t>Nassef</a:t>
              </a:r>
              <a:endParaRPr lang="en-US" sz="6400" dirty="0">
                <a:effectLst>
                  <a:outerShdw blurRad="38100" dist="38100" dir="2700000" algn="tl">
                    <a:srgbClr val="C0C0C0"/>
                  </a:outerShdw>
                </a:effectLst>
                <a:latin typeface="Arial" charset="0"/>
              </a:endParaRPr>
            </a:p>
            <a:p>
              <a:pPr algn="ctr" defTabSz="1085850">
                <a:defRPr/>
              </a:pPr>
              <a:endParaRPr lang="en-US" sz="7100" b="1" i="1" baseline="30000" dirty="0">
                <a:effectLst>
                  <a:outerShdw blurRad="38100" dist="38100" dir="2700000" algn="tl">
                    <a:srgbClr val="C0C0C0"/>
                  </a:outerShdw>
                </a:effectLst>
              </a:endParaRPr>
            </a:p>
          </p:txBody>
        </p:sp>
        <p:sp>
          <p:nvSpPr>
            <p:cNvPr id="2074" name="Rectangle 2169"/>
            <p:cNvSpPr>
              <a:spLocks noChangeArrowheads="1"/>
            </p:cNvSpPr>
            <p:nvPr/>
          </p:nvSpPr>
          <p:spPr bwMode="auto">
            <a:xfrm>
              <a:off x="728663" y="1219200"/>
              <a:ext cx="27000000" cy="864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grpSp>
      <p:sp>
        <p:nvSpPr>
          <p:cNvPr id="421" name="Rectangle 2169"/>
          <p:cNvSpPr>
            <a:spLocks noChangeArrowheads="1"/>
          </p:cNvSpPr>
          <p:nvPr/>
        </p:nvSpPr>
        <p:spPr bwMode="auto">
          <a:xfrm>
            <a:off x="728663" y="44916090"/>
            <a:ext cx="27000000" cy="54000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grpSp>
        <p:nvGrpSpPr>
          <p:cNvPr id="423" name="Group 422"/>
          <p:cNvGrpSpPr/>
          <p:nvPr/>
        </p:nvGrpSpPr>
        <p:grpSpPr>
          <a:xfrm>
            <a:off x="-6000750" y="44916090"/>
            <a:ext cx="4843463" cy="8804910"/>
            <a:chOff x="-6858000" y="10844213"/>
            <a:chExt cx="5314950" cy="28975050"/>
          </a:xfrm>
        </p:grpSpPr>
        <p:cxnSp>
          <p:nvCxnSpPr>
            <p:cNvPr id="424" name="Straight Connector 423"/>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5" name="Straight Connector 424"/>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26" name="Straight Connector 425"/>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27" name="TextBox 6"/>
            <p:cNvSpPr txBox="1">
              <a:spLocks noChangeArrowheads="1"/>
            </p:cNvSpPr>
            <p:nvPr/>
          </p:nvSpPr>
          <p:spPr bwMode="auto">
            <a:xfrm>
              <a:off x="-6858000" y="25331738"/>
              <a:ext cx="2960829"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24  cm</a:t>
              </a:r>
              <a:endParaRPr lang="ar-SA" altLang="ar-SA" sz="7200" dirty="0"/>
            </a:p>
          </p:txBody>
        </p:sp>
      </p:grpSp>
      <p:grpSp>
        <p:nvGrpSpPr>
          <p:cNvPr id="429" name="Group 428"/>
          <p:cNvGrpSpPr/>
          <p:nvPr/>
        </p:nvGrpSpPr>
        <p:grpSpPr>
          <a:xfrm rot="5400000">
            <a:off x="12340648" y="-15593832"/>
            <a:ext cx="3985183" cy="26790848"/>
            <a:chOff x="-5916171" y="10844213"/>
            <a:chExt cx="4373121" cy="28975050"/>
          </a:xfrm>
        </p:grpSpPr>
        <p:cxnSp>
          <p:nvCxnSpPr>
            <p:cNvPr id="430" name="Straight Connector 429"/>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1" name="Straight Connector 430"/>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32" name="Straight Connector 431"/>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33" name="TextBox 6"/>
            <p:cNvSpPr txBox="1">
              <a:spLocks noChangeArrowheads="1"/>
            </p:cNvSpPr>
            <p:nvPr/>
          </p:nvSpPr>
          <p:spPr bwMode="auto">
            <a:xfrm rot="16200000">
              <a:off x="-9495272" y="22104070"/>
              <a:ext cx="8475378" cy="131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75 cm</a:t>
              </a:r>
              <a:endParaRPr lang="ar-SA" altLang="ar-SA" sz="7200" dirty="0"/>
            </a:p>
          </p:txBody>
        </p:sp>
      </p:grpSp>
      <p:grpSp>
        <p:nvGrpSpPr>
          <p:cNvPr id="17" name="Group 16"/>
          <p:cNvGrpSpPr/>
          <p:nvPr/>
        </p:nvGrpSpPr>
        <p:grpSpPr>
          <a:xfrm>
            <a:off x="-11914481" y="7620000"/>
            <a:ext cx="7493649" cy="2379434"/>
            <a:chOff x="-18604056" y="7185348"/>
            <a:chExt cx="14183225" cy="4613489"/>
          </a:xfrm>
        </p:grpSpPr>
        <p:grpSp>
          <p:nvGrpSpPr>
            <p:cNvPr id="14" name="Group 13"/>
            <p:cNvGrpSpPr/>
            <p:nvPr/>
          </p:nvGrpSpPr>
          <p:grpSpPr>
            <a:xfrm>
              <a:off x="-18604056" y="7185348"/>
              <a:ext cx="8413950" cy="4613489"/>
              <a:chOff x="-28404727" y="3799961"/>
              <a:chExt cx="24097079" cy="13212772"/>
            </a:xfrm>
          </p:grpSpPr>
          <p:grpSp>
            <p:nvGrpSpPr>
              <p:cNvPr id="13" name="Group 12"/>
              <p:cNvGrpSpPr/>
              <p:nvPr/>
            </p:nvGrpSpPr>
            <p:grpSpPr>
              <a:xfrm>
                <a:off x="-28404727" y="3799961"/>
                <a:ext cx="12952180" cy="6860766"/>
                <a:chOff x="-28404727" y="3799961"/>
                <a:chExt cx="12952180" cy="6860766"/>
              </a:xfrm>
              <a:solidFill>
                <a:srgbClr val="0070C0"/>
              </a:solidFill>
            </p:grpSpPr>
            <p:sp>
              <p:nvSpPr>
                <p:cNvPr id="11" name="Donut 10"/>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12" name="Moon 11"/>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441" name="Group 440"/>
              <p:cNvGrpSpPr/>
              <p:nvPr/>
            </p:nvGrpSpPr>
            <p:grpSpPr>
              <a:xfrm flipV="1">
                <a:off x="-28282671" y="10399775"/>
                <a:ext cx="12952180" cy="6612958"/>
                <a:chOff x="-28404727" y="3799961"/>
                <a:chExt cx="12952180" cy="6612958"/>
              </a:xfrm>
              <a:solidFill>
                <a:srgbClr val="0070C0"/>
              </a:solidFill>
            </p:grpSpPr>
            <p:sp>
              <p:nvSpPr>
                <p:cNvPr id="442" name="Donut 441"/>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43" name="Moon 442"/>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444" name="Moon 443"/>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45" name="Moon 444"/>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16" name="Straight Connector 15"/>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grpSp>
        <p:nvGrpSpPr>
          <p:cNvPr id="461" name="Group 460"/>
          <p:cNvGrpSpPr/>
          <p:nvPr/>
        </p:nvGrpSpPr>
        <p:grpSpPr>
          <a:xfrm>
            <a:off x="-11914481" y="43416766"/>
            <a:ext cx="7493649" cy="2379434"/>
            <a:chOff x="-18604056" y="7185348"/>
            <a:chExt cx="14183225" cy="4613489"/>
          </a:xfrm>
        </p:grpSpPr>
        <p:grpSp>
          <p:nvGrpSpPr>
            <p:cNvPr id="462" name="Group 461"/>
            <p:cNvGrpSpPr/>
            <p:nvPr/>
          </p:nvGrpSpPr>
          <p:grpSpPr>
            <a:xfrm>
              <a:off x="-18604056" y="7185348"/>
              <a:ext cx="8413950" cy="4613489"/>
              <a:chOff x="-28404727" y="3799961"/>
              <a:chExt cx="24097079" cy="13212772"/>
            </a:xfrm>
          </p:grpSpPr>
          <p:grpSp>
            <p:nvGrpSpPr>
              <p:cNvPr id="464" name="Group 463"/>
              <p:cNvGrpSpPr/>
              <p:nvPr/>
            </p:nvGrpSpPr>
            <p:grpSpPr>
              <a:xfrm>
                <a:off x="-28404727" y="3799961"/>
                <a:ext cx="12952180" cy="6860766"/>
                <a:chOff x="-28404727" y="3799961"/>
                <a:chExt cx="12952180" cy="6860766"/>
              </a:xfrm>
              <a:solidFill>
                <a:srgbClr val="0070C0"/>
              </a:solidFill>
            </p:grpSpPr>
            <p:sp>
              <p:nvSpPr>
                <p:cNvPr id="470" name="Donut 469"/>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71" name="Moon 470"/>
                <p:cNvSpPr/>
                <p:nvPr/>
              </p:nvSpPr>
              <p:spPr>
                <a:xfrm rot="6983858">
                  <a:off x="-20698383" y="5414891"/>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465" name="Group 464"/>
              <p:cNvGrpSpPr/>
              <p:nvPr/>
            </p:nvGrpSpPr>
            <p:grpSpPr>
              <a:xfrm flipV="1">
                <a:off x="-28282671" y="10399775"/>
                <a:ext cx="12952180" cy="6612958"/>
                <a:chOff x="-28404727" y="3799961"/>
                <a:chExt cx="12952180" cy="6612958"/>
              </a:xfrm>
              <a:solidFill>
                <a:srgbClr val="0070C0"/>
              </a:solidFill>
            </p:grpSpPr>
            <p:sp>
              <p:nvSpPr>
                <p:cNvPr id="468" name="Donut 467"/>
                <p:cNvSpPr/>
                <p:nvPr/>
              </p:nvSpPr>
              <p:spPr>
                <a:xfrm rot="1383177">
                  <a:off x="-28404727" y="3799961"/>
                  <a:ext cx="7086600" cy="565330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endParaRPr>
                </a:p>
              </p:txBody>
            </p:sp>
            <p:sp>
              <p:nvSpPr>
                <p:cNvPr id="469" name="Moon 468"/>
                <p:cNvSpPr/>
                <p:nvPr/>
              </p:nvSpPr>
              <p:spPr>
                <a:xfrm rot="6760983">
                  <a:off x="-20698383" y="5167083"/>
                  <a:ext cx="2971800" cy="7519872"/>
                </a:xfrm>
                <a:prstGeom prst="moon">
                  <a:avLst>
                    <a:gd name="adj" fmla="val 875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466" name="Moon 465"/>
              <p:cNvSpPr/>
              <p:nvPr/>
            </p:nvSpPr>
            <p:spPr>
              <a:xfrm rot="14191825" flipV="1">
                <a:off x="-12810021" y="295075"/>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67" name="Moon 466"/>
              <p:cNvSpPr/>
              <p:nvPr/>
            </p:nvSpPr>
            <p:spPr>
              <a:xfrm rot="7408175">
                <a:off x="-12844657" y="6931778"/>
                <a:ext cx="2971800" cy="14032947"/>
              </a:xfrm>
              <a:prstGeom prst="moon">
                <a:avLst>
                  <a:gd name="adj" fmla="val 87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463" name="Straight Connector 462"/>
            <p:cNvCxnSpPr/>
            <p:nvPr/>
          </p:nvCxnSpPr>
          <p:spPr>
            <a:xfrm>
              <a:off x="-14236344" y="9564957"/>
              <a:ext cx="9815513" cy="116380"/>
            </a:xfrm>
            <a:prstGeom prst="line">
              <a:avLst/>
            </a:prstGeom>
            <a:ln w="165100">
              <a:prstDash val="dash"/>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9870400" y="24194750"/>
            <a:ext cx="35737800" cy="21144250"/>
          </a:xfrm>
          <a:prstGeom prst="rect">
            <a:avLst/>
          </a:prstGeom>
          <a:noFill/>
        </p:spPr>
        <p:txBody>
          <a:bodyPr wrap="square" rtlCol="1">
            <a:spAutoFit/>
          </a:bodyPr>
          <a:lstStyle/>
          <a:p>
            <a:r>
              <a:rPr lang="en-US" sz="7200" dirty="0"/>
              <a:t>Save and submit 3 copies of the poster:</a:t>
            </a:r>
          </a:p>
          <a:p>
            <a:endParaRPr lang="en-US" sz="7200" dirty="0"/>
          </a:p>
          <a:p>
            <a:r>
              <a:rPr lang="en-US" sz="7200" dirty="0"/>
              <a:t>1. The poster in a “PDF” format, use the following name scheme:</a:t>
            </a:r>
          </a:p>
          <a:p>
            <a:endParaRPr lang="en-US" sz="7200" dirty="0"/>
          </a:p>
          <a:p>
            <a:r>
              <a:rPr lang="en-US" sz="7200" dirty="0"/>
              <a:t>&lt;</a:t>
            </a:r>
            <a:r>
              <a:rPr lang="en-US" sz="7200" b="1" dirty="0"/>
              <a:t>year</a:t>
            </a:r>
            <a:r>
              <a:rPr lang="en-US" sz="7200" dirty="0"/>
              <a:t>&gt;</a:t>
            </a:r>
            <a:r>
              <a:rPr lang="en-US" sz="7200" b="1" dirty="0"/>
              <a:t>-</a:t>
            </a:r>
            <a:r>
              <a:rPr lang="en-US" sz="7200" dirty="0"/>
              <a:t>&lt;</a:t>
            </a:r>
            <a:r>
              <a:rPr lang="en-US" sz="7200" b="1" dirty="0"/>
              <a:t>semester</a:t>
            </a:r>
            <a:r>
              <a:rPr lang="en-US" sz="7200" dirty="0"/>
              <a:t>&gt;</a:t>
            </a:r>
            <a:r>
              <a:rPr lang="en-US" sz="7200" b="1" dirty="0"/>
              <a:t>-</a:t>
            </a:r>
            <a:r>
              <a:rPr lang="en-US" sz="7200" dirty="0"/>
              <a:t>&lt;</a:t>
            </a:r>
            <a:r>
              <a:rPr lang="en-US" sz="7200" b="1" dirty="0" err="1"/>
              <a:t>dept.init</a:t>
            </a:r>
            <a:r>
              <a:rPr lang="en-US" sz="7200" dirty="0"/>
              <a:t>&gt;</a:t>
            </a:r>
            <a:r>
              <a:rPr lang="en-US" sz="7200" b="1" dirty="0"/>
              <a:t>-GP2-</a:t>
            </a:r>
            <a:r>
              <a:rPr lang="en-US" sz="7200" dirty="0"/>
              <a:t>&lt;</a:t>
            </a:r>
            <a:r>
              <a:rPr lang="en-US" sz="7200" b="1" dirty="0"/>
              <a:t>project number</a:t>
            </a:r>
            <a:r>
              <a:rPr lang="en-US" sz="7200" dirty="0"/>
              <a:t>&gt;</a:t>
            </a:r>
            <a:r>
              <a:rPr lang="en-US" sz="7200" b="1" dirty="0"/>
              <a:t>-</a:t>
            </a:r>
            <a:r>
              <a:rPr lang="en-US" sz="7200" dirty="0"/>
              <a:t>&lt;</a:t>
            </a:r>
            <a:r>
              <a:rPr lang="en-US" sz="7200" b="1" dirty="0"/>
              <a:t>project name</a:t>
            </a:r>
            <a:r>
              <a:rPr lang="en-US" sz="7200" dirty="0"/>
              <a:t>&gt;-</a:t>
            </a:r>
            <a:r>
              <a:rPr lang="en-US" sz="7200" b="1" dirty="0"/>
              <a:t>Poster.pdf</a:t>
            </a:r>
            <a:endParaRPr lang="en-US" sz="7200" i="1" dirty="0"/>
          </a:p>
          <a:p>
            <a:br>
              <a:rPr lang="en-US" sz="7200" dirty="0"/>
            </a:br>
            <a:r>
              <a:rPr lang="en-US" sz="7200" dirty="0"/>
              <a:t>2. The poster in a “</a:t>
            </a:r>
            <a:r>
              <a:rPr lang="en-US" sz="7200" dirty="0" err="1"/>
              <a:t>png</a:t>
            </a:r>
            <a:r>
              <a:rPr lang="en-US" sz="7200" dirty="0"/>
              <a:t>” format, use the following name scheme:</a:t>
            </a:r>
          </a:p>
          <a:p>
            <a:endParaRPr lang="en-US" sz="7200" dirty="0"/>
          </a:p>
          <a:p>
            <a:r>
              <a:rPr lang="en-US" sz="7200" dirty="0"/>
              <a:t>&lt;</a:t>
            </a:r>
            <a:r>
              <a:rPr lang="en-US" sz="7200" b="1" dirty="0"/>
              <a:t>year</a:t>
            </a:r>
            <a:r>
              <a:rPr lang="en-US" sz="7200" dirty="0"/>
              <a:t>&gt;</a:t>
            </a:r>
            <a:r>
              <a:rPr lang="en-US" sz="7200" b="1" dirty="0"/>
              <a:t>-</a:t>
            </a:r>
            <a:r>
              <a:rPr lang="en-US" sz="7200" dirty="0"/>
              <a:t>&lt;</a:t>
            </a:r>
            <a:r>
              <a:rPr lang="en-US" sz="7200" b="1" dirty="0"/>
              <a:t>semester</a:t>
            </a:r>
            <a:r>
              <a:rPr lang="en-US" sz="7200" dirty="0"/>
              <a:t>&gt;</a:t>
            </a:r>
            <a:r>
              <a:rPr lang="en-US" sz="7200" b="1" dirty="0"/>
              <a:t>-</a:t>
            </a:r>
            <a:r>
              <a:rPr lang="en-US" sz="7200" dirty="0"/>
              <a:t>&lt;</a:t>
            </a:r>
            <a:r>
              <a:rPr lang="en-US" sz="7200" b="1" dirty="0" err="1"/>
              <a:t>dept.init</a:t>
            </a:r>
            <a:r>
              <a:rPr lang="en-US" sz="7200" dirty="0"/>
              <a:t>&gt;</a:t>
            </a:r>
            <a:r>
              <a:rPr lang="en-US" sz="7200" b="1" dirty="0"/>
              <a:t>-GP2-</a:t>
            </a:r>
            <a:r>
              <a:rPr lang="en-US" sz="7200" dirty="0"/>
              <a:t>&lt;</a:t>
            </a:r>
            <a:r>
              <a:rPr lang="en-US" sz="7200" b="1" dirty="0"/>
              <a:t>project number</a:t>
            </a:r>
            <a:r>
              <a:rPr lang="en-US" sz="7200" dirty="0"/>
              <a:t>&gt;</a:t>
            </a:r>
            <a:r>
              <a:rPr lang="en-US" sz="7200" b="1" dirty="0"/>
              <a:t>-</a:t>
            </a:r>
            <a:r>
              <a:rPr lang="en-US" sz="7200" dirty="0"/>
              <a:t>&lt;</a:t>
            </a:r>
            <a:r>
              <a:rPr lang="en-US" sz="7200" b="1" dirty="0"/>
              <a:t>project name</a:t>
            </a:r>
            <a:r>
              <a:rPr lang="en-US" sz="7200" dirty="0"/>
              <a:t>&gt;-</a:t>
            </a:r>
            <a:r>
              <a:rPr lang="en-US" sz="7200" b="1" dirty="0"/>
              <a:t>Poster.png</a:t>
            </a:r>
            <a:endParaRPr lang="en-US" sz="7200" i="1" dirty="0"/>
          </a:p>
          <a:p>
            <a:endParaRPr lang="en-US" sz="7200" dirty="0"/>
          </a:p>
          <a:p>
            <a:r>
              <a:rPr lang="en-US" sz="7200" dirty="0"/>
              <a:t>3. The poster page in the graduation  project book.</a:t>
            </a:r>
          </a:p>
          <a:p>
            <a:endParaRPr lang="en-US" sz="7200" dirty="0"/>
          </a:p>
          <a:p>
            <a:r>
              <a:rPr lang="en-US" sz="7200" dirty="0"/>
              <a:t>Complete your project information in the “Template(6)-Graduation Project II - PosterPage.docx” file, add the image of the poster and scale it to 14% for both height and width.</a:t>
            </a:r>
          </a:p>
          <a:p>
            <a:endParaRPr lang="en-US" sz="7200" dirty="0"/>
          </a:p>
          <a:p>
            <a:r>
              <a:rPr lang="en-US" sz="7200" dirty="0"/>
              <a:t>use the following name scheme:</a:t>
            </a:r>
          </a:p>
          <a:p>
            <a:endParaRPr lang="en-US" sz="7200" dirty="0"/>
          </a:p>
          <a:p>
            <a:r>
              <a:rPr lang="en-US" sz="7200" dirty="0"/>
              <a:t>&lt;</a:t>
            </a:r>
            <a:r>
              <a:rPr lang="en-US" sz="7200" b="1" dirty="0"/>
              <a:t>year</a:t>
            </a:r>
            <a:r>
              <a:rPr lang="en-US" sz="7200" dirty="0"/>
              <a:t>&gt;</a:t>
            </a:r>
            <a:r>
              <a:rPr lang="en-US" sz="7200" b="1" dirty="0"/>
              <a:t>-</a:t>
            </a:r>
            <a:r>
              <a:rPr lang="en-US" sz="7200" dirty="0"/>
              <a:t>&lt;</a:t>
            </a:r>
            <a:r>
              <a:rPr lang="en-US" sz="7200" b="1" dirty="0"/>
              <a:t>semester</a:t>
            </a:r>
            <a:r>
              <a:rPr lang="en-US" sz="7200" dirty="0"/>
              <a:t>&gt;</a:t>
            </a:r>
            <a:r>
              <a:rPr lang="en-US" sz="7200" b="1" dirty="0"/>
              <a:t>-</a:t>
            </a:r>
            <a:r>
              <a:rPr lang="en-US" sz="7200" dirty="0"/>
              <a:t>&lt;</a:t>
            </a:r>
            <a:r>
              <a:rPr lang="en-US" sz="7200" b="1" dirty="0" err="1"/>
              <a:t>dept.init</a:t>
            </a:r>
            <a:r>
              <a:rPr lang="en-US" sz="7200" dirty="0"/>
              <a:t>&gt;</a:t>
            </a:r>
            <a:r>
              <a:rPr lang="en-US" sz="7200" b="1" dirty="0"/>
              <a:t>-GP2-</a:t>
            </a:r>
            <a:r>
              <a:rPr lang="en-US" sz="7200" dirty="0"/>
              <a:t>&lt;</a:t>
            </a:r>
            <a:r>
              <a:rPr lang="en-US" sz="7200" b="1" dirty="0"/>
              <a:t>project number</a:t>
            </a:r>
            <a:r>
              <a:rPr lang="en-US" sz="7200" dirty="0"/>
              <a:t>&gt;</a:t>
            </a:r>
            <a:r>
              <a:rPr lang="en-US" sz="7200" b="1" dirty="0"/>
              <a:t>-</a:t>
            </a:r>
            <a:r>
              <a:rPr lang="en-US" sz="7200" dirty="0"/>
              <a:t>&lt;</a:t>
            </a:r>
            <a:r>
              <a:rPr lang="en-US" sz="7200" b="1" dirty="0"/>
              <a:t>project name</a:t>
            </a:r>
            <a:r>
              <a:rPr lang="en-US" sz="7200" dirty="0"/>
              <a:t>&gt;-</a:t>
            </a:r>
            <a:r>
              <a:rPr lang="en-US" sz="7200" b="1" dirty="0"/>
              <a:t>PosterPage.docx</a:t>
            </a:r>
            <a:endParaRPr lang="en-US" sz="7200" i="1" dirty="0"/>
          </a:p>
          <a:p>
            <a:endParaRPr lang="en-US" sz="7200" dirty="0"/>
          </a:p>
        </p:txBody>
      </p:sp>
      <p:grpSp>
        <p:nvGrpSpPr>
          <p:cNvPr id="474" name="Group 473"/>
          <p:cNvGrpSpPr/>
          <p:nvPr/>
        </p:nvGrpSpPr>
        <p:grpSpPr>
          <a:xfrm>
            <a:off x="29845205" y="45328218"/>
            <a:ext cx="4920112" cy="5400000"/>
            <a:chOff x="-5715000" y="10844213"/>
            <a:chExt cx="5399060" cy="28975050"/>
          </a:xfrm>
        </p:grpSpPr>
        <p:cxnSp>
          <p:nvCxnSpPr>
            <p:cNvPr id="475" name="Straight Connector 474"/>
            <p:cNvCxnSpPr/>
            <p:nvPr/>
          </p:nvCxnSpPr>
          <p:spPr>
            <a:xfrm>
              <a:off x="-5715000" y="1084421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6" name="Straight Connector 475"/>
            <p:cNvCxnSpPr/>
            <p:nvPr/>
          </p:nvCxnSpPr>
          <p:spPr>
            <a:xfrm>
              <a:off x="-5715000" y="39819263"/>
              <a:ext cx="4171950" cy="0"/>
            </a:xfrm>
            <a:prstGeom prst="line">
              <a:avLst/>
            </a:prstGeom>
            <a:ln w="152400" cmpd="sng"/>
          </p:spPr>
          <p:style>
            <a:lnRef idx="3">
              <a:schemeClr val="accent1"/>
            </a:lnRef>
            <a:fillRef idx="0">
              <a:schemeClr val="accent1"/>
            </a:fillRef>
            <a:effectRef idx="2">
              <a:schemeClr val="accent1"/>
            </a:effectRef>
            <a:fontRef idx="minor">
              <a:schemeClr val="tx1"/>
            </a:fontRef>
          </p:style>
        </p:cxnSp>
        <p:cxnSp>
          <p:nvCxnSpPr>
            <p:cNvPr id="477" name="Straight Connector 476"/>
            <p:cNvCxnSpPr/>
            <p:nvPr/>
          </p:nvCxnSpPr>
          <p:spPr>
            <a:xfrm>
              <a:off x="-3514725" y="10844213"/>
              <a:ext cx="0" cy="28975050"/>
            </a:xfrm>
            <a:prstGeom prst="line">
              <a:avLst/>
            </a:prstGeom>
            <a:ln w="152400" cmpd="sng">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478" name="TextBox 6"/>
            <p:cNvSpPr txBox="1">
              <a:spLocks noChangeArrowheads="1"/>
            </p:cNvSpPr>
            <p:nvPr/>
          </p:nvSpPr>
          <p:spPr bwMode="auto">
            <a:xfrm>
              <a:off x="-3023465" y="25246125"/>
              <a:ext cx="2707525" cy="395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r>
                <a:rPr lang="en-US" altLang="ar-SA" sz="7200" dirty="0"/>
                <a:t>15 cm</a:t>
              </a:r>
              <a:endParaRPr lang="ar-SA" altLang="ar-SA" sz="7200" dirty="0"/>
            </a:p>
          </p:txBody>
        </p:sp>
      </p:grpSp>
      <p:sp>
        <p:nvSpPr>
          <p:cNvPr id="19" name="TextBox 18"/>
          <p:cNvSpPr txBox="1"/>
          <p:nvPr/>
        </p:nvSpPr>
        <p:spPr>
          <a:xfrm>
            <a:off x="-13864238" y="50128053"/>
            <a:ext cx="7734169" cy="1200329"/>
          </a:xfrm>
          <a:prstGeom prst="rect">
            <a:avLst/>
          </a:prstGeom>
          <a:noFill/>
        </p:spPr>
        <p:txBody>
          <a:bodyPr wrap="none" rtlCol="1">
            <a:spAutoFit/>
          </a:bodyPr>
          <a:lstStyle/>
          <a:p>
            <a:r>
              <a:rPr lang="en-US" sz="7200" b="1" dirty="0">
                <a:solidFill>
                  <a:srgbClr val="FF0000"/>
                </a:solidFill>
              </a:rPr>
              <a:t>For print  use only </a:t>
            </a:r>
            <a:endParaRPr lang="ar-SA" sz="7200" b="1" dirty="0">
              <a:solidFill>
                <a:srgbClr val="FF0000"/>
              </a:solidFill>
            </a:endParaRPr>
          </a:p>
        </p:txBody>
      </p:sp>
      <p:sp>
        <p:nvSpPr>
          <p:cNvPr id="480" name="TextBox 479"/>
          <p:cNvSpPr txBox="1"/>
          <p:nvPr/>
        </p:nvSpPr>
        <p:spPr>
          <a:xfrm>
            <a:off x="35966400" y="47787881"/>
            <a:ext cx="10093789" cy="1200329"/>
          </a:xfrm>
          <a:prstGeom prst="rect">
            <a:avLst/>
          </a:prstGeom>
          <a:noFill/>
        </p:spPr>
        <p:txBody>
          <a:bodyPr wrap="none" rtlCol="1">
            <a:spAutoFit/>
          </a:bodyPr>
          <a:lstStyle/>
          <a:p>
            <a:r>
              <a:rPr lang="en-US" sz="7200" b="1" dirty="0">
                <a:solidFill>
                  <a:srgbClr val="FF0000"/>
                </a:solidFill>
              </a:rPr>
              <a:t>For all  soft copy formats</a:t>
            </a:r>
            <a:endParaRPr lang="ar-SA" sz="7200" b="1" dirty="0">
              <a:solidFill>
                <a:srgbClr val="FF0000"/>
              </a:solidFill>
            </a:endParaRPr>
          </a:p>
        </p:txBody>
      </p:sp>
      <p:sp>
        <p:nvSpPr>
          <p:cNvPr id="481" name="TextBox 480"/>
          <p:cNvSpPr txBox="1"/>
          <p:nvPr/>
        </p:nvSpPr>
        <p:spPr>
          <a:xfrm>
            <a:off x="30403800" y="14075569"/>
            <a:ext cx="24681564" cy="1323439"/>
          </a:xfrm>
          <a:prstGeom prst="rect">
            <a:avLst/>
          </a:prstGeom>
          <a:noFill/>
        </p:spPr>
        <p:txBody>
          <a:bodyPr wrap="none" rtlCol="1">
            <a:spAutoFit/>
          </a:bodyPr>
          <a:lstStyle/>
          <a:p>
            <a:r>
              <a:rPr lang="en-US" sz="8000" b="1" dirty="0">
                <a:solidFill>
                  <a:srgbClr val="FF0000"/>
                </a:solidFill>
              </a:rPr>
              <a:t>Design and format details are  up the students creativity</a:t>
            </a:r>
            <a:endParaRPr lang="ar-SA" sz="8000" b="1" dirty="0">
              <a:solidFill>
                <a:srgbClr val="FF0000"/>
              </a:solidFill>
            </a:endParaRPr>
          </a:p>
        </p:txBody>
      </p:sp>
      <p:pic>
        <p:nvPicPr>
          <p:cNvPr id="20" name="Picture 19">
            <a:extLst>
              <a:ext uri="{FF2B5EF4-FFF2-40B4-BE49-F238E27FC236}">
                <a16:creationId xmlns:a16="http://schemas.microsoft.com/office/drawing/2014/main" id="{B5BFCF7D-FCE8-4E2F-83D0-6681C0BC4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3750" y="910479"/>
            <a:ext cx="4876800" cy="4876800"/>
          </a:xfrm>
          <a:prstGeom prst="rect">
            <a:avLst/>
          </a:prstGeom>
        </p:spPr>
      </p:pic>
      <p:pic>
        <p:nvPicPr>
          <p:cNvPr id="22" name="Picture 21">
            <a:extLst>
              <a:ext uri="{FF2B5EF4-FFF2-40B4-BE49-F238E27FC236}">
                <a16:creationId xmlns:a16="http://schemas.microsoft.com/office/drawing/2014/main" id="{4DF04E6D-38C7-4B14-837A-30DD2404E8CE}"/>
              </a:ext>
            </a:extLst>
          </p:cNvPr>
          <p:cNvPicPr>
            <a:picLocks noChangeAspect="1"/>
          </p:cNvPicPr>
          <p:nvPr/>
        </p:nvPicPr>
        <p:blipFill rotWithShape="1">
          <a:blip r:embed="rId4">
            <a:extLst>
              <a:ext uri="{28A0092B-C50C-407E-A947-70E740481C1C}">
                <a14:useLocalDpi xmlns:a14="http://schemas.microsoft.com/office/drawing/2010/main" val="0"/>
              </a:ext>
            </a:extLst>
          </a:blip>
          <a:srcRect l="23130" t="18880" r="26248" b="21717"/>
          <a:stretch/>
        </p:blipFill>
        <p:spPr>
          <a:xfrm>
            <a:off x="937816" y="909013"/>
            <a:ext cx="5823413" cy="5252717"/>
          </a:xfrm>
          <a:prstGeom prst="rect">
            <a:avLst/>
          </a:prstGeom>
        </p:spPr>
      </p:pic>
      <p:pic>
        <p:nvPicPr>
          <p:cNvPr id="1026" name="Picture 2" descr="Image result for college success">
            <a:extLst>
              <a:ext uri="{FF2B5EF4-FFF2-40B4-BE49-F238E27FC236}">
                <a16:creationId xmlns:a16="http://schemas.microsoft.com/office/drawing/2014/main" id="{75AE7DC9-1244-4F3D-AC96-5DB75522A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473" y="36292789"/>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rum">
            <a:extLst>
              <a:ext uri="{FF2B5EF4-FFF2-40B4-BE49-F238E27FC236}">
                <a16:creationId xmlns:a16="http://schemas.microsoft.com/office/drawing/2014/main" id="{874B7120-3250-4F10-82FC-F083CC50D0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8091" y="12055208"/>
            <a:ext cx="6959448" cy="5586117"/>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2162">
            <a:extLst>
              <a:ext uri="{FF2B5EF4-FFF2-40B4-BE49-F238E27FC236}">
                <a16:creationId xmlns:a16="http://schemas.microsoft.com/office/drawing/2014/main" id="{4764492D-5C3D-4EE9-99F6-1FB331F65F89}"/>
              </a:ext>
            </a:extLst>
          </p:cNvPr>
          <p:cNvSpPr>
            <a:spLocks noChangeArrowheads="1"/>
          </p:cNvSpPr>
          <p:nvPr/>
        </p:nvSpPr>
        <p:spPr bwMode="auto">
          <a:xfrm>
            <a:off x="10271638" y="20984784"/>
            <a:ext cx="17457024" cy="23543015"/>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l" rtl="0" eaLnBrk="0" fontAlgn="base" hangingPunct="0">
              <a:spcBef>
                <a:spcPct val="0"/>
              </a:spcBef>
              <a:spcAft>
                <a:spcPct val="0"/>
              </a:spcAft>
              <a:defRPr sz="2400">
                <a:solidFill>
                  <a:schemeClr val="tx1"/>
                </a:solidFill>
                <a:latin typeface="Times New Roman" pitchFamily="18" charset="0"/>
              </a:defRPr>
            </a:lvl6pPr>
            <a:lvl7pPr marL="2971800" indent="-228600" algn="l" rtl="0" eaLnBrk="0" fontAlgn="base" hangingPunct="0">
              <a:spcBef>
                <a:spcPct val="0"/>
              </a:spcBef>
              <a:spcAft>
                <a:spcPct val="0"/>
              </a:spcAft>
              <a:defRPr sz="2400">
                <a:solidFill>
                  <a:schemeClr val="tx1"/>
                </a:solidFill>
                <a:latin typeface="Times New Roman" pitchFamily="18" charset="0"/>
              </a:defRPr>
            </a:lvl7pPr>
            <a:lvl8pPr marL="3429000" indent="-228600" algn="l" rtl="0" eaLnBrk="0" fontAlgn="base" hangingPunct="0">
              <a:spcBef>
                <a:spcPct val="0"/>
              </a:spcBef>
              <a:spcAft>
                <a:spcPct val="0"/>
              </a:spcAft>
              <a:defRPr sz="2400">
                <a:solidFill>
                  <a:schemeClr val="tx1"/>
                </a:solidFill>
                <a:latin typeface="Times New Roman" pitchFamily="18" charset="0"/>
              </a:defRPr>
            </a:lvl8pPr>
            <a:lvl9pPr marL="3886200" indent="-228600" algn="l" rtl="0" eaLnBrk="0" fontAlgn="base" hangingPunct="0">
              <a:spcBef>
                <a:spcPct val="0"/>
              </a:spcBef>
              <a:spcAft>
                <a:spcPct val="0"/>
              </a:spcAft>
              <a:defRPr sz="2400">
                <a:solidFill>
                  <a:schemeClr val="tx1"/>
                </a:solidFill>
                <a:latin typeface="Times New Roman" pitchFamily="18" charset="0"/>
              </a:defRPr>
            </a:lvl9pPr>
          </a:lstStyle>
          <a:p>
            <a:endParaRPr lang="ar-SA" altLang="ar-SA"/>
          </a:p>
        </p:txBody>
      </p:sp>
      <p:pic>
        <p:nvPicPr>
          <p:cNvPr id="24" name="Picture 23">
            <a:extLst>
              <a:ext uri="{FF2B5EF4-FFF2-40B4-BE49-F238E27FC236}">
                <a16:creationId xmlns:a16="http://schemas.microsoft.com/office/drawing/2014/main" id="{BDDB122F-D16F-48F9-BD06-FE92610AA1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4386" y="21201686"/>
            <a:ext cx="6295628" cy="11192228"/>
          </a:xfrm>
          <a:prstGeom prst="rect">
            <a:avLst/>
          </a:prstGeom>
        </p:spPr>
      </p:pic>
      <p:pic>
        <p:nvPicPr>
          <p:cNvPr id="26" name="Picture 25">
            <a:extLst>
              <a:ext uri="{FF2B5EF4-FFF2-40B4-BE49-F238E27FC236}">
                <a16:creationId xmlns:a16="http://schemas.microsoft.com/office/drawing/2014/main" id="{7BFE23B2-26C5-4E86-A8C1-1BE8BB8B61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1961" y="20822840"/>
            <a:ext cx="5360760" cy="5360760"/>
          </a:xfrm>
          <a:prstGeom prst="rect">
            <a:avLst/>
          </a:prstGeom>
        </p:spPr>
      </p:pic>
      <p:sp>
        <p:nvSpPr>
          <p:cNvPr id="27" name="TextBox 26">
            <a:extLst>
              <a:ext uri="{FF2B5EF4-FFF2-40B4-BE49-F238E27FC236}">
                <a16:creationId xmlns:a16="http://schemas.microsoft.com/office/drawing/2014/main" id="{E562E6ED-361E-4D22-AE53-FEB239C4902F}"/>
              </a:ext>
            </a:extLst>
          </p:cNvPr>
          <p:cNvSpPr txBox="1"/>
          <p:nvPr/>
        </p:nvSpPr>
        <p:spPr>
          <a:xfrm>
            <a:off x="16153635" y="22004288"/>
            <a:ext cx="3724321" cy="2308324"/>
          </a:xfrm>
          <a:prstGeom prst="rect">
            <a:avLst/>
          </a:prstGeom>
          <a:noFill/>
        </p:spPr>
        <p:txBody>
          <a:bodyPr wrap="square" rtlCol="0">
            <a:spAutoFit/>
          </a:bodyPr>
          <a:lstStyle/>
          <a:p>
            <a:pPr algn="ctr"/>
            <a:r>
              <a:rPr lang="en-US" sz="3600" dirty="0"/>
              <a:t>Login or sign up as Student, Professor or Teacher Assistant</a:t>
            </a:r>
          </a:p>
        </p:txBody>
      </p:sp>
      <p:pic>
        <p:nvPicPr>
          <p:cNvPr id="29" name="Picture 28">
            <a:extLst>
              <a:ext uri="{FF2B5EF4-FFF2-40B4-BE49-F238E27FC236}">
                <a16:creationId xmlns:a16="http://schemas.microsoft.com/office/drawing/2014/main" id="{5AE16F79-C991-432E-A51D-990990E956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23206" y="21242459"/>
            <a:ext cx="6295629" cy="11192228"/>
          </a:xfrm>
          <a:prstGeom prst="rect">
            <a:avLst/>
          </a:prstGeom>
        </p:spPr>
      </p:pic>
      <p:pic>
        <p:nvPicPr>
          <p:cNvPr id="33" name="Picture 32">
            <a:extLst>
              <a:ext uri="{FF2B5EF4-FFF2-40B4-BE49-F238E27FC236}">
                <a16:creationId xmlns:a16="http://schemas.microsoft.com/office/drawing/2014/main" id="{436BFE77-B86C-4633-830A-4957F2746F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65393" y="27555240"/>
            <a:ext cx="4780928" cy="4775937"/>
          </a:xfrm>
          <a:prstGeom prst="rect">
            <a:avLst/>
          </a:prstGeom>
        </p:spPr>
      </p:pic>
      <p:sp>
        <p:nvSpPr>
          <p:cNvPr id="34" name="TextBox 33">
            <a:extLst>
              <a:ext uri="{FF2B5EF4-FFF2-40B4-BE49-F238E27FC236}">
                <a16:creationId xmlns:a16="http://schemas.microsoft.com/office/drawing/2014/main" id="{7C76AED5-83A1-4C7D-8F88-3F32584C86D4}"/>
              </a:ext>
            </a:extLst>
          </p:cNvPr>
          <p:cNvSpPr txBox="1"/>
          <p:nvPr/>
        </p:nvSpPr>
        <p:spPr>
          <a:xfrm>
            <a:off x="18015796" y="29296877"/>
            <a:ext cx="3236784" cy="646331"/>
          </a:xfrm>
          <a:prstGeom prst="rect">
            <a:avLst/>
          </a:prstGeom>
          <a:noFill/>
        </p:spPr>
        <p:txBody>
          <a:bodyPr wrap="none" rtlCol="0">
            <a:spAutoFit/>
          </a:bodyPr>
          <a:lstStyle/>
          <a:p>
            <a:r>
              <a:rPr lang="en-US" sz="3600" dirty="0"/>
              <a:t>All in one place.</a:t>
            </a:r>
          </a:p>
        </p:txBody>
      </p:sp>
      <p:pic>
        <p:nvPicPr>
          <p:cNvPr id="36" name="Picture 35">
            <a:extLst>
              <a:ext uri="{FF2B5EF4-FFF2-40B4-BE49-F238E27FC236}">
                <a16:creationId xmlns:a16="http://schemas.microsoft.com/office/drawing/2014/main" id="{95D1256E-884A-4A1C-B718-95786B697C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72634" y="33223173"/>
            <a:ext cx="6214980" cy="11048854"/>
          </a:xfrm>
          <a:prstGeom prst="rect">
            <a:avLst/>
          </a:prstGeom>
        </p:spPr>
      </p:pic>
      <p:pic>
        <p:nvPicPr>
          <p:cNvPr id="38" name="Picture 37">
            <a:extLst>
              <a:ext uri="{FF2B5EF4-FFF2-40B4-BE49-F238E27FC236}">
                <a16:creationId xmlns:a16="http://schemas.microsoft.com/office/drawing/2014/main" id="{D3A751A0-400D-468D-9B4B-99CC6FEDA7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630369" y="33223173"/>
            <a:ext cx="5360760" cy="5360760"/>
          </a:xfrm>
          <a:prstGeom prst="rect">
            <a:avLst/>
          </a:prstGeom>
        </p:spPr>
      </p:pic>
      <p:sp>
        <p:nvSpPr>
          <p:cNvPr id="39" name="TextBox 38">
            <a:extLst>
              <a:ext uri="{FF2B5EF4-FFF2-40B4-BE49-F238E27FC236}">
                <a16:creationId xmlns:a16="http://schemas.microsoft.com/office/drawing/2014/main" id="{6FAD5A40-3DAD-40C0-9D64-1BA61FA81FBC}"/>
              </a:ext>
            </a:extLst>
          </p:cNvPr>
          <p:cNvSpPr txBox="1"/>
          <p:nvPr/>
        </p:nvSpPr>
        <p:spPr>
          <a:xfrm>
            <a:off x="16987310" y="35105345"/>
            <a:ext cx="2646878" cy="646331"/>
          </a:xfrm>
          <a:prstGeom prst="rect">
            <a:avLst/>
          </a:prstGeom>
          <a:noFill/>
        </p:spPr>
        <p:txBody>
          <a:bodyPr wrap="none" rtlCol="0">
            <a:spAutoFit/>
          </a:bodyPr>
          <a:lstStyle/>
          <a:p>
            <a:r>
              <a:rPr lang="en-US" sz="3600" dirty="0"/>
              <a:t>Never be lost</a:t>
            </a:r>
          </a:p>
        </p:txBody>
      </p:sp>
      <p:pic>
        <p:nvPicPr>
          <p:cNvPr id="41" name="Picture 40">
            <a:extLst>
              <a:ext uri="{FF2B5EF4-FFF2-40B4-BE49-F238E27FC236}">
                <a16:creationId xmlns:a16="http://schemas.microsoft.com/office/drawing/2014/main" id="{1EE1CE52-8FB9-4126-8734-5380E327565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185270" y="33223175"/>
            <a:ext cx="6214979" cy="11048852"/>
          </a:xfrm>
          <a:prstGeom prst="rect">
            <a:avLst/>
          </a:prstGeom>
        </p:spPr>
      </p:pic>
      <p:pic>
        <p:nvPicPr>
          <p:cNvPr id="370" name="Picture 369">
            <a:extLst>
              <a:ext uri="{FF2B5EF4-FFF2-40B4-BE49-F238E27FC236}">
                <a16:creationId xmlns:a16="http://schemas.microsoft.com/office/drawing/2014/main" id="{DCDF68F7-E664-4D5D-ABA2-1D768D17D2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315650" y="39258062"/>
            <a:ext cx="4780928" cy="4775937"/>
          </a:xfrm>
          <a:prstGeom prst="rect">
            <a:avLst/>
          </a:prstGeom>
        </p:spPr>
      </p:pic>
      <p:sp>
        <p:nvSpPr>
          <p:cNvPr id="42" name="TextBox 41">
            <a:extLst>
              <a:ext uri="{FF2B5EF4-FFF2-40B4-BE49-F238E27FC236}">
                <a16:creationId xmlns:a16="http://schemas.microsoft.com/office/drawing/2014/main" id="{A96EBB3B-B312-41C0-AA7B-F0C784991709}"/>
              </a:ext>
            </a:extLst>
          </p:cNvPr>
          <p:cNvSpPr txBox="1"/>
          <p:nvPr/>
        </p:nvSpPr>
        <p:spPr>
          <a:xfrm>
            <a:off x="18051704" y="40827815"/>
            <a:ext cx="3308820" cy="1200329"/>
          </a:xfrm>
          <a:prstGeom prst="rect">
            <a:avLst/>
          </a:prstGeom>
          <a:noFill/>
        </p:spPr>
        <p:txBody>
          <a:bodyPr wrap="square" rtlCol="0">
            <a:spAutoFit/>
          </a:bodyPr>
          <a:lstStyle/>
          <a:p>
            <a:pPr algn="ctr"/>
            <a:r>
              <a:rPr lang="en-US" sz="3600" dirty="0"/>
              <a:t>Ask questions &amp; get help</a:t>
            </a:r>
          </a:p>
        </p:txBody>
      </p:sp>
      <p:sp>
        <p:nvSpPr>
          <p:cNvPr id="43" name="TextBox 42">
            <a:extLst>
              <a:ext uri="{FF2B5EF4-FFF2-40B4-BE49-F238E27FC236}">
                <a16:creationId xmlns:a16="http://schemas.microsoft.com/office/drawing/2014/main" id="{1DF09DB7-4792-44D9-9E1C-26AF24D53F80}"/>
              </a:ext>
            </a:extLst>
          </p:cNvPr>
          <p:cNvSpPr txBox="1"/>
          <p:nvPr/>
        </p:nvSpPr>
        <p:spPr>
          <a:xfrm>
            <a:off x="3907585" y="46941495"/>
            <a:ext cx="9919703" cy="1446550"/>
          </a:xfrm>
          <a:prstGeom prst="rect">
            <a:avLst/>
          </a:prstGeom>
          <a:noFill/>
        </p:spPr>
        <p:txBody>
          <a:bodyPr wrap="none" rtlCol="0">
            <a:spAutoFit/>
          </a:bodyPr>
          <a:lstStyle/>
          <a:p>
            <a:r>
              <a:rPr lang="en-US" sz="4400" dirty="0">
                <a:effectLst>
                  <a:outerShdw blurRad="38100" dist="38100" dir="2700000" algn="tl">
                    <a:srgbClr val="000000">
                      <a:alpha val="43137"/>
                    </a:srgbClr>
                  </a:outerShdw>
                </a:effectLst>
              </a:rPr>
              <a:t>PlayStore: @FCI E-campus</a:t>
            </a:r>
          </a:p>
          <a:p>
            <a:r>
              <a:rPr lang="en-US" sz="4400" dirty="0">
                <a:effectLst>
                  <a:outerShdw blurRad="38100" dist="38100" dir="2700000" algn="tl">
                    <a:srgbClr val="000000">
                      <a:alpha val="43137"/>
                    </a:srgbClr>
                  </a:outerShdw>
                </a:effectLst>
              </a:rPr>
              <a:t>GitHub: </a:t>
            </a:r>
            <a:r>
              <a:rPr lang="en-US" sz="4400" dirty="0">
                <a:effectLst>
                  <a:outerShdw blurRad="38100" dist="38100" dir="2700000" algn="tl">
                    <a:srgbClr val="000000">
                      <a:alpha val="43137"/>
                    </a:srgbClr>
                  </a:outerShdw>
                </a:effectLst>
                <a:hlinkClick r:id="rId13"/>
              </a:rPr>
              <a:t>https://github.com/FCI-E-campus</a:t>
            </a:r>
            <a:r>
              <a:rPr lang="en-US" sz="4400" dirty="0">
                <a:effectLst>
                  <a:outerShdw blurRad="38100" dist="38100" dir="2700000" algn="tl">
                    <a:srgbClr val="000000">
                      <a:alpha val="43137"/>
                    </a:srgbClr>
                  </a:outerShdw>
                </a:effectLst>
              </a:rPr>
              <a:t> </a:t>
            </a:r>
          </a:p>
        </p:txBody>
      </p:sp>
      <p:sp>
        <p:nvSpPr>
          <p:cNvPr id="44" name="TextBox 43">
            <a:extLst>
              <a:ext uri="{FF2B5EF4-FFF2-40B4-BE49-F238E27FC236}">
                <a16:creationId xmlns:a16="http://schemas.microsoft.com/office/drawing/2014/main" id="{5DCA6AD3-CE18-43D3-8985-EE560A3A6DF4}"/>
              </a:ext>
            </a:extLst>
          </p:cNvPr>
          <p:cNvSpPr txBox="1"/>
          <p:nvPr/>
        </p:nvSpPr>
        <p:spPr>
          <a:xfrm>
            <a:off x="16988657" y="46611879"/>
            <a:ext cx="7880684" cy="2800767"/>
          </a:xfrm>
          <a:prstGeom prst="rect">
            <a:avLst/>
          </a:prstGeom>
          <a:noFill/>
        </p:spPr>
        <p:txBody>
          <a:bodyPr wrap="none" rtlCol="0">
            <a:spAutoFit/>
          </a:bodyPr>
          <a:lstStyle/>
          <a:p>
            <a:r>
              <a:rPr lang="en-US" sz="4400" dirty="0">
                <a:effectLst>
                  <a:outerShdw blurRad="38100" dist="38100" dir="2700000" algn="tl">
                    <a:srgbClr val="000000">
                      <a:alpha val="43137"/>
                    </a:srgbClr>
                  </a:outerShdw>
                </a:effectLst>
              </a:rPr>
              <a:t>Contact us: </a:t>
            </a:r>
          </a:p>
          <a:p>
            <a:r>
              <a:rPr lang="en-US" sz="4400" dirty="0">
                <a:effectLst>
                  <a:outerShdw blurRad="38100" dist="38100" dir="2700000" algn="tl">
                    <a:srgbClr val="000000">
                      <a:alpha val="43137"/>
                    </a:srgbClr>
                  </a:outerShdw>
                </a:effectLst>
              </a:rPr>
              <a:t>Email: </a:t>
            </a:r>
            <a:r>
              <a:rPr lang="en-US" sz="4400" dirty="0">
                <a:effectLst>
                  <a:outerShdw blurRad="38100" dist="38100" dir="2700000" algn="tl">
                    <a:srgbClr val="000000">
                      <a:alpha val="43137"/>
                    </a:srgbClr>
                  </a:outerShdw>
                </a:effectLst>
                <a:hlinkClick r:id="rId14"/>
              </a:rPr>
              <a:t>fci_e_campus@gmail.com</a:t>
            </a:r>
            <a:endParaRPr lang="en-US" sz="4400" dirty="0">
              <a:effectLst>
                <a:outerShdw blurRad="38100" dist="38100" dir="2700000" algn="tl">
                  <a:srgbClr val="000000">
                    <a:alpha val="43137"/>
                  </a:srgbClr>
                </a:outerShdw>
              </a:effectLst>
            </a:endParaRPr>
          </a:p>
          <a:p>
            <a:r>
              <a:rPr lang="en-US" sz="4400" dirty="0">
                <a:effectLst>
                  <a:outerShdw blurRad="38100" dist="38100" dir="2700000" algn="tl">
                    <a:srgbClr val="000000">
                      <a:alpha val="43137"/>
                    </a:srgbClr>
                  </a:outerShdw>
                </a:effectLst>
              </a:rPr>
              <a:t>Mobile: 01110095611</a:t>
            </a:r>
          </a:p>
          <a:p>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TotalTime>
  <Words>532</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Symbol</vt:lpstr>
      <vt:lpstr>Times New Roman</vt:lpstr>
      <vt:lpstr>Office Theme</vt:lpstr>
      <vt:lpstr>PowerPoint Presentation</vt:lpstr>
    </vt:vector>
  </TitlesOfParts>
  <Company>University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Abdallah Abdelazim</cp:lastModifiedBy>
  <cp:revision>141</cp:revision>
  <cp:lastPrinted>1998-09-03T21:09:00Z</cp:lastPrinted>
  <dcterms:created xsi:type="dcterms:W3CDTF">1998-08-31T18:15:40Z</dcterms:created>
  <dcterms:modified xsi:type="dcterms:W3CDTF">2018-07-01T00:12:02Z</dcterms:modified>
</cp:coreProperties>
</file>