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63" r:id="rId6"/>
    <p:sldId id="259" r:id="rId7"/>
    <p:sldId id="267" r:id="rId8"/>
    <p:sldId id="272" r:id="rId9"/>
    <p:sldId id="274" r:id="rId10"/>
    <p:sldId id="275" r:id="rId11"/>
    <p:sldId id="273" r:id="rId12"/>
    <p:sldId id="268" r:id="rId13"/>
    <p:sldId id="269" r:id="rId14"/>
    <p:sldId id="270" r:id="rId15"/>
    <p:sldId id="271" r:id="rId16"/>
    <p:sldId id="276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4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BC68-874F-49E3-B5D2-210DD8387BFF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4A6A8-3C43-42F1-97AC-324A60F7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Dispersed: </a:t>
            </a:r>
            <a:r>
              <a:rPr lang="ar-EG" dirty="0"/>
              <a:t>مشتت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is a discrete unit of functionality that can be accessed remotely and acted upon and updated independently, such as retrieving a credit card statement online.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 with an interest or concern in something, especially a business.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92A-EFDD-4F70-835F-C7DA682C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C94B0-1194-4512-942F-2326F2E5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CCD3-356F-439E-BC22-711A908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1112-D6A4-45FF-A482-D36F2AB4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B5BA-4CC6-4703-8DE3-F8823BE1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E9B4-7A69-4702-8B2F-4C1C033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475B-51CB-405E-8024-FF528F01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315-1172-4E53-A631-39B3AAB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75CB-5C9C-458D-9297-71895C3E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AF4F-8BC9-4A4D-A312-568DED0F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EE37E-5CC1-4A3F-814B-260D0C86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62175-DF33-427B-885E-53AE5F4F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85B1-8D7A-4B96-9E16-46304CF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3F97-33CD-46F4-BA98-46F156A8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CDF7-17E5-4167-9713-4BA34DE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B73-2E2A-43D8-963B-DFC7BEB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A536-3BA2-4059-8177-1A9AA2D9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805C-8787-48A0-8FC1-03C7140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FE25-CDB9-420B-BF41-F7C8AA8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7DBD-ED7D-45C7-BD4A-13FE778B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2AA-D22A-4720-A371-3CF30E2C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EC2A-46AB-4C29-A6C2-9FA762F1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46AD-18AA-4773-B72A-13D68F2D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6755-0F6C-4FA1-9EA4-F1964CB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9E74-421A-4DBC-9D41-E9D95028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0ED-F11D-4698-8177-85B1940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D6C-D7C3-4F6B-BD47-2A9EEA10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56BD-1664-459C-B13A-42B5E20E6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9164-95FB-4EBD-87CE-9D133CCF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A6FB-9A9E-450A-A230-6992DDF6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1894-C3AA-499E-BF36-B36649C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07E6-B67C-4105-85A1-508A3A68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8AEB-D8A8-41CB-8462-1ADD2D39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BF91-16E8-4B90-B383-37C18EAD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98F23-AC37-46EB-9B78-2668B6F65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3C55D-51C7-4CA6-A21A-E139E6D3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7FC0-3834-4F29-8882-C160B40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7D8D-99E1-4AAE-8523-D784672C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94C1-5CBB-4C5C-99BD-F8946F6F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FA50-8522-4193-A461-936112A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ECE2-4094-4BF5-9D63-2A0A1B1D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04D6-23C9-41BB-8923-3A727B35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37C0-C874-4037-9203-59E7D88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3471-2958-4CA9-8D25-F107203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5FAB-E06F-43D3-AB3B-E66E0DC2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A70C-7B5B-49D0-8345-23B89BB8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1AE-379A-40C7-A74A-A0B6F502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67A4-6AB5-44D1-ACB7-DF16473C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D0B8-349C-43EB-90F9-87BE0BDD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AAAA-E705-4508-A5EF-5AA392F2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B73-A522-49FE-A11A-AE3371E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A200-D4B5-4BBE-A9AA-9E8BB0A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DFE5-3327-4F70-932B-1925171D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A54A3-14F2-4E8A-9A45-6B8BFC130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FE31-C748-447B-A414-30AB6A90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85A2-7926-40C0-AAE0-B900D39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DC66-F99D-45DC-BB7C-002B50C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C0B0-AAD1-4EE7-97CD-ECFB09F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214ED-2139-4B77-9F30-5A85AE97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21B4-393C-47FA-A5BD-CCD45AD9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E53-D600-49DC-9D93-6F8B2A633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57DB-E231-45C1-80AB-E8EAD4D6FBB2}" type="datetimeFigureOut">
              <a:rPr lang="en-US" smtClean="0"/>
              <a:t>2018-02-12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6CB3-84E4-481C-8167-D863FDFE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FEE-3A3C-4BC7-A07C-557627863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4E36C1-A339-4A96-BE16-A202772A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9963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FCI E-campus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41B25-FC1B-47E0-B4E3-C4631E35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2019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Supervised by</a:t>
            </a:r>
          </a:p>
          <a:p>
            <a:pPr marL="0" indent="0" algn="ctr">
              <a:buNone/>
            </a:pPr>
            <a:r>
              <a:rPr lang="en-US" i="1" dirty="0"/>
              <a:t>Dr.	Mohammed </a:t>
            </a:r>
            <a:r>
              <a:rPr lang="en-US" i="1" dirty="0" err="1"/>
              <a:t>Nassef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TA.	Nora Abdelhamid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dirty="0"/>
              <a:t>Implemented  by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75B71-62EA-462A-A9DF-3A3673C7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79193"/>
              </p:ext>
            </p:extLst>
          </p:nvPr>
        </p:nvGraphicFramePr>
        <p:xfrm>
          <a:off x="2795913" y="4084320"/>
          <a:ext cx="6600174" cy="226473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77127">
                  <a:extLst>
                    <a:ext uri="{9D8B030D-6E8A-4147-A177-3AD203B41FA5}">
                      <a16:colId xmlns:a16="http://schemas.microsoft.com/office/drawing/2014/main" val="2639098976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3849430966"/>
                    </a:ext>
                  </a:extLst>
                </a:gridCol>
              </a:tblGrid>
              <a:tr h="505757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20140169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 Mahmoud </a:t>
                      </a: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6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r>
                        <a:rPr lang="en-US" sz="2000" b="1" baseline="30000" dirty="0">
                          <a:effectLst/>
                        </a:rPr>
                        <a:t>nd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Abdelrahman Mahmoud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82526"/>
                  </a:ext>
                </a:extLst>
              </a:tr>
              <a:tr h="449121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r>
                        <a:rPr lang="en-US" sz="2000" b="1" baseline="30000" dirty="0">
                          <a:effectLst/>
                        </a:rPr>
                        <a:t>rd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Amr Magdy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1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r>
                        <a:rPr lang="en-US" sz="2000" b="1" baseline="30000" dirty="0">
                          <a:effectLst/>
                        </a:rPr>
                        <a:t>th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Ahmed </a:t>
                      </a:r>
                      <a:r>
                        <a:rPr lang="en-US" sz="2000" b="0" dirty="0" err="1">
                          <a:effectLst/>
                        </a:rPr>
                        <a:t>Abdelmohsen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77179"/>
                  </a:ext>
                </a:extLst>
              </a:tr>
              <a:tr h="503665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20140170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Abdallah Abdelazim Abdallah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1756-A42D-48FC-ACAC-DB98DD35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B78C-973D-4FB8-91C3-023732E2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course will have a </a:t>
            </a:r>
            <a:r>
              <a:rPr lang="en-US" u="sng" dirty="0"/>
              <a:t>Q/A Forum</a:t>
            </a:r>
            <a:r>
              <a:rPr lang="en-US" dirty="0"/>
              <a:t>.  The course students can post in the course forum to ask a question (related to this course) and other students, professors and TAs can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EXTRA STUFF:</a:t>
            </a:r>
          </a:p>
          <a:p>
            <a:r>
              <a:rPr lang="en-US" dirty="0"/>
              <a:t>Tasks can be set to require students to </a:t>
            </a:r>
            <a:r>
              <a:rPr lang="en-US" u="sng" dirty="0"/>
              <a:t>upload their solutions</a:t>
            </a:r>
            <a:r>
              <a:rPr lang="en-US" dirty="0"/>
              <a:t>. Students need to upload their solutions before due date.</a:t>
            </a:r>
          </a:p>
          <a:p>
            <a:r>
              <a:rPr lang="en-US" dirty="0"/>
              <a:t>Students will get notifications regularly to </a:t>
            </a:r>
            <a:r>
              <a:rPr lang="en-US" u="sng" dirty="0"/>
              <a:t>remind</a:t>
            </a:r>
            <a:r>
              <a:rPr lang="en-US" dirty="0"/>
              <a:t> them of their tasks that has a near due date.</a:t>
            </a:r>
          </a:p>
          <a:p>
            <a:r>
              <a:rPr lang="en-US" dirty="0"/>
              <a:t>The app will allow users (professors, students or TAs) to send </a:t>
            </a:r>
            <a:r>
              <a:rPr lang="en-US" u="sng" dirty="0"/>
              <a:t>direct private messages</a:t>
            </a:r>
            <a:r>
              <a:rPr lang="en-US" dirty="0"/>
              <a:t> to any other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338E-24EC-4CC1-A549-916F3734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BB2E-7B4E-4994-A560-D4CE9F9D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C1FB-0A2E-4919-A73D-0288CA91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2782-52A3-4E86-A8D0-D679B90E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0C67-DFE9-401B-9887-5D961CC2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Sample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C0FF-2126-40C7-B981-A1B8A848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F741-3156-4B5B-9821-D8A1040D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9EBF-DD3F-46E7-B926-A5ECCC1C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2F9-69C3-4384-83A1-DF45AA61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6DD0-5ED9-4339-A4CF-E450533B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2C1-98F0-4EDE-A83E-A584E0E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897-BA36-4F4F-9C82-3D2916C0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E81E-8C30-4420-81C2-9F95C4C7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of screenshots of expected system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160E-CD0F-482F-A84F-B21823B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904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9C1-57F3-45E4-AC63-2DB1D7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150A-F7E2-4A79-8DE3-22649BE4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tasks fulfilled in previous 4 months</a:t>
            </a:r>
          </a:p>
          <a:p>
            <a:r>
              <a:rPr lang="en-US" dirty="0"/>
              <a:t>For the tasks to be fulfilled in the next 4 Months</a:t>
            </a:r>
          </a:p>
        </p:txBody>
      </p:sp>
    </p:spTree>
    <p:extLst>
      <p:ext uri="{BB962C8B-B14F-4D97-AF65-F5344CB8AC3E}">
        <p14:creationId xmlns:p14="http://schemas.microsoft.com/office/powerpoint/2010/main" val="60948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45D-E657-4BB8-87D1-0EDABB4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A72B-7CA0-4BDC-8C1B-5F630890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DA6-4947-4F76-866C-C8FE243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2166-465D-4D9F-9DB3-6CDF9E15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FCI E-campus: </a:t>
            </a:r>
            <a:r>
              <a:rPr lang="en-US" sz="3600" b="1" dirty="0"/>
              <a:t>Timetable &amp; Materials Organizer.</a:t>
            </a:r>
          </a:p>
          <a:p>
            <a:r>
              <a:rPr lang="en-US" dirty="0"/>
              <a:t>Our app helps students stay organized by providing them with their schedule, depending on what courses they have registered.</a:t>
            </a:r>
          </a:p>
          <a:p>
            <a:r>
              <a:rPr lang="en-US" dirty="0"/>
              <a:t>It also notify them for new announcements, upcoming quizzes and assignments deliveries to help them keep track with their courses.</a:t>
            </a:r>
          </a:p>
          <a:p>
            <a:r>
              <a:rPr lang="en-US" dirty="0"/>
              <a:t>The app will organize downloading and uploading materials.</a:t>
            </a:r>
          </a:p>
          <a:p>
            <a:r>
              <a:rPr lang="en-US" dirty="0"/>
              <a:t>That’s not it, the app will provide a forum for the students to communicate with each other.</a:t>
            </a:r>
          </a:p>
          <a:p>
            <a:r>
              <a:rPr lang="en-US" dirty="0"/>
              <a:t>And many, many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8085-4265-46BF-B38D-4A644243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AFE6-97BE-4180-9C1D-3D13E6F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600" b="1" dirty="0"/>
              <a:t>Domain of interest: </a:t>
            </a:r>
            <a:r>
              <a:rPr lang="en-US" sz="3600" u="sng" dirty="0"/>
              <a:t>Software Engineering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C86C-8969-4A41-9D76-5E68C965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A908-E384-4210-8BC8-333DEE83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300" dirty="0"/>
              <a:t>What is the Problem we are going to solve?</a:t>
            </a:r>
          </a:p>
          <a:p>
            <a:endParaRPr lang="en-US" dirty="0"/>
          </a:p>
          <a:p>
            <a:r>
              <a:rPr lang="en-US" dirty="0"/>
              <a:t>Students are dispersed between many places: E-</a:t>
            </a:r>
            <a:r>
              <a:rPr lang="en-US" dirty="0" err="1"/>
              <a:t>comm</a:t>
            </a:r>
            <a:r>
              <a:rPr lang="en-US" dirty="0"/>
              <a:t>, Facebook, Acadox, </a:t>
            </a:r>
            <a:r>
              <a:rPr lang="en-US" dirty="0" err="1"/>
              <a:t>Gdrive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Students lose grades, by losing track of assignments, quizzes &amp; materials.</a:t>
            </a:r>
          </a:p>
          <a:p>
            <a:endParaRPr lang="en-US" dirty="0"/>
          </a:p>
          <a:p>
            <a:r>
              <a:rPr lang="en-US" dirty="0"/>
              <a:t>No easy way of communication between students &amp; Teachers (professors &amp; TAs)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8CB-4CB9-4EEB-A05A-8DD52A5D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FCI E-campus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E1E4-A5F2-44D0-ADAD-6B872F07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Facebook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Acadox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mess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98D-85ED-4856-A98E-292B32F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 </a:t>
            </a:r>
            <a:br>
              <a:rPr lang="en-US" dirty="0"/>
            </a:br>
            <a:r>
              <a:rPr lang="en-US" b="1" i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613B-F365-468F-96FF-72DDDAF9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system uses Service-Oriented Architecture (SOA).</a:t>
            </a:r>
          </a:p>
          <a:p>
            <a:endParaRPr lang="en-US" dirty="0"/>
          </a:p>
          <a:p>
            <a:r>
              <a:rPr lang="en-US" dirty="0"/>
              <a:t>RESTful Web Services provided by the backend for the front-end clients</a:t>
            </a:r>
          </a:p>
        </p:txBody>
      </p:sp>
    </p:spTree>
    <p:extLst>
      <p:ext uri="{BB962C8B-B14F-4D97-AF65-F5344CB8AC3E}">
        <p14:creationId xmlns:p14="http://schemas.microsoft.com/office/powerpoint/2010/main" val="324851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7663-57C2-4E53-82EC-1DD5ADF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765D-4BA6-4CA8-9A44-AF4B21CF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Students at FCI</a:t>
            </a:r>
          </a:p>
          <a:p>
            <a:endParaRPr lang="en-US" dirty="0"/>
          </a:p>
          <a:p>
            <a:r>
              <a:rPr lang="en-US" dirty="0"/>
              <a:t>FCI professors, TAs,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04BF-742F-4F83-A497-94122D16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E026-B5BF-4D18-BBDA-931CDA3E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 will allow each student, professor and TA to </a:t>
            </a:r>
            <a:r>
              <a:rPr lang="en-US" u="sng" dirty="0"/>
              <a:t>own an account</a:t>
            </a:r>
            <a:r>
              <a:rPr lang="en-US" dirty="0"/>
              <a:t> but everyone has special permissions and capabilities in the system. Students don’t need to be </a:t>
            </a:r>
            <a:r>
              <a:rPr lang="en-US" b="1" dirty="0"/>
              <a:t>verified</a:t>
            </a:r>
            <a:r>
              <a:rPr lang="en-US" dirty="0"/>
              <a:t> but teachers do.</a:t>
            </a:r>
          </a:p>
          <a:p>
            <a:r>
              <a:rPr lang="en-US" dirty="0"/>
              <a:t>A </a:t>
            </a:r>
            <a:r>
              <a:rPr lang="en-US" u="sng" dirty="0"/>
              <a:t>Schedule</a:t>
            </a:r>
            <a:r>
              <a:rPr lang="en-US" dirty="0"/>
              <a:t> with courses lectures, labs and sections each student has according to his registered courses. This schedule shows the user what he/she has at every slot of the day (like lecture, lab, section or delivering assignments and tasks or exams). </a:t>
            </a:r>
          </a:p>
          <a:p>
            <a:r>
              <a:rPr lang="en-US" dirty="0"/>
              <a:t>A </a:t>
            </a:r>
            <a:r>
              <a:rPr lang="en-US" u="sng" dirty="0"/>
              <a:t>static map</a:t>
            </a:r>
            <a:r>
              <a:rPr lang="en-US" dirty="0"/>
              <a:t> for the faculty which guides the students by showing the buildings and the location of each lecture/section hall as well as professors’ offices, TAs’ office, the library, the mosque, the restaurant,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989A-682A-4258-A05A-E6CCF29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C98-2FF3-4E95-A3F5-7F36086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course the student is registered in there will be a resources screen which includes the </a:t>
            </a:r>
            <a:r>
              <a:rPr lang="en-US" u="sng" dirty="0"/>
              <a:t>materials</a:t>
            </a:r>
            <a:r>
              <a:rPr lang="en-US" dirty="0"/>
              <a:t> for this course. </a:t>
            </a:r>
          </a:p>
          <a:p>
            <a:r>
              <a:rPr lang="en-US" dirty="0"/>
              <a:t>Teachers &amp; the moderator students can upload materials to other students in their courses.</a:t>
            </a:r>
          </a:p>
          <a:p>
            <a:r>
              <a:rPr lang="en-US" dirty="0"/>
              <a:t>Allow Professors &amp; TAs to add </a:t>
            </a:r>
            <a:r>
              <a:rPr lang="en-US" u="sng" dirty="0"/>
              <a:t>tasks</a:t>
            </a:r>
            <a:r>
              <a:rPr lang="en-US" dirty="0"/>
              <a:t> to the courses they are assigned to. These tasks can be assignments, lab tasks, quizzes, etc... Each task will have a </a:t>
            </a:r>
            <a:r>
              <a:rPr lang="en-US" u="sng" dirty="0"/>
              <a:t>due date</a:t>
            </a:r>
            <a:r>
              <a:rPr lang="en-US" dirty="0"/>
              <a:t>. These tasks appear on students’ schedules &amp; students will receive a notification when a new task is added.</a:t>
            </a:r>
          </a:p>
          <a:p>
            <a:r>
              <a:rPr lang="en-US" dirty="0"/>
              <a:t>The app will have an </a:t>
            </a:r>
            <a:r>
              <a:rPr lang="en-US" u="sng" dirty="0"/>
              <a:t>Announcements</a:t>
            </a:r>
            <a:r>
              <a:rPr lang="en-US" dirty="0"/>
              <a:t> Screen to inform students with any new announcements made by the Admin. Relating to the faculty in general, not to a specific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281</TotalTime>
  <Words>708</Words>
  <Application>Microsoft Office PowerPoint</Application>
  <PresentationFormat>Widescreen</PresentationFormat>
  <Paragraphs>85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FCI E-campus</vt:lpstr>
      <vt:lpstr>Project idea</vt:lpstr>
      <vt:lpstr>Project idea</vt:lpstr>
      <vt:lpstr>Problem significance</vt:lpstr>
      <vt:lpstr>FCI E-campus</vt:lpstr>
      <vt:lpstr>System Analysis and Design:  System architecture</vt:lpstr>
      <vt:lpstr>System Analysis and Design: Stakeholders</vt:lpstr>
      <vt:lpstr>System Analysis and Design: Functional Requirements</vt:lpstr>
      <vt:lpstr>System Analysis and Design: Functional Requirements</vt:lpstr>
      <vt:lpstr>System Analysis and Design: Functional Requirements</vt:lpstr>
      <vt:lpstr>System Analysis and Design: Non-functional Requirements</vt:lpstr>
      <vt:lpstr>System Analysis and Design: Use-case Diagram</vt:lpstr>
      <vt:lpstr>System Analysis and Design: Sample Use-cases</vt:lpstr>
      <vt:lpstr>System Analysis and Design: Class Diagram</vt:lpstr>
      <vt:lpstr>System Analysis and Design: Sequence Diagram</vt:lpstr>
      <vt:lpstr>System Analysis and Design: ERD</vt:lpstr>
      <vt:lpstr>Draft of screenshots of expected system screens</vt:lpstr>
      <vt:lpstr>Time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E-campus</dc:title>
  <dc:creator>Abdallah Abdelazim</dc:creator>
  <cp:lastModifiedBy>Abdallah Abdelazim</cp:lastModifiedBy>
  <cp:revision>18</cp:revision>
  <dcterms:created xsi:type="dcterms:W3CDTF">2018-02-09T07:35:38Z</dcterms:created>
  <dcterms:modified xsi:type="dcterms:W3CDTF">2018-02-12T19:04:03Z</dcterms:modified>
</cp:coreProperties>
</file>