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8" r:id="rId7"/>
    <p:sldId id="269" r:id="rId8"/>
    <p:sldId id="270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965F7D-7F95-4ACD-9C01-081A74B2A25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E2B612-C2ED-4DB6-B068-B182B40C3E8B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dirty="0" smtClean="0"/>
            <a:t>Monitor</a:t>
          </a:r>
        </a:p>
      </dgm:t>
    </dgm:pt>
    <dgm:pt modelId="{C8BB276C-878A-4D2C-B31E-2A333A69CF80}" type="parTrans" cxnId="{FA6A9F2F-409F-409D-A4FD-192E42EFCCAA}">
      <dgm:prSet/>
      <dgm:spPr/>
      <dgm:t>
        <a:bodyPr/>
        <a:lstStyle/>
        <a:p>
          <a:endParaRPr lang="en-US"/>
        </a:p>
      </dgm:t>
    </dgm:pt>
    <dgm:pt modelId="{906BCEE6-8A0B-49CE-8CCF-AA59BFF50CB7}" type="sibTrans" cxnId="{FA6A9F2F-409F-409D-A4FD-192E42EFCCAA}">
      <dgm:prSet/>
      <dgm:spPr/>
      <dgm:t>
        <a:bodyPr/>
        <a:lstStyle/>
        <a:p>
          <a:endParaRPr lang="en-US"/>
        </a:p>
      </dgm:t>
    </dgm:pt>
    <dgm:pt modelId="{BD0F8310-71A2-4CD6-9B41-FDE04490F952}" type="pres">
      <dgm:prSet presAssocID="{05965F7D-7F95-4ACD-9C01-081A74B2A25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1AA48-7C20-4A2B-8B9A-518157868591}" type="pres">
      <dgm:prSet presAssocID="{B6E2B612-C2ED-4DB6-B068-B182B40C3E8B}" presName="circle1" presStyleLbl="node1" presStyleIdx="0" presStyleCn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68579483-BCE2-45DC-ADA0-4E3B46D9F0BB}" type="pres">
      <dgm:prSet presAssocID="{B6E2B612-C2ED-4DB6-B068-B182B40C3E8B}" presName="space" presStyleCnt="0"/>
      <dgm:spPr/>
    </dgm:pt>
    <dgm:pt modelId="{75EB387C-0BC2-438F-8E1A-BCC2A381F522}" type="pres">
      <dgm:prSet presAssocID="{B6E2B612-C2ED-4DB6-B068-B182B40C3E8B}" presName="rect1" presStyleLbl="alignAcc1" presStyleIdx="0" presStyleCnt="1"/>
      <dgm:spPr/>
      <dgm:t>
        <a:bodyPr/>
        <a:lstStyle/>
        <a:p>
          <a:endParaRPr lang="en-US"/>
        </a:p>
      </dgm:t>
    </dgm:pt>
    <dgm:pt modelId="{EB1FEC34-9450-4DA2-9161-861D316F7F4D}" type="pres">
      <dgm:prSet presAssocID="{B6E2B612-C2ED-4DB6-B068-B182B40C3E8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8449E4-9BAF-420D-A53A-7A0A760738FB}" type="presOf" srcId="{B6E2B612-C2ED-4DB6-B068-B182B40C3E8B}" destId="{75EB387C-0BC2-438F-8E1A-BCC2A381F522}" srcOrd="0" destOrd="0" presId="urn:microsoft.com/office/officeart/2005/8/layout/target3"/>
    <dgm:cxn modelId="{B6B18DB0-F770-4B42-A539-9E4AD1C44B68}" type="presOf" srcId="{B6E2B612-C2ED-4DB6-B068-B182B40C3E8B}" destId="{EB1FEC34-9450-4DA2-9161-861D316F7F4D}" srcOrd="1" destOrd="0" presId="urn:microsoft.com/office/officeart/2005/8/layout/target3"/>
    <dgm:cxn modelId="{7850545E-DB30-45CA-8973-DE88453782F5}" type="presOf" srcId="{05965F7D-7F95-4ACD-9C01-081A74B2A25F}" destId="{BD0F8310-71A2-4CD6-9B41-FDE04490F952}" srcOrd="0" destOrd="0" presId="urn:microsoft.com/office/officeart/2005/8/layout/target3"/>
    <dgm:cxn modelId="{FA6A9F2F-409F-409D-A4FD-192E42EFCCAA}" srcId="{05965F7D-7F95-4ACD-9C01-081A74B2A25F}" destId="{B6E2B612-C2ED-4DB6-B068-B182B40C3E8B}" srcOrd="0" destOrd="0" parTransId="{C8BB276C-878A-4D2C-B31E-2A333A69CF80}" sibTransId="{906BCEE6-8A0B-49CE-8CCF-AA59BFF50CB7}"/>
    <dgm:cxn modelId="{A38AC48D-DEBA-410B-B55D-1C3F67BEA8A8}" type="presParOf" srcId="{BD0F8310-71A2-4CD6-9B41-FDE04490F952}" destId="{B8E1AA48-7C20-4A2B-8B9A-518157868591}" srcOrd="0" destOrd="0" presId="urn:microsoft.com/office/officeart/2005/8/layout/target3"/>
    <dgm:cxn modelId="{627F1817-9D8B-443E-82F4-69B5E9D8AC42}" type="presParOf" srcId="{BD0F8310-71A2-4CD6-9B41-FDE04490F952}" destId="{68579483-BCE2-45DC-ADA0-4E3B46D9F0BB}" srcOrd="1" destOrd="0" presId="urn:microsoft.com/office/officeart/2005/8/layout/target3"/>
    <dgm:cxn modelId="{B5FBE2E3-0C5B-4EDE-A8C8-0AEC02DF3161}" type="presParOf" srcId="{BD0F8310-71A2-4CD6-9B41-FDE04490F952}" destId="{75EB387C-0BC2-438F-8E1A-BCC2A381F522}" srcOrd="2" destOrd="0" presId="urn:microsoft.com/office/officeart/2005/8/layout/target3"/>
    <dgm:cxn modelId="{33CFF94F-34A2-4F7E-B337-673EC9131049}" type="presParOf" srcId="{BD0F8310-71A2-4CD6-9B41-FDE04490F952}" destId="{EB1FEC34-9450-4DA2-9161-861D316F7F4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701A6-976C-4AA7-92BF-6D34520BA28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BFD99-D040-425C-92FD-FD3797B64EF4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n-US" sz="1600" b="1" dirty="0" smtClean="0"/>
            <a:t>2</a:t>
          </a:r>
          <a:r>
            <a:rPr lang="en-US" sz="1600" b="1" baseline="30000" dirty="0" smtClean="0"/>
            <a:t>nd</a:t>
          </a:r>
          <a:r>
            <a:rPr lang="en-US" sz="1600" b="1" dirty="0" smtClean="0"/>
            <a:t> year at FCAIH</a:t>
          </a:r>
          <a:endParaRPr lang="en-US" sz="1600" b="1" dirty="0"/>
        </a:p>
      </dgm:t>
    </dgm:pt>
    <dgm:pt modelId="{6C0A3CDE-F938-4503-AF85-BA7599DCC562}" type="parTrans" cxnId="{32DFACE9-5504-4E4B-8243-0B117193641C}">
      <dgm:prSet/>
      <dgm:spPr/>
      <dgm:t>
        <a:bodyPr/>
        <a:lstStyle/>
        <a:p>
          <a:endParaRPr lang="en-US"/>
        </a:p>
      </dgm:t>
    </dgm:pt>
    <dgm:pt modelId="{F3ACB129-715F-432D-85FC-4E1F6B8A7E81}" type="sibTrans" cxnId="{32DFACE9-5504-4E4B-8243-0B117193641C}">
      <dgm:prSet/>
      <dgm:spPr/>
      <dgm:t>
        <a:bodyPr/>
        <a:lstStyle/>
        <a:p>
          <a:endParaRPr lang="en-US"/>
        </a:p>
      </dgm:t>
    </dgm:pt>
    <dgm:pt modelId="{38459B01-D3C4-4E5B-9ACD-D3F793062730}" type="pres">
      <dgm:prSet presAssocID="{77C701A6-976C-4AA7-92BF-6D34520BA28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4C4EB9-8F3E-4BEA-AADE-69A30ECBE322}" type="pres">
      <dgm:prSet presAssocID="{ED8BFD99-D040-425C-92FD-FD3797B64EF4}" presName="circle1" presStyleLbl="node1" presStyleIdx="0" presStyleCn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3786A427-3760-4A1A-BC6C-086377094537}" type="pres">
      <dgm:prSet presAssocID="{ED8BFD99-D040-425C-92FD-FD3797B64EF4}" presName="space" presStyleCnt="0"/>
      <dgm:spPr/>
    </dgm:pt>
    <dgm:pt modelId="{1DDBF33C-FC4C-4EC9-8604-AC97CEEF1652}" type="pres">
      <dgm:prSet presAssocID="{ED8BFD99-D040-425C-92FD-FD3797B64EF4}" presName="rect1" presStyleLbl="alignAcc1" presStyleIdx="0" presStyleCnt="1"/>
      <dgm:spPr/>
      <dgm:t>
        <a:bodyPr/>
        <a:lstStyle/>
        <a:p>
          <a:endParaRPr lang="en-US"/>
        </a:p>
      </dgm:t>
    </dgm:pt>
    <dgm:pt modelId="{067E47B1-385F-4425-BE67-7F7170B43DF9}" type="pres">
      <dgm:prSet presAssocID="{ED8BFD99-D040-425C-92FD-FD3797B64EF4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B163BA-AF9C-4548-A1FE-60D5E74A1099}" type="presOf" srcId="{ED8BFD99-D040-425C-92FD-FD3797B64EF4}" destId="{1DDBF33C-FC4C-4EC9-8604-AC97CEEF1652}" srcOrd="0" destOrd="0" presId="urn:microsoft.com/office/officeart/2005/8/layout/target3"/>
    <dgm:cxn modelId="{32DFACE9-5504-4E4B-8243-0B117193641C}" srcId="{77C701A6-976C-4AA7-92BF-6D34520BA285}" destId="{ED8BFD99-D040-425C-92FD-FD3797B64EF4}" srcOrd="0" destOrd="0" parTransId="{6C0A3CDE-F938-4503-AF85-BA7599DCC562}" sibTransId="{F3ACB129-715F-432D-85FC-4E1F6B8A7E81}"/>
    <dgm:cxn modelId="{5D98BF21-F2C9-46BA-81AB-A3CF06FD849B}" type="presOf" srcId="{77C701A6-976C-4AA7-92BF-6D34520BA285}" destId="{38459B01-D3C4-4E5B-9ACD-D3F793062730}" srcOrd="0" destOrd="0" presId="urn:microsoft.com/office/officeart/2005/8/layout/target3"/>
    <dgm:cxn modelId="{E45BC59F-58BA-4DE7-AB7E-C94D6B6F22BA}" type="presOf" srcId="{ED8BFD99-D040-425C-92FD-FD3797B64EF4}" destId="{067E47B1-385F-4425-BE67-7F7170B43DF9}" srcOrd="1" destOrd="0" presId="urn:microsoft.com/office/officeart/2005/8/layout/target3"/>
    <dgm:cxn modelId="{A69BFDBF-985C-4FD1-99DE-F82DEBFE673E}" type="presParOf" srcId="{38459B01-D3C4-4E5B-9ACD-D3F793062730}" destId="{DB4C4EB9-8F3E-4BEA-AADE-69A30ECBE322}" srcOrd="0" destOrd="0" presId="urn:microsoft.com/office/officeart/2005/8/layout/target3"/>
    <dgm:cxn modelId="{4A17481E-B3C8-4D7F-BAF8-21C1355CA9A7}" type="presParOf" srcId="{38459B01-D3C4-4E5B-9ACD-D3F793062730}" destId="{3786A427-3760-4A1A-BC6C-086377094537}" srcOrd="1" destOrd="0" presId="urn:microsoft.com/office/officeart/2005/8/layout/target3"/>
    <dgm:cxn modelId="{9E3ED3AA-35CD-46C1-845D-4F63899A6366}" type="presParOf" srcId="{38459B01-D3C4-4E5B-9ACD-D3F793062730}" destId="{1DDBF33C-FC4C-4EC9-8604-AC97CEEF1652}" srcOrd="2" destOrd="0" presId="urn:microsoft.com/office/officeart/2005/8/layout/target3"/>
    <dgm:cxn modelId="{1DEAA5D5-04C7-443E-AE5B-16F840A05C1B}" type="presParOf" srcId="{38459B01-D3C4-4E5B-9ACD-D3F793062730}" destId="{067E47B1-385F-4425-BE67-7F7170B43DF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8DEE5-17DB-4A01-8D07-234A0D55650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99FE6-7321-44FB-A5AD-AFA305D166F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www.linkedin.com/in/mohamed-ramadan-111aab29b</a:t>
          </a:r>
          <a:endParaRPr lang="en-US" dirty="0"/>
        </a:p>
      </dgm:t>
    </dgm:pt>
    <dgm:pt modelId="{EBE76264-3C1B-4BC0-8738-5CCF5461C2EA}" type="parTrans" cxnId="{06AEF95E-885C-485D-86A1-09BF8C3484AB}">
      <dgm:prSet/>
      <dgm:spPr/>
      <dgm:t>
        <a:bodyPr/>
        <a:lstStyle/>
        <a:p>
          <a:endParaRPr lang="en-US"/>
        </a:p>
      </dgm:t>
    </dgm:pt>
    <dgm:pt modelId="{FDCA1886-BA55-4BB0-B679-5D4877A8DD0C}" type="sibTrans" cxnId="{06AEF95E-885C-485D-86A1-09BF8C3484AB}">
      <dgm:prSet/>
      <dgm:spPr/>
      <dgm:t>
        <a:bodyPr/>
        <a:lstStyle/>
        <a:p>
          <a:endParaRPr lang="en-US"/>
        </a:p>
      </dgm:t>
    </dgm:pt>
    <dgm:pt modelId="{F247A946-F65E-41E4-B2F7-CF22A313693F}" type="pres">
      <dgm:prSet presAssocID="{8628DEE5-17DB-4A01-8D07-234A0D55650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414EE7-5704-427D-AEAC-B4B66D32EBFA}" type="pres">
      <dgm:prSet presAssocID="{61999FE6-7321-44FB-A5AD-AFA305D166F9}" presName="node" presStyleLbl="node1" presStyleIdx="0" presStyleCnt="1" custLinFactNeighborX="-6509" custLinFactNeighborY="-37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33736-27D5-4860-9DBB-4F7A74594677}" type="presOf" srcId="{61999FE6-7321-44FB-A5AD-AFA305D166F9}" destId="{89414EE7-5704-427D-AEAC-B4B66D32EBFA}" srcOrd="0" destOrd="0" presId="urn:microsoft.com/office/officeart/2005/8/layout/process1"/>
    <dgm:cxn modelId="{06AEF95E-885C-485D-86A1-09BF8C3484AB}" srcId="{8628DEE5-17DB-4A01-8D07-234A0D556507}" destId="{61999FE6-7321-44FB-A5AD-AFA305D166F9}" srcOrd="0" destOrd="0" parTransId="{EBE76264-3C1B-4BC0-8738-5CCF5461C2EA}" sibTransId="{FDCA1886-BA55-4BB0-B679-5D4877A8DD0C}"/>
    <dgm:cxn modelId="{D2B471A5-0762-49EC-BEC5-0DCB0078B7F1}" type="presOf" srcId="{8628DEE5-17DB-4A01-8D07-234A0D556507}" destId="{F247A946-F65E-41E4-B2F7-CF22A313693F}" srcOrd="0" destOrd="0" presId="urn:microsoft.com/office/officeart/2005/8/layout/process1"/>
    <dgm:cxn modelId="{09DCA564-EE88-4B44-B576-535EDC91A7D4}" type="presParOf" srcId="{F247A946-F65E-41E4-B2F7-CF22A313693F}" destId="{89414EE7-5704-427D-AEAC-B4B66D32EBF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7D62A2-50C3-4ADA-8101-AF4BBCC1A2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CD71D-8162-4EEA-BD26-4216AB1BFEC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>
              <a:latin typeface="Arial Rounded MT Bold" panose="020F0704030504030204" pitchFamily="34" charset="0"/>
            </a:rPr>
            <a:t>Basic Programming concept &amp; OOP &amp; Data structure by Python</a:t>
          </a:r>
          <a:endParaRPr lang="en-US" dirty="0">
            <a:latin typeface="Arial Rounded MT Bold" panose="020F0704030504030204" pitchFamily="34" charset="0"/>
          </a:endParaRPr>
        </a:p>
      </dgm:t>
    </dgm:pt>
    <dgm:pt modelId="{090F4135-3CE5-4C55-948F-428CEDADB54F}" type="parTrans" cxnId="{C9E43C22-2031-4004-A618-2C6B16BC8203}">
      <dgm:prSet/>
      <dgm:spPr/>
      <dgm:t>
        <a:bodyPr/>
        <a:lstStyle/>
        <a:p>
          <a:endParaRPr lang="en-US"/>
        </a:p>
      </dgm:t>
    </dgm:pt>
    <dgm:pt modelId="{CADBC992-2BBC-4AAC-81B9-D12E724C6CF7}" type="sibTrans" cxnId="{C9E43C22-2031-4004-A618-2C6B16BC8203}">
      <dgm:prSet/>
      <dgm:spPr/>
      <dgm:t>
        <a:bodyPr/>
        <a:lstStyle/>
        <a:p>
          <a:endParaRPr lang="en-US"/>
        </a:p>
      </dgm:t>
    </dgm:pt>
    <dgm:pt modelId="{A097ABE1-4745-4495-8555-5FAC3931F3D2}" type="pres">
      <dgm:prSet presAssocID="{1A7D62A2-50C3-4ADA-8101-AF4BBCC1A2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A82646-E4B5-46DD-A68E-021DC740D26E}" type="pres">
      <dgm:prSet presAssocID="{502CD71D-8162-4EEA-BD26-4216AB1BFEC4}" presName="parentText" presStyleLbl="node1" presStyleIdx="0" presStyleCnt="1" custLinFactY="-36985" custLinFactNeighborX="1918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E43C22-2031-4004-A618-2C6B16BC8203}" srcId="{1A7D62A2-50C3-4ADA-8101-AF4BBCC1A221}" destId="{502CD71D-8162-4EEA-BD26-4216AB1BFEC4}" srcOrd="0" destOrd="0" parTransId="{090F4135-3CE5-4C55-948F-428CEDADB54F}" sibTransId="{CADBC992-2BBC-4AAC-81B9-D12E724C6CF7}"/>
    <dgm:cxn modelId="{DF902D73-274E-4E65-84F3-E849380DF738}" type="presOf" srcId="{502CD71D-8162-4EEA-BD26-4216AB1BFEC4}" destId="{99A82646-E4B5-46DD-A68E-021DC740D26E}" srcOrd="0" destOrd="0" presId="urn:microsoft.com/office/officeart/2005/8/layout/vList2"/>
    <dgm:cxn modelId="{6C947237-26E1-4968-943D-5124816736D6}" type="presOf" srcId="{1A7D62A2-50C3-4ADA-8101-AF4BBCC1A221}" destId="{A097ABE1-4745-4495-8555-5FAC3931F3D2}" srcOrd="0" destOrd="0" presId="urn:microsoft.com/office/officeart/2005/8/layout/vList2"/>
    <dgm:cxn modelId="{55CC7110-58D5-4254-B61F-63541427B67C}" type="presParOf" srcId="{A097ABE1-4745-4495-8555-5FAC3931F3D2}" destId="{99A82646-E4B5-46DD-A68E-021DC740D2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A75D32-7367-4B62-8ABF-76C661160B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532CB-A1EF-49A8-833D-AE2B025CD718}">
      <dgm:prSet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800" b="1" dirty="0" smtClean="0">
              <a:latin typeface="Adobe Hebrew" panose="02040503050201020203" pitchFamily="18" charset="-79"/>
              <a:cs typeface="Adobe Hebrew" panose="02040503050201020203" pitchFamily="18" charset="-79"/>
            </a:rPr>
            <a:t>Started course at </a:t>
          </a:r>
          <a:r>
            <a:rPr lang="en-US" sz="1800" b="1" dirty="0" err="1" smtClean="0">
              <a:latin typeface="Adobe Hebrew" panose="02040503050201020203" pitchFamily="18" charset="-79"/>
              <a:cs typeface="Adobe Hebrew" panose="02040503050201020203" pitchFamily="18" charset="-79"/>
            </a:rPr>
            <a:t>Itida</a:t>
          </a:r>
          <a:r>
            <a:rPr lang="en-US" sz="1800" b="1" dirty="0" smtClean="0">
              <a:latin typeface="Adobe Hebrew" panose="02040503050201020203" pitchFamily="18" charset="-79"/>
              <a:cs typeface="Adobe Hebrew" panose="02040503050201020203" pitchFamily="18" charset="-79"/>
            </a:rPr>
            <a:t> at back-end development by Python freelance</a:t>
          </a:r>
          <a:endParaRPr lang="en-US" sz="1800" b="1" dirty="0">
            <a:latin typeface="Adobe Hebrew" panose="02040503050201020203" pitchFamily="18" charset="-79"/>
            <a:cs typeface="Adobe Hebrew" panose="02040503050201020203" pitchFamily="18" charset="-79"/>
          </a:endParaRPr>
        </a:p>
      </dgm:t>
    </dgm:pt>
    <dgm:pt modelId="{6C0EE615-5A5D-4AF0-A582-2E7F9FD25A56}" type="parTrans" cxnId="{2C73E2CE-C6F8-43C6-9C05-F2F2C0564D29}">
      <dgm:prSet/>
      <dgm:spPr/>
      <dgm:t>
        <a:bodyPr/>
        <a:lstStyle/>
        <a:p>
          <a:endParaRPr lang="en-US"/>
        </a:p>
      </dgm:t>
    </dgm:pt>
    <dgm:pt modelId="{7C13F1B0-F718-47A0-8896-20A2D1A8D7AC}" type="sibTrans" cxnId="{2C73E2CE-C6F8-43C6-9C05-F2F2C0564D29}">
      <dgm:prSet/>
      <dgm:spPr/>
      <dgm:t>
        <a:bodyPr/>
        <a:lstStyle/>
        <a:p>
          <a:endParaRPr lang="en-US"/>
        </a:p>
      </dgm:t>
    </dgm:pt>
    <dgm:pt modelId="{4177FDDA-FF69-47E0-AF23-421C453C36FF}" type="pres">
      <dgm:prSet presAssocID="{10A75D32-7367-4B62-8ABF-76C661160B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24CBA5-2533-4BD9-8D62-FF4EC0B846DF}" type="pres">
      <dgm:prSet presAssocID="{78C532CB-A1EF-49A8-833D-AE2B025CD718}" presName="parentText" presStyleLbl="node1" presStyleIdx="0" presStyleCnt="1" custLinFactNeighborX="132" custLinFactNeighborY="-61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99C99-6A85-4305-AEE7-04F91DFE0215}" type="presOf" srcId="{78C532CB-A1EF-49A8-833D-AE2B025CD718}" destId="{CB24CBA5-2533-4BD9-8D62-FF4EC0B846DF}" srcOrd="0" destOrd="0" presId="urn:microsoft.com/office/officeart/2005/8/layout/vList2"/>
    <dgm:cxn modelId="{2C73E2CE-C6F8-43C6-9C05-F2F2C0564D29}" srcId="{10A75D32-7367-4B62-8ABF-76C661160B9A}" destId="{78C532CB-A1EF-49A8-833D-AE2B025CD718}" srcOrd="0" destOrd="0" parTransId="{6C0EE615-5A5D-4AF0-A582-2E7F9FD25A56}" sibTransId="{7C13F1B0-F718-47A0-8896-20A2D1A8D7AC}"/>
    <dgm:cxn modelId="{21D74DD0-DEA5-4A33-917A-A6F57DE8C9FB}" type="presOf" srcId="{10A75D32-7367-4B62-8ABF-76C661160B9A}" destId="{4177FDDA-FF69-47E0-AF23-421C453C36FF}" srcOrd="0" destOrd="0" presId="urn:microsoft.com/office/officeart/2005/8/layout/vList2"/>
    <dgm:cxn modelId="{B58A05FC-CFB0-4FCB-8C9D-16CA91EBC0B9}" type="presParOf" srcId="{4177FDDA-FF69-47E0-AF23-421C453C36FF}" destId="{CB24CBA5-2533-4BD9-8D62-FF4EC0B846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1AA48-7C20-4A2B-8B9A-518157868591}">
      <dsp:nvSpPr>
        <dsp:cNvPr id="0" name=""/>
        <dsp:cNvSpPr/>
      </dsp:nvSpPr>
      <dsp:spPr>
        <a:xfrm>
          <a:off x="0" y="0"/>
          <a:ext cx="369332" cy="369332"/>
        </a:xfrm>
        <a:prstGeom prst="pie">
          <a:avLst>
            <a:gd name="adj1" fmla="val 5400000"/>
            <a:gd name="adj2" fmla="val 1620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5EB387C-0BC2-438F-8E1A-BCC2A381F522}">
      <dsp:nvSpPr>
        <dsp:cNvPr id="0" name=""/>
        <dsp:cNvSpPr/>
      </dsp:nvSpPr>
      <dsp:spPr>
        <a:xfrm>
          <a:off x="184665" y="0"/>
          <a:ext cx="3011380" cy="36933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Monitor</a:t>
          </a:r>
        </a:p>
      </dsp:txBody>
      <dsp:txXfrm>
        <a:off x="184665" y="0"/>
        <a:ext cx="3011380" cy="3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C4EB9-8F3E-4BEA-AADE-69A30ECBE322}">
      <dsp:nvSpPr>
        <dsp:cNvPr id="0" name=""/>
        <dsp:cNvSpPr/>
      </dsp:nvSpPr>
      <dsp:spPr>
        <a:xfrm>
          <a:off x="0" y="0"/>
          <a:ext cx="402908" cy="402908"/>
        </a:xfrm>
        <a:prstGeom prst="pie">
          <a:avLst>
            <a:gd name="adj1" fmla="val 5400000"/>
            <a:gd name="adj2" fmla="val 1620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1DDBF33C-FC4C-4EC9-8604-AC97CEEF1652}">
      <dsp:nvSpPr>
        <dsp:cNvPr id="0" name=""/>
        <dsp:cNvSpPr/>
      </dsp:nvSpPr>
      <dsp:spPr>
        <a:xfrm>
          <a:off x="201454" y="0"/>
          <a:ext cx="2994591" cy="40290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2</a:t>
          </a:r>
          <a:r>
            <a:rPr lang="en-US" sz="1600" b="1" kern="1200" baseline="30000" dirty="0" smtClean="0"/>
            <a:t>nd</a:t>
          </a:r>
          <a:r>
            <a:rPr lang="en-US" sz="1600" b="1" kern="1200" dirty="0" smtClean="0"/>
            <a:t> year at FCAIH</a:t>
          </a:r>
          <a:endParaRPr lang="en-US" sz="1600" b="1" kern="1200" dirty="0"/>
        </a:p>
      </dsp:txBody>
      <dsp:txXfrm>
        <a:off x="201454" y="0"/>
        <a:ext cx="2994591" cy="402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14EE7-5704-427D-AEAC-B4B66D32EBFA}">
      <dsp:nvSpPr>
        <dsp:cNvPr id="0" name=""/>
        <dsp:cNvSpPr/>
      </dsp:nvSpPr>
      <dsp:spPr>
        <a:xfrm>
          <a:off x="0" y="0"/>
          <a:ext cx="2999348" cy="6463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www.linkedin.com/in/mohamed-ramadan-111aab29b</a:t>
          </a:r>
          <a:endParaRPr lang="en-US" sz="1500" kern="1200" dirty="0"/>
        </a:p>
      </dsp:txBody>
      <dsp:txXfrm>
        <a:off x="18930" y="18930"/>
        <a:ext cx="2961488" cy="6084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82646-E4B5-46DD-A68E-021DC740D26E}">
      <dsp:nvSpPr>
        <dsp:cNvPr id="0" name=""/>
        <dsp:cNvSpPr/>
      </dsp:nvSpPr>
      <dsp:spPr>
        <a:xfrm>
          <a:off x="0" y="0"/>
          <a:ext cx="3724275" cy="61776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 Rounded MT Bold" panose="020F0704030504030204" pitchFamily="34" charset="0"/>
            </a:rPr>
            <a:t>Basic Programming concept &amp; OOP &amp; Data structure by Python</a:t>
          </a:r>
          <a:endParaRPr lang="en-US" sz="1600" kern="1200" dirty="0">
            <a:latin typeface="Arial Rounded MT Bold" panose="020F0704030504030204" pitchFamily="34" charset="0"/>
          </a:endParaRPr>
        </a:p>
      </dsp:txBody>
      <dsp:txXfrm>
        <a:off x="30157" y="30157"/>
        <a:ext cx="3663961" cy="557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4CBA5-2533-4BD9-8D62-FF4EC0B846DF}">
      <dsp:nvSpPr>
        <dsp:cNvPr id="0" name=""/>
        <dsp:cNvSpPr/>
      </dsp:nvSpPr>
      <dsp:spPr>
        <a:xfrm>
          <a:off x="0" y="0"/>
          <a:ext cx="3724275" cy="655268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Adobe Hebrew" panose="02040503050201020203" pitchFamily="18" charset="-79"/>
              <a:cs typeface="Adobe Hebrew" panose="02040503050201020203" pitchFamily="18" charset="-79"/>
            </a:rPr>
            <a:t>Started course at </a:t>
          </a:r>
          <a:r>
            <a:rPr lang="en-US" sz="1800" b="1" kern="1200" dirty="0" err="1" smtClean="0">
              <a:latin typeface="Adobe Hebrew" panose="02040503050201020203" pitchFamily="18" charset="-79"/>
              <a:cs typeface="Adobe Hebrew" panose="02040503050201020203" pitchFamily="18" charset="-79"/>
            </a:rPr>
            <a:t>Itida</a:t>
          </a:r>
          <a:r>
            <a:rPr lang="en-US" sz="1800" b="1" kern="1200" dirty="0" smtClean="0">
              <a:latin typeface="Adobe Hebrew" panose="02040503050201020203" pitchFamily="18" charset="-79"/>
              <a:cs typeface="Adobe Hebrew" panose="02040503050201020203" pitchFamily="18" charset="-79"/>
            </a:rPr>
            <a:t> at back-end development by Python freelance</a:t>
          </a:r>
          <a:endParaRPr lang="en-US" sz="1800" b="1" kern="1200" dirty="0">
            <a:latin typeface="Adobe Hebrew" panose="02040503050201020203" pitchFamily="18" charset="-79"/>
            <a:cs typeface="Adobe Hebrew" panose="02040503050201020203" pitchFamily="18" charset="-79"/>
          </a:endParaRPr>
        </a:p>
      </dsp:txBody>
      <dsp:txXfrm>
        <a:off x="31988" y="31988"/>
        <a:ext cx="3660299" cy="591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8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1051-CC87-4CFA-AF7E-FD16121590E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4D22-DCCD-4AB0-BA7E-AE3C5611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image" Target="../media/image4.jp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2" Type="http://schemas.openxmlformats.org/officeDocument/2006/relationships/image" Target="../media/image1.jp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31840"/>
            <a:ext cx="11972925" cy="67246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250" y="3509963"/>
            <a:ext cx="7280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Python</a:t>
            </a:r>
            <a:r>
              <a:rPr lang="en-US" sz="6000" dirty="0" smtClean="0">
                <a:solidFill>
                  <a:schemeClr val="accent6"/>
                </a:solidFill>
              </a:rPr>
              <a:t> </a:t>
            </a:r>
            <a:r>
              <a:rPr lang="en-US" sz="6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Camp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191" y="4463812"/>
            <a:ext cx="524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ade by </a:t>
            </a:r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Mohamed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Ramadan</a:t>
            </a:r>
            <a:endParaRPr lang="en-US" sz="1200" b="1" dirty="0">
              <a:solidFill>
                <a:schemeClr val="accent2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0" y="3874130"/>
            <a:ext cx="2550251" cy="13445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446" y="3626193"/>
            <a:ext cx="2524126" cy="1884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435428" y="4960327"/>
            <a:ext cx="250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Level-1 Lecture-2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871" y="5402530"/>
            <a:ext cx="302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auhaus 93" panose="04030905020B02020C02" pitchFamily="82" charset="0"/>
              </a:rPr>
              <a:t>Hashira</a:t>
            </a:r>
            <a:r>
              <a:rPr 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auhaus 93" panose="04030905020B02020C02" pitchFamily="82" charset="0"/>
              </a:rPr>
              <a:t> club(reboot)</a:t>
            </a:r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66675"/>
            <a:ext cx="11972925" cy="6724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r="12061"/>
          <a:stretch/>
        </p:blipFill>
        <p:spPr>
          <a:xfrm>
            <a:off x="7891802" y="735970"/>
            <a:ext cx="3483429" cy="4859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3305718" y="20854"/>
            <a:ext cx="338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Who is me?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2550" y="1831420"/>
            <a:ext cx="307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Mohamed Ramadan: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7801276"/>
              </p:ext>
            </p:extLst>
          </p:nvPr>
        </p:nvGraphicFramePr>
        <p:xfrm>
          <a:off x="339634" y="2481943"/>
          <a:ext cx="319604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894436094"/>
              </p:ext>
            </p:extLst>
          </p:nvPr>
        </p:nvGraphicFramePr>
        <p:xfrm>
          <a:off x="339634" y="3028268"/>
          <a:ext cx="3196046" cy="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943022626"/>
              </p:ext>
            </p:extLst>
          </p:nvPr>
        </p:nvGraphicFramePr>
        <p:xfrm>
          <a:off x="4025537" y="2842497"/>
          <a:ext cx="300228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07130" y="125406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Linkedin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020492" y="1579688"/>
            <a:ext cx="773431" cy="124560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4252981141"/>
              </p:ext>
            </p:extLst>
          </p:nvPr>
        </p:nvGraphicFramePr>
        <p:xfrm>
          <a:off x="1969634" y="4034394"/>
          <a:ext cx="3724275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655026148"/>
              </p:ext>
            </p:extLst>
          </p:nvPr>
        </p:nvGraphicFramePr>
        <p:xfrm>
          <a:off x="1969634" y="4869544"/>
          <a:ext cx="3724275" cy="65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extLst>
      <p:ext uri="{BB962C8B-B14F-4D97-AF65-F5344CB8AC3E}">
        <p14:creationId xmlns:p14="http://schemas.microsoft.com/office/powerpoint/2010/main" val="312008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4615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4290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66675"/>
            <a:ext cx="11972925" cy="6724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2583" y="624675"/>
            <a:ext cx="3544389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Content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165" y="1666946"/>
            <a:ext cx="5852160" cy="26776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1" u="sng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Simple Mathematical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1" u="sng" dirty="0" err="1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Mathemamtical</a:t>
            </a:r>
            <a:r>
              <a:rPr lang="en-US" sz="2800" b="1" i="1" u="sng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Built-in function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1" u="sng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Simple Operator </a:t>
            </a:r>
            <a:r>
              <a:rPr lang="en-US" sz="2800" b="1" i="1" u="sng" dirty="0" err="1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Precedencenal</a:t>
            </a:r>
            <a:endParaRPr lang="en-US" sz="2800" b="1" i="1" u="sng" dirty="0" smtClean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1" u="sng" dirty="0" err="1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if,else</a:t>
            </a:r>
            <a:r>
              <a:rPr lang="en-US" sz="2800" b="1" i="1" u="sng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condition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1" u="sng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Boolean operators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1" u="sng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Comparisons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4595486"/>
            <a:ext cx="3105150" cy="1429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22" y="4514945"/>
            <a:ext cx="2905123" cy="15096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96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4615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4290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31841"/>
            <a:ext cx="11972925" cy="67246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44879" y="219600"/>
            <a:ext cx="584835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Simple Mathematical Operators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4879" y="895744"/>
            <a:ext cx="5772150" cy="2554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Addition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2-Division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3-Trigonometric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4-Inplace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5-Subtraction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6-Multiplication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7-Logarithms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8-Modulus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33" b="50169"/>
          <a:stretch/>
        </p:blipFill>
        <p:spPr>
          <a:xfrm>
            <a:off x="2556027" y="3648884"/>
            <a:ext cx="1796300" cy="17062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" r="75201" b="55356"/>
          <a:stretch/>
        </p:blipFill>
        <p:spPr>
          <a:xfrm>
            <a:off x="2475302" y="5344344"/>
            <a:ext cx="2054075" cy="14420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16" b="49674"/>
          <a:stretch/>
        </p:blipFill>
        <p:spPr>
          <a:xfrm>
            <a:off x="214073" y="5344344"/>
            <a:ext cx="2261229" cy="13993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44" b="49247"/>
          <a:stretch/>
        </p:blipFill>
        <p:spPr>
          <a:xfrm>
            <a:off x="175974" y="3659711"/>
            <a:ext cx="2357590" cy="16846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97" b="49986"/>
          <a:stretch/>
        </p:blipFill>
        <p:spPr>
          <a:xfrm>
            <a:off x="6289603" y="3619998"/>
            <a:ext cx="1705988" cy="167468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02" b="48968"/>
          <a:stretch/>
        </p:blipFill>
        <p:spPr>
          <a:xfrm>
            <a:off x="175974" y="2113694"/>
            <a:ext cx="2029440" cy="15488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78" b="51197"/>
          <a:stretch/>
        </p:blipFill>
        <p:spPr>
          <a:xfrm>
            <a:off x="9657507" y="3666674"/>
            <a:ext cx="2099920" cy="16884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5" b="9812"/>
          <a:stretch/>
        </p:blipFill>
        <p:spPr>
          <a:xfrm>
            <a:off x="4568844" y="5194511"/>
            <a:ext cx="1875345" cy="16135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" r="37429" b="12153"/>
          <a:stretch/>
        </p:blipFill>
        <p:spPr>
          <a:xfrm>
            <a:off x="7995591" y="3608891"/>
            <a:ext cx="1642877" cy="173545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1" b="4507"/>
          <a:stretch/>
        </p:blipFill>
        <p:spPr>
          <a:xfrm>
            <a:off x="4374790" y="3666674"/>
            <a:ext cx="1914813" cy="16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4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4615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4290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-2994"/>
            <a:ext cx="11972925" cy="6724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30580" y="343748"/>
            <a:ext cx="584835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4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Mathemamtical</a:t>
            </a:r>
            <a:r>
              <a:rPr lang="en-US" sz="2800" b="1" dirty="0" smtClean="0">
                <a:solidFill>
                  <a:schemeClr val="accent4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Built-in function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0580" y="1552807"/>
            <a:ext cx="5772150" cy="1631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1- pow() built in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2- pow() with 3 argument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3-Exponentiation using the math module: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math.pow</a:t>
            </a: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4-Square root: </a:t>
            </a:r>
            <a:r>
              <a:rPr lang="en-US" sz="2000" b="1" dirty="0" err="1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math.sqrt</a:t>
            </a: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73125" b="53750"/>
          <a:stretch/>
        </p:blipFill>
        <p:spPr>
          <a:xfrm>
            <a:off x="0" y="4428855"/>
            <a:ext cx="2558446" cy="23671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r="67578" b="52778"/>
          <a:stretch/>
        </p:blipFill>
        <p:spPr>
          <a:xfrm>
            <a:off x="2558446" y="4428855"/>
            <a:ext cx="2889334" cy="23671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r="64922" b="54444"/>
          <a:stretch/>
        </p:blipFill>
        <p:spPr>
          <a:xfrm>
            <a:off x="5447780" y="4443209"/>
            <a:ext cx="3201117" cy="23384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r="67813" b="50833"/>
          <a:stretch/>
        </p:blipFill>
        <p:spPr>
          <a:xfrm>
            <a:off x="8648897" y="4428853"/>
            <a:ext cx="3257632" cy="23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4615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4290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66675"/>
            <a:ext cx="11972925" cy="6724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0580" y="343748"/>
            <a:ext cx="584835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Simple Operator Precedence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929" y="2368415"/>
            <a:ext cx="11042596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Python follows PEMDAS rule. PEMDAS stands for Parentheses, Exponents, Multiplication and Division, and Addition and Subtraction.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Example: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&gt;&gt;&gt; a, b, c, d = 2, 3, 5, 7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&gt;&gt;&gt; a ** (b + c) # parentheses 256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&gt;&gt;&gt; a * b ** c # exponent: same as `a * (b ** c)`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7776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&gt;&gt;&gt; a + b * c / d # multiplication / division: same as `a + (b * c / d)`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4.142857142857142</a:t>
            </a:r>
          </a:p>
        </p:txBody>
      </p:sp>
    </p:spTree>
    <p:extLst>
      <p:ext uri="{BB962C8B-B14F-4D97-AF65-F5344CB8AC3E}">
        <p14:creationId xmlns:p14="http://schemas.microsoft.com/office/powerpoint/2010/main" val="352754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4615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4290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378"/>
            <a:ext cx="12096750" cy="6936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0580" y="343748"/>
            <a:ext cx="584835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4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If,else</a:t>
            </a:r>
            <a:r>
              <a:rPr lang="en-US" sz="2800" b="1" dirty="0" smtClean="0">
                <a:solidFill>
                  <a:schemeClr val="accent4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condition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929" y="2368415"/>
            <a:ext cx="11042596" cy="378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 Python you can define a series of conditionals using if for the first one, </a:t>
            </a:r>
            <a:r>
              <a:rPr lang="en-US" sz="2000" b="1" dirty="0" err="1"/>
              <a:t>elif</a:t>
            </a:r>
            <a:r>
              <a:rPr lang="en-US" sz="2000" b="1" dirty="0"/>
              <a:t> </a:t>
            </a:r>
            <a:r>
              <a:rPr lang="en-US" sz="2000" dirty="0"/>
              <a:t>for the rest, up until the final</a:t>
            </a:r>
          </a:p>
          <a:p>
            <a:r>
              <a:rPr lang="en-US" sz="2000" dirty="0"/>
              <a:t>(optional) </a:t>
            </a:r>
            <a:r>
              <a:rPr lang="en-US" sz="2000" b="1" dirty="0"/>
              <a:t>else </a:t>
            </a:r>
            <a:r>
              <a:rPr lang="en-US" sz="2000" dirty="0"/>
              <a:t>for anything not caught by the other conditionals.</a:t>
            </a:r>
          </a:p>
          <a:p>
            <a:r>
              <a:rPr lang="en-US" sz="2000" dirty="0"/>
              <a:t>number = 5</a:t>
            </a:r>
          </a:p>
          <a:p>
            <a:r>
              <a:rPr lang="en-US" sz="2000" b="1" dirty="0"/>
              <a:t>if </a:t>
            </a:r>
            <a:r>
              <a:rPr lang="en-US" sz="2000" dirty="0"/>
              <a:t>number &gt; 2: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("Number is bigger than 2.")</a:t>
            </a:r>
          </a:p>
          <a:p>
            <a:r>
              <a:rPr lang="en-US" sz="2000" b="1" dirty="0" err="1"/>
              <a:t>elif</a:t>
            </a:r>
            <a:r>
              <a:rPr lang="en-US" sz="2000" b="1" dirty="0"/>
              <a:t> </a:t>
            </a:r>
            <a:r>
              <a:rPr lang="en-US" sz="2000" dirty="0"/>
              <a:t>number &lt; 2: </a:t>
            </a:r>
            <a:r>
              <a:rPr lang="en-US" sz="2000" i="1" dirty="0"/>
              <a:t># Optional clause (you can have multiple </a:t>
            </a:r>
            <a:r>
              <a:rPr lang="en-US" sz="2000" i="1" dirty="0" err="1"/>
              <a:t>elifs</a:t>
            </a:r>
            <a:r>
              <a:rPr lang="en-US" sz="2000" i="1" dirty="0"/>
              <a:t>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("Number is smaller than 2.")</a:t>
            </a:r>
          </a:p>
          <a:p>
            <a:r>
              <a:rPr lang="en-US" sz="2000" b="1" dirty="0"/>
              <a:t>else</a:t>
            </a:r>
            <a:r>
              <a:rPr lang="en-US" sz="2000" dirty="0"/>
              <a:t>: </a:t>
            </a:r>
            <a:r>
              <a:rPr lang="en-US" sz="2000" i="1" dirty="0"/>
              <a:t># Optional clause (you can only have one else)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("Number is 2.")</a:t>
            </a:r>
          </a:p>
          <a:p>
            <a:r>
              <a:rPr lang="en-US" sz="2000" dirty="0"/>
              <a:t>Outputs Number </a:t>
            </a:r>
            <a:r>
              <a:rPr lang="en-US" sz="2000" b="1" dirty="0"/>
              <a:t>is </a:t>
            </a:r>
            <a:r>
              <a:rPr lang="en-US" sz="2000" dirty="0"/>
              <a:t>bigger than 2</a:t>
            </a:r>
          </a:p>
          <a:p>
            <a:r>
              <a:rPr lang="en-US" sz="2000" dirty="0"/>
              <a:t>Using </a:t>
            </a:r>
            <a:r>
              <a:rPr lang="en-US" sz="2000" b="1" dirty="0"/>
              <a:t>else if </a:t>
            </a:r>
            <a:r>
              <a:rPr lang="en-US" sz="2000" dirty="0"/>
              <a:t>instead of </a:t>
            </a:r>
            <a:r>
              <a:rPr lang="en-US" sz="2000" b="1" dirty="0" err="1"/>
              <a:t>elif</a:t>
            </a:r>
            <a:r>
              <a:rPr lang="en-US" sz="2000" b="1" dirty="0"/>
              <a:t> </a:t>
            </a:r>
            <a:r>
              <a:rPr lang="en-US" sz="2000" dirty="0"/>
              <a:t>will trigger a syntax error and is not allowed.</a:t>
            </a:r>
            <a:endParaRPr lang="en-US" sz="2000" b="1" dirty="0" smtClean="0">
              <a:solidFill>
                <a:srgbClr val="00206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76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4615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4290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66675"/>
            <a:ext cx="11972925" cy="6724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30580" y="343748"/>
            <a:ext cx="584835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Boolean operators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0580" y="1289094"/>
            <a:ext cx="1898596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8180" y="2838864"/>
            <a:ext cx="5848350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chemeClr val="accent4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Comparisons</a:t>
            </a:r>
            <a:endParaRPr lang="en-US" sz="2800" b="1" dirty="0" smtClean="0">
              <a:solidFill>
                <a:schemeClr val="accent4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3880" y="3866446"/>
            <a:ext cx="6115050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1-Chain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2-Comparison by `is` vs `==`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3-Greater than or less than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4- Equal To &amp;&amp;  Not equal to </a:t>
            </a:r>
          </a:p>
        </p:txBody>
      </p:sp>
    </p:spTree>
    <p:extLst>
      <p:ext uri="{BB962C8B-B14F-4D97-AF65-F5344CB8AC3E}">
        <p14:creationId xmlns:p14="http://schemas.microsoft.com/office/powerpoint/2010/main" val="137211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4615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42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66675"/>
            <a:ext cx="11972925" cy="672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9975" y="2535695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auhaus 93" panose="04030905020B02020C02" pitchFamily="82" charset="0"/>
              </a:rPr>
              <a:t>THANKS</a:t>
            </a:r>
            <a:endParaRPr lang="en-US" sz="7200" dirty="0">
              <a:solidFill>
                <a:schemeClr val="accent6">
                  <a:lumMod val="40000"/>
                  <a:lumOff val="6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2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348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Hebrew</vt:lpstr>
      <vt:lpstr>Arial</vt:lpstr>
      <vt:lpstr>Arial Black</vt:lpstr>
      <vt:lpstr>Arial Rounded MT Bold</vt:lpstr>
      <vt:lpstr>Bauhaus 93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24</cp:revision>
  <dcterms:created xsi:type="dcterms:W3CDTF">2025-01-21T16:32:19Z</dcterms:created>
  <dcterms:modified xsi:type="dcterms:W3CDTF">2025-01-22T11:55:16Z</dcterms:modified>
</cp:coreProperties>
</file>