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Work Sans"/>
      <p:regular r:id="rId15"/>
      <p:bold r:id="rId16"/>
      <p:italic r:id="rId17"/>
      <p:boldItalic r:id="rId18"/>
    </p:embeddedFont>
    <p:embeddedFont>
      <p:font typeface="Work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22" Type="http://schemas.openxmlformats.org/officeDocument/2006/relationships/font" Target="fonts/WorkSans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Work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5" Type="http://schemas.openxmlformats.org/officeDocument/2006/relationships/slide" Target="slides/slide1.xml"/><Relationship Id="rId19" Type="http://schemas.openxmlformats.org/officeDocument/2006/relationships/font" Target="fonts/WorkSansLight-regular.fntdata"/><Relationship Id="rId6" Type="http://schemas.openxmlformats.org/officeDocument/2006/relationships/slide" Target="slides/slide2.xml"/><Relationship Id="rId18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f5f8816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f5f8816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3f5f8816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3f5f8816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3f5f8816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53f5f8816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995421" y="2551837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OJITOS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232175" y="2228675"/>
            <a:ext cx="11715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Jefferson Arenas Zea</a:t>
            </a:r>
            <a:endParaRPr sz="72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José Raúl Beltrán Sanabria</a:t>
            </a:r>
            <a:endParaRPr sz="72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2941" y="4537474"/>
            <a:ext cx="385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b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19024" y="1663795"/>
            <a:ext cx="116217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transcurso de la transición de la clínica veterinaria ojitos a un modelo de atención por domicilio, se han presentado problemas en cuanto a su baja notoriedad a clientes actuales y potenciales, además de las dificultades en la coordinación de sus servicios para agendar citas. Esto afecta a sus empleados y a la percepción del servicio de cara a los usuarios, lo cual tiene un impacto directo en la pérdida de clientes, confusión en los agendamientos  y desconfianza de la legitimidad de los servicios prestados.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acuerdo a lo anterior, para solucionar esta situación se plantea implementar un sistema de información que permia mostrar la información fácilmente a los usuarios, para así generar confianza y seguridad en el uso de los servicios, a la vez que permite en un fácil e inmediato seguimiento de los procesos del negocio.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19024" y="1663795"/>
            <a:ext cx="11621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se creó con el propósito de almacenar toda la información importante para el negocio OJITOS con el fin de organizarla y hacerla accesible para sus usuarios, de manera que, estos sean capaces de ver el portafolio del negocio y coordinar citas fácilmente para hacer uso de sus servicios</a:t>
            </a:r>
            <a:r>
              <a:rPr lang="es-CO" sz="2500">
                <a:latin typeface="Times New Roman"/>
                <a:ea typeface="Times New Roman"/>
                <a:cs typeface="Times New Roman"/>
                <a:sym typeface="Times New Roman"/>
              </a:rPr>
              <a:t>, esto por las necesidades del negocio de hacer una transición al ambito digital por las dificultades encontradas en la pandemia para conectar con nuevos clientes y mantenerlos.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85149" y="2805595"/>
            <a:ext cx="11621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s-CO" sz="2500">
                <a:latin typeface="Times New Roman"/>
                <a:ea typeface="Times New Roman"/>
                <a:cs typeface="Times New Roman"/>
                <a:sym typeface="Times New Roman"/>
              </a:rPr>
              <a:t>Diseñar e implementar un sistema de información para el control y seguimiento de la información que se registra para consultas y procedimientos médicos enfocado en animales y manejo de inventario del servicio de cuidado de mascotas.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85149" y="2182645"/>
            <a:ext cx="116217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1" i="1"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Registrar: </a:t>
            </a:r>
            <a:r>
              <a:rPr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 consultas médicas solicitadas por el cliente para la revisión de sus mascotas.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i="1"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Mostrar:</a:t>
            </a:r>
            <a:r>
              <a:rPr i="1"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 público servicios de cuidado animal, productos, propuestas de dietas alimenticias y animales para adopción.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i="1"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Establecer:</a:t>
            </a:r>
            <a:r>
              <a:rPr b="1"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O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espacio privado para el cliente donde puede consultar agendamiento de consultas médicas a domicilio.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75" y="1436050"/>
            <a:ext cx="8016902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