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4400213" cy="7199313"/>
  <p:notesSz cx="6858000" cy="9144000"/>
  <p:defaultTextStyle>
    <a:defPPr>
      <a:defRPr lang="zh-CN"/>
    </a:defPPr>
    <a:lvl1pPr marL="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51837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03674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155512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207349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259186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311024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3628614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414698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7033"/>
    <a:srgbClr val="D3A370"/>
    <a:srgbClr val="946C30"/>
    <a:srgbClr val="F0E09E"/>
    <a:srgbClr val="9C2425"/>
    <a:srgbClr val="FF0A1E"/>
    <a:srgbClr val="050505"/>
    <a:srgbClr val="992327"/>
    <a:srgbClr val="FFAB05"/>
    <a:srgbClr val="C54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>
        <p:scale>
          <a:sx n="90" d="100"/>
          <a:sy n="90" d="100"/>
        </p:scale>
        <p:origin x="2361" y="1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1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D0600-68DC-4D06-8ECF-9BADC51B2A0D}" type="datetimeFigureOut">
              <a:rPr lang="zh-CN" altLang="en-US" smtClean="0"/>
              <a:t>2022/6/6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D3E3B-25F9-4793-8AA1-A5CE6EB88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37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12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91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89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382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2" rtl="0" eaLnBrk="1" latinLnBrk="0" hangingPunct="1">
        <a:lnSpc>
          <a:spcPct val="90000"/>
        </a:lnSpc>
        <a:spcBef>
          <a:spcPts val="1000"/>
        </a:spcBef>
        <a:spcAft>
          <a:spcPts val="1000"/>
        </a:spcAft>
        <a:buFont typeface="Arial" panose="020B0604020202020204" pitchFamily="34" charset="0"/>
        <a:buChar char="•"/>
        <a:defRPr lang="zh-CN" altLang="en-US" sz="20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685786" indent="-228595" algn="l" defTabSz="914382" rtl="0" eaLnBrk="1" latinLnBrk="0" hangingPunct="1">
        <a:lnSpc>
          <a:spcPct val="9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lang="zh-CN" altLang="en-US" sz="1799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2976" indent="-228595" algn="l" defTabSz="914382" rtl="0" eaLnBrk="1" latinLnBrk="0" hangingPunct="1">
        <a:lnSpc>
          <a:spcPct val="9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lang="zh-CN" altLang="en-US" sz="16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167" indent="-228595" algn="l" defTabSz="914382" rtl="0" eaLnBrk="1" latinLnBrk="0" hangingPunct="1">
        <a:lnSpc>
          <a:spcPct val="9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lang="zh-CN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358" indent="-228595" algn="l" defTabSz="914382" rtl="0" eaLnBrk="1" latinLnBrk="0" hangingPunct="1">
        <a:lnSpc>
          <a:spcPct val="9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lang="zh-CN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549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9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30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21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82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2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3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4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5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4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5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8" userDrawn="1">
          <p15:clr>
            <a:srgbClr val="F26B43"/>
          </p15:clr>
        </p15:guide>
        <p15:guide id="2" pos="4537" userDrawn="1">
          <p15:clr>
            <a:srgbClr val="F26B43"/>
          </p15:clr>
        </p15:guide>
        <p15:guide id="3" pos="517" userDrawn="1">
          <p15:clr>
            <a:srgbClr val="F26B43"/>
          </p15:clr>
        </p15:guide>
        <p15:guide id="4" pos="8554" userDrawn="1">
          <p15:clr>
            <a:srgbClr val="F26B43"/>
          </p15:clr>
        </p15:guide>
        <p15:guide id="5" orient="horz" pos="244" userDrawn="1">
          <p15:clr>
            <a:srgbClr val="F26B43"/>
          </p15:clr>
        </p15:guide>
        <p15:guide id="6" orient="horz" pos="42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组合 900">
            <a:extLst>
              <a:ext uri="{FF2B5EF4-FFF2-40B4-BE49-F238E27FC236}">
                <a16:creationId xmlns:a16="http://schemas.microsoft.com/office/drawing/2014/main" id="{CBACD759-2D30-35AE-090F-EA5300E92195}"/>
              </a:ext>
            </a:extLst>
          </p:cNvPr>
          <p:cNvGrpSpPr/>
          <p:nvPr/>
        </p:nvGrpSpPr>
        <p:grpSpPr>
          <a:xfrm>
            <a:off x="-809894" y="-5670344"/>
            <a:ext cx="16019999" cy="18540000"/>
            <a:chOff x="-809894" y="-5670344"/>
            <a:chExt cx="16019999" cy="18540000"/>
          </a:xfrm>
          <a:effectLst>
            <a:outerShdw blurRad="558800" dist="279400" dir="2700000" algn="tl" rotWithShape="0">
              <a:prstClr val="black">
                <a:alpha val="60000"/>
              </a:prstClr>
            </a:outerShdw>
          </a:effectLst>
          <a:scene3d>
            <a:camera prst="orthographicFront">
              <a:rot lat="0" lon="0" rev="18900000"/>
            </a:camera>
            <a:lightRig rig="threePt" dir="t"/>
          </a:scene3d>
        </p:grpSpPr>
        <p:sp>
          <p:nvSpPr>
            <p:cNvPr id="544" name="矩形 543">
              <a:extLst>
                <a:ext uri="{FF2B5EF4-FFF2-40B4-BE49-F238E27FC236}">
                  <a16:creationId xmlns:a16="http://schemas.microsoft.com/office/drawing/2014/main" id="{8F9B4499-FFAC-7910-BDE0-3924E5D9D9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0106" y="-5670344"/>
              <a:ext cx="1440000" cy="21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矩形 585">
              <a:extLst>
                <a:ext uri="{FF2B5EF4-FFF2-40B4-BE49-F238E27FC236}">
                  <a16:creationId xmlns:a16="http://schemas.microsoft.com/office/drawing/2014/main" id="{92ACACEF-8E6F-DE5F-A0D4-B69F900E3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0106" y="-3330344"/>
              <a:ext cx="1440000" cy="2160000"/>
            </a:xfrm>
            <a:prstGeom prst="rect">
              <a:avLst/>
            </a:prstGeom>
            <a:solidFill>
              <a:srgbClr val="0F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88" name="组合 587">
              <a:extLst>
                <a:ext uri="{FF2B5EF4-FFF2-40B4-BE49-F238E27FC236}">
                  <a16:creationId xmlns:a16="http://schemas.microsoft.com/office/drawing/2014/main" id="{B9509B9F-2F08-D15F-9AD5-AACDE37717D9}"/>
                </a:ext>
              </a:extLst>
            </p:cNvPr>
            <p:cNvGrpSpPr/>
            <p:nvPr/>
          </p:nvGrpSpPr>
          <p:grpSpPr>
            <a:xfrm>
              <a:off x="7290106" y="-3330344"/>
              <a:ext cx="1440000" cy="2160000"/>
              <a:chOff x="6480106" y="2519656"/>
              <a:chExt cx="1440000" cy="2160000"/>
            </a:xfrm>
          </p:grpSpPr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25966504-0BBA-226B-4C6F-88AD3558E0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F0A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90" name="图片 589">
                <a:extLst>
                  <a:ext uri="{FF2B5EF4-FFF2-40B4-BE49-F238E27FC236}">
                    <a16:creationId xmlns:a16="http://schemas.microsoft.com/office/drawing/2014/main" id="{10866470-86E4-29BD-3053-C82D3576C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591" name="组合 590">
              <a:extLst>
                <a:ext uri="{FF2B5EF4-FFF2-40B4-BE49-F238E27FC236}">
                  <a16:creationId xmlns:a16="http://schemas.microsoft.com/office/drawing/2014/main" id="{2C6DC83C-512A-D5E1-E4A8-8F22949ABDB7}"/>
                </a:ext>
              </a:extLst>
            </p:cNvPr>
            <p:cNvGrpSpPr/>
            <p:nvPr/>
          </p:nvGrpSpPr>
          <p:grpSpPr>
            <a:xfrm>
              <a:off x="8910106" y="-3330344"/>
              <a:ext cx="1440000" cy="2160000"/>
              <a:chOff x="6480106" y="2519656"/>
              <a:chExt cx="1440000" cy="2160000"/>
            </a:xfrm>
          </p:grpSpPr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C4F0D0D1-8D10-45BB-E939-28E19CC87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E511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93" name="图片 592">
                <a:extLst>
                  <a:ext uri="{FF2B5EF4-FFF2-40B4-BE49-F238E27FC236}">
                    <a16:creationId xmlns:a16="http://schemas.microsoft.com/office/drawing/2014/main" id="{A4D1C1BE-A7AA-0784-CFF9-DA10EB2AA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594" name="组合 593">
              <a:extLst>
                <a:ext uri="{FF2B5EF4-FFF2-40B4-BE49-F238E27FC236}">
                  <a16:creationId xmlns:a16="http://schemas.microsoft.com/office/drawing/2014/main" id="{26A642FF-236B-CDDC-FF30-B46ABEB39078}"/>
                </a:ext>
              </a:extLst>
            </p:cNvPr>
            <p:cNvGrpSpPr/>
            <p:nvPr/>
          </p:nvGrpSpPr>
          <p:grpSpPr>
            <a:xfrm>
              <a:off x="10530106" y="-3330344"/>
              <a:ext cx="1440000" cy="2160000"/>
              <a:chOff x="6480106" y="2519656"/>
              <a:chExt cx="1440000" cy="2160000"/>
            </a:xfrm>
          </p:grpSpPr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6AF4A6A8-1591-88F9-77CD-510416BFF3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F0A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96" name="图片 595">
                <a:extLst>
                  <a:ext uri="{FF2B5EF4-FFF2-40B4-BE49-F238E27FC236}">
                    <a16:creationId xmlns:a16="http://schemas.microsoft.com/office/drawing/2014/main" id="{6FA17E06-8894-E42D-9A31-6AB3943BA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598" name="矩形 597">
              <a:extLst>
                <a:ext uri="{FF2B5EF4-FFF2-40B4-BE49-F238E27FC236}">
                  <a16:creationId xmlns:a16="http://schemas.microsoft.com/office/drawing/2014/main" id="{408A124D-4C45-219C-C23E-1DE2AFBB8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50107" y="-3330344"/>
              <a:ext cx="1440000" cy="216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矩形 630">
              <a:extLst>
                <a:ext uri="{FF2B5EF4-FFF2-40B4-BE49-F238E27FC236}">
                  <a16:creationId xmlns:a16="http://schemas.microsoft.com/office/drawing/2014/main" id="{DB271E3C-2B28-C272-1A6C-82BAE6513F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0106" y="-990344"/>
              <a:ext cx="1440000" cy="21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3" name="组合 632">
              <a:extLst>
                <a:ext uri="{FF2B5EF4-FFF2-40B4-BE49-F238E27FC236}">
                  <a16:creationId xmlns:a16="http://schemas.microsoft.com/office/drawing/2014/main" id="{5B4B01B4-866E-BDB4-5A6A-506496EC674D}"/>
                </a:ext>
              </a:extLst>
            </p:cNvPr>
            <p:cNvGrpSpPr/>
            <p:nvPr/>
          </p:nvGrpSpPr>
          <p:grpSpPr>
            <a:xfrm>
              <a:off x="5670106" y="-990344"/>
              <a:ext cx="1440000" cy="2160000"/>
              <a:chOff x="6480106" y="2519656"/>
              <a:chExt cx="1440000" cy="2160000"/>
            </a:xfrm>
          </p:grpSpPr>
          <p:sp>
            <p:nvSpPr>
              <p:cNvPr id="634" name="矩形 633">
                <a:extLst>
                  <a:ext uri="{FF2B5EF4-FFF2-40B4-BE49-F238E27FC236}">
                    <a16:creationId xmlns:a16="http://schemas.microsoft.com/office/drawing/2014/main" id="{23B7A131-A55D-1CDB-1823-13EE521D7A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9C24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35" name="图片 634">
                <a:extLst>
                  <a:ext uri="{FF2B5EF4-FFF2-40B4-BE49-F238E27FC236}">
                    <a16:creationId xmlns:a16="http://schemas.microsoft.com/office/drawing/2014/main" id="{77B58421-3ADE-F226-8C07-2893541268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36" name="组合 635">
              <a:extLst>
                <a:ext uri="{FF2B5EF4-FFF2-40B4-BE49-F238E27FC236}">
                  <a16:creationId xmlns:a16="http://schemas.microsoft.com/office/drawing/2014/main" id="{76B7E17A-9B2B-8E86-F976-6DADE3184A29}"/>
                </a:ext>
              </a:extLst>
            </p:cNvPr>
            <p:cNvGrpSpPr/>
            <p:nvPr/>
          </p:nvGrpSpPr>
          <p:grpSpPr>
            <a:xfrm>
              <a:off x="7290106" y="-990344"/>
              <a:ext cx="1440000" cy="2160000"/>
              <a:chOff x="6480106" y="2519656"/>
              <a:chExt cx="1440000" cy="2160000"/>
            </a:xfrm>
          </p:grpSpPr>
          <p:sp>
            <p:nvSpPr>
              <p:cNvPr id="637" name="矩形 636">
                <a:extLst>
                  <a:ext uri="{FF2B5EF4-FFF2-40B4-BE49-F238E27FC236}">
                    <a16:creationId xmlns:a16="http://schemas.microsoft.com/office/drawing/2014/main" id="{E9C81126-D97C-C028-D5CD-B229BB632F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A770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38" name="图片 637">
                <a:extLst>
                  <a:ext uri="{FF2B5EF4-FFF2-40B4-BE49-F238E27FC236}">
                    <a16:creationId xmlns:a16="http://schemas.microsoft.com/office/drawing/2014/main" id="{0B67B58F-7C18-17B4-3EFE-7D08B57376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39" name="组合 638">
              <a:extLst>
                <a:ext uri="{FF2B5EF4-FFF2-40B4-BE49-F238E27FC236}">
                  <a16:creationId xmlns:a16="http://schemas.microsoft.com/office/drawing/2014/main" id="{C8D88BB0-5936-6CEE-ED64-C3ADD1A7A705}"/>
                </a:ext>
              </a:extLst>
            </p:cNvPr>
            <p:cNvGrpSpPr/>
            <p:nvPr/>
          </p:nvGrpSpPr>
          <p:grpSpPr>
            <a:xfrm>
              <a:off x="8910106" y="-990344"/>
              <a:ext cx="1440000" cy="2160000"/>
              <a:chOff x="6480106" y="2519656"/>
              <a:chExt cx="1440000" cy="2160000"/>
            </a:xfrm>
          </p:grpSpPr>
          <p:sp>
            <p:nvSpPr>
              <p:cNvPr id="640" name="矩形 639">
                <a:extLst>
                  <a:ext uri="{FF2B5EF4-FFF2-40B4-BE49-F238E27FC236}">
                    <a16:creationId xmlns:a16="http://schemas.microsoft.com/office/drawing/2014/main" id="{9F287AFC-3BDA-5740-03AB-77291F87B3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B804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41" name="图片 640">
                <a:extLst>
                  <a:ext uri="{FF2B5EF4-FFF2-40B4-BE49-F238E27FC236}">
                    <a16:creationId xmlns:a16="http://schemas.microsoft.com/office/drawing/2014/main" id="{4AF1622D-38C9-45C2-CD00-34CA8AA5B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42" name="组合 641">
              <a:extLst>
                <a:ext uri="{FF2B5EF4-FFF2-40B4-BE49-F238E27FC236}">
                  <a16:creationId xmlns:a16="http://schemas.microsoft.com/office/drawing/2014/main" id="{91C96744-61EF-254C-1075-081DA08CE972}"/>
                </a:ext>
              </a:extLst>
            </p:cNvPr>
            <p:cNvGrpSpPr/>
            <p:nvPr/>
          </p:nvGrpSpPr>
          <p:grpSpPr>
            <a:xfrm>
              <a:off x="10530106" y="-990344"/>
              <a:ext cx="1440000" cy="2160000"/>
              <a:chOff x="6480106" y="2519656"/>
              <a:chExt cx="1440000" cy="2160000"/>
            </a:xfrm>
          </p:grpSpPr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9E1AC0F8-62A9-2013-187B-E760B69BA0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0919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44" name="图片 643">
                <a:extLst>
                  <a:ext uri="{FF2B5EF4-FFF2-40B4-BE49-F238E27FC236}">
                    <a16:creationId xmlns:a16="http://schemas.microsoft.com/office/drawing/2014/main" id="{80647E0E-9BE1-8E2C-B2CC-F86DA4878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45" name="组合 644">
              <a:extLst>
                <a:ext uri="{FF2B5EF4-FFF2-40B4-BE49-F238E27FC236}">
                  <a16:creationId xmlns:a16="http://schemas.microsoft.com/office/drawing/2014/main" id="{B393CB4B-621A-FA6A-0354-4BCAA5874DB7}"/>
                </a:ext>
              </a:extLst>
            </p:cNvPr>
            <p:cNvGrpSpPr/>
            <p:nvPr/>
          </p:nvGrpSpPr>
          <p:grpSpPr>
            <a:xfrm>
              <a:off x="12150107" y="-990344"/>
              <a:ext cx="1440000" cy="2160000"/>
              <a:chOff x="6480106" y="2519656"/>
              <a:chExt cx="1440000" cy="2160000"/>
            </a:xfrm>
          </p:grpSpPr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B7E85543-9449-7109-D3FF-BF4BD043D7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C541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47" name="图片 646">
                <a:extLst>
                  <a:ext uri="{FF2B5EF4-FFF2-40B4-BE49-F238E27FC236}">
                    <a16:creationId xmlns:a16="http://schemas.microsoft.com/office/drawing/2014/main" id="{CB51D25D-F0E1-949B-4E3C-042B93F21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649" name="矩形 648">
              <a:extLst>
                <a:ext uri="{FF2B5EF4-FFF2-40B4-BE49-F238E27FC236}">
                  <a16:creationId xmlns:a16="http://schemas.microsoft.com/office/drawing/2014/main" id="{D428A179-E96E-7B57-A068-4B1C5F2CC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0105" y="-990344"/>
              <a:ext cx="1440000" cy="216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5" name="组合 674">
              <a:extLst>
                <a:ext uri="{FF2B5EF4-FFF2-40B4-BE49-F238E27FC236}">
                  <a16:creationId xmlns:a16="http://schemas.microsoft.com/office/drawing/2014/main" id="{1FCCB3A8-3694-59D9-5867-065AEDD5BF51}"/>
                </a:ext>
              </a:extLst>
            </p:cNvPr>
            <p:cNvGrpSpPr/>
            <p:nvPr/>
          </p:nvGrpSpPr>
          <p:grpSpPr>
            <a:xfrm>
              <a:off x="2430106" y="1349656"/>
              <a:ext cx="1440000" cy="2160000"/>
              <a:chOff x="6480106" y="2519656"/>
              <a:chExt cx="1440000" cy="2160000"/>
            </a:xfrm>
          </p:grpSpPr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23A028FA-B49A-04FF-A93B-FD7102933B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F0A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77" name="图片 676">
                <a:extLst>
                  <a:ext uri="{FF2B5EF4-FFF2-40B4-BE49-F238E27FC236}">
                    <a16:creationId xmlns:a16="http://schemas.microsoft.com/office/drawing/2014/main" id="{0EB432A4-472F-1858-40FA-EB49E80621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78" name="组合 677">
              <a:extLst>
                <a:ext uri="{FF2B5EF4-FFF2-40B4-BE49-F238E27FC236}">
                  <a16:creationId xmlns:a16="http://schemas.microsoft.com/office/drawing/2014/main" id="{762613CA-AC3A-1F05-8827-A614E701B4F3}"/>
                </a:ext>
              </a:extLst>
            </p:cNvPr>
            <p:cNvGrpSpPr/>
            <p:nvPr/>
          </p:nvGrpSpPr>
          <p:grpSpPr>
            <a:xfrm>
              <a:off x="4050106" y="1349656"/>
              <a:ext cx="1440000" cy="2160000"/>
              <a:chOff x="6480106" y="2519656"/>
              <a:chExt cx="1440000" cy="2160000"/>
            </a:xfrm>
          </p:grpSpPr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E413E679-D4E6-82CE-8BA8-E17B19C924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041A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80" name="图片 679">
                <a:extLst>
                  <a:ext uri="{FF2B5EF4-FFF2-40B4-BE49-F238E27FC236}">
                    <a16:creationId xmlns:a16="http://schemas.microsoft.com/office/drawing/2014/main" id="{20E106D8-B143-11E1-26AE-8CF0535AF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81" name="组合 680">
              <a:extLst>
                <a:ext uri="{FF2B5EF4-FFF2-40B4-BE49-F238E27FC236}">
                  <a16:creationId xmlns:a16="http://schemas.microsoft.com/office/drawing/2014/main" id="{8FC37C4D-C6B6-9E74-D423-60A9CB1EDC37}"/>
                </a:ext>
              </a:extLst>
            </p:cNvPr>
            <p:cNvGrpSpPr/>
            <p:nvPr/>
          </p:nvGrpSpPr>
          <p:grpSpPr>
            <a:xfrm>
              <a:off x="5670107" y="1349656"/>
              <a:ext cx="3059999" cy="4500000"/>
              <a:chOff x="6480107" y="2519656"/>
              <a:chExt cx="3059999" cy="4500000"/>
            </a:xfrm>
          </p:grpSpPr>
          <p:sp>
            <p:nvSpPr>
              <p:cNvPr id="682" name="矩形 681">
                <a:extLst>
                  <a:ext uri="{FF2B5EF4-FFF2-40B4-BE49-F238E27FC236}">
                    <a16:creationId xmlns:a16="http://schemas.microsoft.com/office/drawing/2014/main" id="{BABC9118-5F4A-246E-742D-2572F9886B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7" y="2519656"/>
                <a:ext cx="3059999" cy="4500000"/>
              </a:xfrm>
              <a:prstGeom prst="rect">
                <a:avLst/>
              </a:prstGeom>
              <a:solidFill>
                <a:srgbClr val="F405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83" name="图片 682">
                <a:extLst>
                  <a:ext uri="{FF2B5EF4-FFF2-40B4-BE49-F238E27FC236}">
                    <a16:creationId xmlns:a16="http://schemas.microsoft.com/office/drawing/2014/main" id="{810E1884-B742-288B-707A-6C66DE147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570106" y="3329656"/>
                <a:ext cx="2880000" cy="2880000"/>
              </a:xfrm>
              <a:prstGeom prst="rect">
                <a:avLst/>
              </a:prstGeom>
            </p:spPr>
          </p:pic>
        </p:grpSp>
        <p:grpSp>
          <p:nvGrpSpPr>
            <p:cNvPr id="687" name="组合 686">
              <a:extLst>
                <a:ext uri="{FF2B5EF4-FFF2-40B4-BE49-F238E27FC236}">
                  <a16:creationId xmlns:a16="http://schemas.microsoft.com/office/drawing/2014/main" id="{C0F5B733-ACAE-7505-0ECF-179579461F87}"/>
                </a:ext>
              </a:extLst>
            </p:cNvPr>
            <p:cNvGrpSpPr/>
            <p:nvPr/>
          </p:nvGrpSpPr>
          <p:grpSpPr>
            <a:xfrm>
              <a:off x="8910106" y="1349656"/>
              <a:ext cx="1440000" cy="2160000"/>
              <a:chOff x="6480106" y="2519656"/>
              <a:chExt cx="1440000" cy="2160000"/>
            </a:xfrm>
          </p:grpSpPr>
          <p:sp>
            <p:nvSpPr>
              <p:cNvPr id="688" name="矩形 687">
                <a:extLst>
                  <a:ext uri="{FF2B5EF4-FFF2-40B4-BE49-F238E27FC236}">
                    <a16:creationId xmlns:a16="http://schemas.microsoft.com/office/drawing/2014/main" id="{C55DD48B-3A8E-A333-F674-552CCA4AF8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192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89" name="图片 688">
                <a:extLst>
                  <a:ext uri="{FF2B5EF4-FFF2-40B4-BE49-F238E27FC236}">
                    <a16:creationId xmlns:a16="http://schemas.microsoft.com/office/drawing/2014/main" id="{2DEEB32F-0640-5E8C-014B-1857A1294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90" name="组合 689">
              <a:extLst>
                <a:ext uri="{FF2B5EF4-FFF2-40B4-BE49-F238E27FC236}">
                  <a16:creationId xmlns:a16="http://schemas.microsoft.com/office/drawing/2014/main" id="{39B97082-F2F6-7356-554C-F52B3FD4069C}"/>
                </a:ext>
              </a:extLst>
            </p:cNvPr>
            <p:cNvGrpSpPr/>
            <p:nvPr/>
          </p:nvGrpSpPr>
          <p:grpSpPr>
            <a:xfrm>
              <a:off x="10530106" y="1349656"/>
              <a:ext cx="1440000" cy="2160000"/>
              <a:chOff x="6480106" y="2519656"/>
              <a:chExt cx="1440000" cy="2160000"/>
            </a:xfrm>
          </p:grpSpPr>
          <p:sp>
            <p:nvSpPr>
              <p:cNvPr id="691" name="矩形 690">
                <a:extLst>
                  <a:ext uri="{FF2B5EF4-FFF2-40B4-BE49-F238E27FC236}">
                    <a16:creationId xmlns:a16="http://schemas.microsoft.com/office/drawing/2014/main" id="{0F0CCF0D-9332-EC3E-7528-F86E94B8E5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D305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92" name="图片 691">
                <a:extLst>
                  <a:ext uri="{FF2B5EF4-FFF2-40B4-BE49-F238E27FC236}">
                    <a16:creationId xmlns:a16="http://schemas.microsoft.com/office/drawing/2014/main" id="{73882860-2FB0-BCF0-032B-E4871D5D9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93" name="组合 692">
              <a:extLst>
                <a:ext uri="{FF2B5EF4-FFF2-40B4-BE49-F238E27FC236}">
                  <a16:creationId xmlns:a16="http://schemas.microsoft.com/office/drawing/2014/main" id="{84F95BD7-793B-80E6-D8E6-3F2683AE5B9D}"/>
                </a:ext>
              </a:extLst>
            </p:cNvPr>
            <p:cNvGrpSpPr/>
            <p:nvPr/>
          </p:nvGrpSpPr>
          <p:grpSpPr>
            <a:xfrm>
              <a:off x="12150107" y="1349656"/>
              <a:ext cx="1440000" cy="2160000"/>
              <a:chOff x="6480106" y="2519656"/>
              <a:chExt cx="1440000" cy="2160000"/>
            </a:xfrm>
          </p:grpSpPr>
          <p:sp>
            <p:nvSpPr>
              <p:cNvPr id="694" name="矩形 693">
                <a:extLst>
                  <a:ext uri="{FF2B5EF4-FFF2-40B4-BE49-F238E27FC236}">
                    <a16:creationId xmlns:a16="http://schemas.microsoft.com/office/drawing/2014/main" id="{1F3471CC-D3DC-F7C5-A9C5-89FE102055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F0A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95" name="图片 694">
                <a:extLst>
                  <a:ext uri="{FF2B5EF4-FFF2-40B4-BE49-F238E27FC236}">
                    <a16:creationId xmlns:a16="http://schemas.microsoft.com/office/drawing/2014/main" id="{75152F90-1907-BC56-1495-045F96FBD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697" name="矩形 696">
              <a:extLst>
                <a:ext uri="{FF2B5EF4-FFF2-40B4-BE49-F238E27FC236}">
                  <a16:creationId xmlns:a16="http://schemas.microsoft.com/office/drawing/2014/main" id="{C178BDD4-A507-9B97-88D9-22FE8B6D6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0105" y="1349656"/>
              <a:ext cx="1440000" cy="2160000"/>
            </a:xfrm>
            <a:prstGeom prst="rect">
              <a:avLst/>
            </a:prstGeom>
            <a:solidFill>
              <a:srgbClr val="0F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矩形 717">
              <a:extLst>
                <a:ext uri="{FF2B5EF4-FFF2-40B4-BE49-F238E27FC236}">
                  <a16:creationId xmlns:a16="http://schemas.microsoft.com/office/drawing/2014/main" id="{64949E61-3B31-10C6-8408-21736130F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09894" y="3689656"/>
              <a:ext cx="1440000" cy="216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0" name="组合 719">
              <a:extLst>
                <a:ext uri="{FF2B5EF4-FFF2-40B4-BE49-F238E27FC236}">
                  <a16:creationId xmlns:a16="http://schemas.microsoft.com/office/drawing/2014/main" id="{FE8D0EFA-1145-9CEA-696E-7F4AAAC48B15}"/>
                </a:ext>
              </a:extLst>
            </p:cNvPr>
            <p:cNvGrpSpPr/>
            <p:nvPr/>
          </p:nvGrpSpPr>
          <p:grpSpPr>
            <a:xfrm>
              <a:off x="810106" y="3689656"/>
              <a:ext cx="1440000" cy="2160000"/>
              <a:chOff x="6480106" y="2519656"/>
              <a:chExt cx="1440000" cy="2160000"/>
            </a:xfrm>
          </p:grpSpPr>
          <p:sp>
            <p:nvSpPr>
              <p:cNvPr id="721" name="矩形 720">
                <a:extLst>
                  <a:ext uri="{FF2B5EF4-FFF2-40B4-BE49-F238E27FC236}">
                    <a16:creationId xmlns:a16="http://schemas.microsoft.com/office/drawing/2014/main" id="{E321EE05-A22F-AD88-437F-F056DAEBA7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F0A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22" name="图片 721">
                <a:extLst>
                  <a:ext uri="{FF2B5EF4-FFF2-40B4-BE49-F238E27FC236}">
                    <a16:creationId xmlns:a16="http://schemas.microsoft.com/office/drawing/2014/main" id="{DA821065-49EC-107B-E75B-8FFB70FA2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23" name="组合 722">
              <a:extLst>
                <a:ext uri="{FF2B5EF4-FFF2-40B4-BE49-F238E27FC236}">
                  <a16:creationId xmlns:a16="http://schemas.microsoft.com/office/drawing/2014/main" id="{5498AB61-2BE3-70D9-45A9-F6C6798A9D39}"/>
                </a:ext>
              </a:extLst>
            </p:cNvPr>
            <p:cNvGrpSpPr/>
            <p:nvPr/>
          </p:nvGrpSpPr>
          <p:grpSpPr>
            <a:xfrm>
              <a:off x="2430106" y="3689656"/>
              <a:ext cx="1440000" cy="2160000"/>
              <a:chOff x="6480106" y="2519656"/>
              <a:chExt cx="1440000" cy="2160000"/>
            </a:xfrm>
          </p:grpSpPr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FDB4CC02-CE7C-7788-EA42-33CD784FA5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859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25" name="图片 724">
                <a:extLst>
                  <a:ext uri="{FF2B5EF4-FFF2-40B4-BE49-F238E27FC236}">
                    <a16:creationId xmlns:a16="http://schemas.microsoft.com/office/drawing/2014/main" id="{3C4E9B5C-589E-6373-C004-51200D4DC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26" name="组合 725">
              <a:extLst>
                <a:ext uri="{FF2B5EF4-FFF2-40B4-BE49-F238E27FC236}">
                  <a16:creationId xmlns:a16="http://schemas.microsoft.com/office/drawing/2014/main" id="{0497840C-DF9B-D0CC-14B9-2E82BF76D1FE}"/>
                </a:ext>
              </a:extLst>
            </p:cNvPr>
            <p:cNvGrpSpPr/>
            <p:nvPr/>
          </p:nvGrpSpPr>
          <p:grpSpPr>
            <a:xfrm>
              <a:off x="4050106" y="3689656"/>
              <a:ext cx="1440000" cy="2160000"/>
              <a:chOff x="6480106" y="2519656"/>
              <a:chExt cx="1440000" cy="2160000"/>
            </a:xfrm>
          </p:grpSpPr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2CD7776D-BFAC-E703-0E35-A63788461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C61F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28" name="图片 727">
                <a:extLst>
                  <a:ext uri="{FF2B5EF4-FFF2-40B4-BE49-F238E27FC236}">
                    <a16:creationId xmlns:a16="http://schemas.microsoft.com/office/drawing/2014/main" id="{1306120C-03C3-B23D-3053-F4C20F4C9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35" name="组合 734">
              <a:extLst>
                <a:ext uri="{FF2B5EF4-FFF2-40B4-BE49-F238E27FC236}">
                  <a16:creationId xmlns:a16="http://schemas.microsoft.com/office/drawing/2014/main" id="{CC11C432-BB9E-5285-0C83-6D5A4DD0415C}"/>
                </a:ext>
              </a:extLst>
            </p:cNvPr>
            <p:cNvGrpSpPr/>
            <p:nvPr/>
          </p:nvGrpSpPr>
          <p:grpSpPr>
            <a:xfrm>
              <a:off x="8910106" y="3689656"/>
              <a:ext cx="1440000" cy="2160000"/>
              <a:chOff x="6480106" y="2519656"/>
              <a:chExt cx="1440000" cy="2160000"/>
            </a:xfrm>
          </p:grpSpPr>
          <p:sp>
            <p:nvSpPr>
              <p:cNvPr id="736" name="矩形 735">
                <a:extLst>
                  <a:ext uri="{FF2B5EF4-FFF2-40B4-BE49-F238E27FC236}">
                    <a16:creationId xmlns:a16="http://schemas.microsoft.com/office/drawing/2014/main" id="{BD965AC4-B6F3-8086-8C7F-1BF8ED3BA5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B1272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37" name="图片 736">
                <a:extLst>
                  <a:ext uri="{FF2B5EF4-FFF2-40B4-BE49-F238E27FC236}">
                    <a16:creationId xmlns:a16="http://schemas.microsoft.com/office/drawing/2014/main" id="{B765F43D-253F-5ACE-D3F0-4CBE5076D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38" name="组合 737">
              <a:extLst>
                <a:ext uri="{FF2B5EF4-FFF2-40B4-BE49-F238E27FC236}">
                  <a16:creationId xmlns:a16="http://schemas.microsoft.com/office/drawing/2014/main" id="{BC247926-178A-23AE-E480-7E7E5DC44163}"/>
                </a:ext>
              </a:extLst>
            </p:cNvPr>
            <p:cNvGrpSpPr/>
            <p:nvPr/>
          </p:nvGrpSpPr>
          <p:grpSpPr>
            <a:xfrm>
              <a:off x="10530106" y="3689656"/>
              <a:ext cx="1440000" cy="2160000"/>
              <a:chOff x="6480106" y="2519656"/>
              <a:chExt cx="1440000" cy="2160000"/>
            </a:xfrm>
          </p:grpSpPr>
          <p:sp>
            <p:nvSpPr>
              <p:cNvPr id="739" name="矩形 738">
                <a:extLst>
                  <a:ext uri="{FF2B5EF4-FFF2-40B4-BE49-F238E27FC236}">
                    <a16:creationId xmlns:a16="http://schemas.microsoft.com/office/drawing/2014/main" id="{1BDD0D02-2F15-6041-F562-FDD6825830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F0A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40" name="图片 739">
                <a:extLst>
                  <a:ext uri="{FF2B5EF4-FFF2-40B4-BE49-F238E27FC236}">
                    <a16:creationId xmlns:a16="http://schemas.microsoft.com/office/drawing/2014/main" id="{C96C22B0-2C41-27FF-A5B2-959A4BBED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766" name="矩形 765">
              <a:extLst>
                <a:ext uri="{FF2B5EF4-FFF2-40B4-BE49-F238E27FC236}">
                  <a16:creationId xmlns:a16="http://schemas.microsoft.com/office/drawing/2014/main" id="{8606B066-7B6D-27EE-1B88-161258708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09894" y="6029656"/>
              <a:ext cx="1440000" cy="2160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8" name="组合 767">
              <a:extLst>
                <a:ext uri="{FF2B5EF4-FFF2-40B4-BE49-F238E27FC236}">
                  <a16:creationId xmlns:a16="http://schemas.microsoft.com/office/drawing/2014/main" id="{3301E272-D5FC-54C1-BBDB-A62F0EB4A30D}"/>
                </a:ext>
              </a:extLst>
            </p:cNvPr>
            <p:cNvGrpSpPr/>
            <p:nvPr/>
          </p:nvGrpSpPr>
          <p:grpSpPr>
            <a:xfrm>
              <a:off x="810106" y="6029656"/>
              <a:ext cx="1440000" cy="2160000"/>
              <a:chOff x="6480106" y="2519656"/>
              <a:chExt cx="1440000" cy="2160000"/>
            </a:xfrm>
          </p:grpSpPr>
          <p:sp>
            <p:nvSpPr>
              <p:cNvPr id="769" name="矩形 768">
                <a:extLst>
                  <a:ext uri="{FF2B5EF4-FFF2-40B4-BE49-F238E27FC236}">
                    <a16:creationId xmlns:a16="http://schemas.microsoft.com/office/drawing/2014/main" id="{C0CDC4BA-6085-C0F3-4B25-FD101C42A1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9923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70" name="图片 769">
                <a:extLst>
                  <a:ext uri="{FF2B5EF4-FFF2-40B4-BE49-F238E27FC236}">
                    <a16:creationId xmlns:a16="http://schemas.microsoft.com/office/drawing/2014/main" id="{579AB99B-32FB-3D98-A51A-D92398D2C0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71" name="组合 770">
              <a:extLst>
                <a:ext uri="{FF2B5EF4-FFF2-40B4-BE49-F238E27FC236}">
                  <a16:creationId xmlns:a16="http://schemas.microsoft.com/office/drawing/2014/main" id="{7EDD9EE4-3713-6D13-2093-756B3E0170C1}"/>
                </a:ext>
              </a:extLst>
            </p:cNvPr>
            <p:cNvGrpSpPr/>
            <p:nvPr/>
          </p:nvGrpSpPr>
          <p:grpSpPr>
            <a:xfrm>
              <a:off x="2430106" y="6029656"/>
              <a:ext cx="1440000" cy="2160000"/>
              <a:chOff x="6480106" y="2519656"/>
              <a:chExt cx="1440000" cy="2160000"/>
            </a:xfrm>
          </p:grpSpPr>
          <p:sp>
            <p:nvSpPr>
              <p:cNvPr id="772" name="矩形 771">
                <a:extLst>
                  <a:ext uri="{FF2B5EF4-FFF2-40B4-BE49-F238E27FC236}">
                    <a16:creationId xmlns:a16="http://schemas.microsoft.com/office/drawing/2014/main" id="{AF2BF538-AF62-E9E3-D86D-D7952234F3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064B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73" name="图片 772">
                <a:extLst>
                  <a:ext uri="{FF2B5EF4-FFF2-40B4-BE49-F238E27FC236}">
                    <a16:creationId xmlns:a16="http://schemas.microsoft.com/office/drawing/2014/main" id="{5B84C404-134D-83F2-0F63-D3452A95C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74" name="组合 773">
              <a:extLst>
                <a:ext uri="{FF2B5EF4-FFF2-40B4-BE49-F238E27FC236}">
                  <a16:creationId xmlns:a16="http://schemas.microsoft.com/office/drawing/2014/main" id="{F1756662-C0F3-0114-BACC-0F7DE6EE9EF4}"/>
                </a:ext>
              </a:extLst>
            </p:cNvPr>
            <p:cNvGrpSpPr/>
            <p:nvPr/>
          </p:nvGrpSpPr>
          <p:grpSpPr>
            <a:xfrm>
              <a:off x="4050106" y="6029656"/>
              <a:ext cx="1440000" cy="2160000"/>
              <a:chOff x="6480106" y="2519656"/>
              <a:chExt cx="1440000" cy="2160000"/>
            </a:xfrm>
          </p:grpSpPr>
          <p:sp>
            <p:nvSpPr>
              <p:cNvPr id="775" name="矩形 774">
                <a:extLst>
                  <a:ext uri="{FF2B5EF4-FFF2-40B4-BE49-F238E27FC236}">
                    <a16:creationId xmlns:a16="http://schemas.microsoft.com/office/drawing/2014/main" id="{322C0CAE-9583-D87C-8F9D-3199EA9396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0A2F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76" name="图片 775">
                <a:extLst>
                  <a:ext uri="{FF2B5EF4-FFF2-40B4-BE49-F238E27FC236}">
                    <a16:creationId xmlns:a16="http://schemas.microsoft.com/office/drawing/2014/main" id="{636BB2AC-192E-03EE-9B20-EF856A2E1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77" name="组合 776">
              <a:extLst>
                <a:ext uri="{FF2B5EF4-FFF2-40B4-BE49-F238E27FC236}">
                  <a16:creationId xmlns:a16="http://schemas.microsoft.com/office/drawing/2014/main" id="{F6546C93-F1C7-5995-59D2-187BFFB6AF8C}"/>
                </a:ext>
              </a:extLst>
            </p:cNvPr>
            <p:cNvGrpSpPr/>
            <p:nvPr/>
          </p:nvGrpSpPr>
          <p:grpSpPr>
            <a:xfrm>
              <a:off x="5670106" y="6029656"/>
              <a:ext cx="1440000" cy="2160000"/>
              <a:chOff x="6480106" y="2519656"/>
              <a:chExt cx="1440000" cy="2160000"/>
            </a:xfrm>
          </p:grpSpPr>
          <p:sp>
            <p:nvSpPr>
              <p:cNvPr id="778" name="矩形 777">
                <a:extLst>
                  <a:ext uri="{FF2B5EF4-FFF2-40B4-BE49-F238E27FC236}">
                    <a16:creationId xmlns:a16="http://schemas.microsoft.com/office/drawing/2014/main" id="{4EAE5391-5BF6-0C47-4634-8C20DF562A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305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79" name="图片 778">
                <a:extLst>
                  <a:ext uri="{FF2B5EF4-FFF2-40B4-BE49-F238E27FC236}">
                    <a16:creationId xmlns:a16="http://schemas.microsoft.com/office/drawing/2014/main" id="{A0DC86E3-F099-D593-87C3-0138B5131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80" name="组合 779">
              <a:extLst>
                <a:ext uri="{FF2B5EF4-FFF2-40B4-BE49-F238E27FC236}">
                  <a16:creationId xmlns:a16="http://schemas.microsoft.com/office/drawing/2014/main" id="{0C635D78-2360-8346-3F28-E20C1D35BA45}"/>
                </a:ext>
              </a:extLst>
            </p:cNvPr>
            <p:cNvGrpSpPr/>
            <p:nvPr/>
          </p:nvGrpSpPr>
          <p:grpSpPr>
            <a:xfrm>
              <a:off x="7290106" y="6029656"/>
              <a:ext cx="1440000" cy="2160000"/>
              <a:chOff x="6480106" y="2519656"/>
              <a:chExt cx="1440000" cy="2160000"/>
            </a:xfrm>
          </p:grpSpPr>
          <p:sp>
            <p:nvSpPr>
              <p:cNvPr id="781" name="矩形 780">
                <a:extLst>
                  <a:ext uri="{FF2B5EF4-FFF2-40B4-BE49-F238E27FC236}">
                    <a16:creationId xmlns:a16="http://schemas.microsoft.com/office/drawing/2014/main" id="{BE233D27-7D76-A12A-FB4D-190B87004C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050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82" name="图片 781">
                <a:extLst>
                  <a:ext uri="{FF2B5EF4-FFF2-40B4-BE49-F238E27FC236}">
                    <a16:creationId xmlns:a16="http://schemas.microsoft.com/office/drawing/2014/main" id="{ACE1BF05-653D-56A3-2169-81F47202C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784" name="矩形 783">
              <a:extLst>
                <a:ext uri="{FF2B5EF4-FFF2-40B4-BE49-F238E27FC236}">
                  <a16:creationId xmlns:a16="http://schemas.microsoft.com/office/drawing/2014/main" id="{2339FC7C-3E28-35A4-3092-7858F8DF2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0106" y="6029656"/>
              <a:ext cx="14400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7" name="矩形 816">
              <a:extLst>
                <a:ext uri="{FF2B5EF4-FFF2-40B4-BE49-F238E27FC236}">
                  <a16:creationId xmlns:a16="http://schemas.microsoft.com/office/drawing/2014/main" id="{55A420C1-8E83-576D-EA5D-F7E7993071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106" y="8369656"/>
              <a:ext cx="1440000" cy="2160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19" name="组合 818">
              <a:extLst>
                <a:ext uri="{FF2B5EF4-FFF2-40B4-BE49-F238E27FC236}">
                  <a16:creationId xmlns:a16="http://schemas.microsoft.com/office/drawing/2014/main" id="{FEAD4C42-1ED1-A15A-35F1-403EFCB2D2D6}"/>
                </a:ext>
              </a:extLst>
            </p:cNvPr>
            <p:cNvGrpSpPr/>
            <p:nvPr/>
          </p:nvGrpSpPr>
          <p:grpSpPr>
            <a:xfrm>
              <a:off x="2430106" y="8369656"/>
              <a:ext cx="1440000" cy="2160000"/>
              <a:chOff x="6480106" y="2519656"/>
              <a:chExt cx="1440000" cy="2160000"/>
            </a:xfrm>
          </p:grpSpPr>
          <p:sp>
            <p:nvSpPr>
              <p:cNvPr id="820" name="矩形 819">
                <a:extLst>
                  <a:ext uri="{FF2B5EF4-FFF2-40B4-BE49-F238E27FC236}">
                    <a16:creationId xmlns:a16="http://schemas.microsoft.com/office/drawing/2014/main" id="{736405B5-04C5-8A38-0C72-792FEDBF26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F0A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21" name="图片 820">
                <a:extLst>
                  <a:ext uri="{FF2B5EF4-FFF2-40B4-BE49-F238E27FC236}">
                    <a16:creationId xmlns:a16="http://schemas.microsoft.com/office/drawing/2014/main" id="{0A2C878D-0D04-1169-121C-3F95B1C4E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822" name="组合 821">
              <a:extLst>
                <a:ext uri="{FF2B5EF4-FFF2-40B4-BE49-F238E27FC236}">
                  <a16:creationId xmlns:a16="http://schemas.microsoft.com/office/drawing/2014/main" id="{F1EE6FCC-D3F2-A0EC-AD55-5282895D0DE2}"/>
                </a:ext>
              </a:extLst>
            </p:cNvPr>
            <p:cNvGrpSpPr/>
            <p:nvPr/>
          </p:nvGrpSpPr>
          <p:grpSpPr>
            <a:xfrm>
              <a:off x="4050106" y="8369656"/>
              <a:ext cx="1440000" cy="2160000"/>
              <a:chOff x="6480106" y="2519656"/>
              <a:chExt cx="1440000" cy="2160000"/>
            </a:xfrm>
          </p:grpSpPr>
          <p:sp>
            <p:nvSpPr>
              <p:cNvPr id="823" name="矩形 822">
                <a:extLst>
                  <a:ext uri="{FF2B5EF4-FFF2-40B4-BE49-F238E27FC236}">
                    <a16:creationId xmlns:a16="http://schemas.microsoft.com/office/drawing/2014/main" id="{2887A016-67A4-C994-FD0C-BAD814BCCE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77C5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24" name="图片 823">
                <a:extLst>
                  <a:ext uri="{FF2B5EF4-FFF2-40B4-BE49-F238E27FC236}">
                    <a16:creationId xmlns:a16="http://schemas.microsoft.com/office/drawing/2014/main" id="{F345886A-F477-0A9B-091A-7873F209E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825" name="组合 824">
              <a:extLst>
                <a:ext uri="{FF2B5EF4-FFF2-40B4-BE49-F238E27FC236}">
                  <a16:creationId xmlns:a16="http://schemas.microsoft.com/office/drawing/2014/main" id="{A3627CE7-DC7B-6000-9CDD-7328410DE814}"/>
                </a:ext>
              </a:extLst>
            </p:cNvPr>
            <p:cNvGrpSpPr/>
            <p:nvPr/>
          </p:nvGrpSpPr>
          <p:grpSpPr>
            <a:xfrm>
              <a:off x="5670106" y="8369656"/>
              <a:ext cx="1440000" cy="2160000"/>
              <a:chOff x="6480106" y="2519656"/>
              <a:chExt cx="1440000" cy="2160000"/>
            </a:xfrm>
          </p:grpSpPr>
          <p:sp>
            <p:nvSpPr>
              <p:cNvPr id="826" name="矩形 825">
                <a:extLst>
                  <a:ext uri="{FF2B5EF4-FFF2-40B4-BE49-F238E27FC236}">
                    <a16:creationId xmlns:a16="http://schemas.microsoft.com/office/drawing/2014/main" id="{3D5A0F6C-1E41-5CD9-EEC5-612A721F3E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F0A1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27" name="图片 826">
                <a:extLst>
                  <a:ext uri="{FF2B5EF4-FFF2-40B4-BE49-F238E27FC236}">
                    <a16:creationId xmlns:a16="http://schemas.microsoft.com/office/drawing/2014/main" id="{8DDBA94C-89C4-445B-E419-F18575E7C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829" name="矩形 828">
              <a:extLst>
                <a:ext uri="{FF2B5EF4-FFF2-40B4-BE49-F238E27FC236}">
                  <a16:creationId xmlns:a16="http://schemas.microsoft.com/office/drawing/2014/main" id="{EE73E21A-1767-773E-7FDC-E5CDD7404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0106" y="8369656"/>
              <a:ext cx="1440000" cy="2160000"/>
            </a:xfrm>
            <a:prstGeom prst="rect">
              <a:avLst/>
            </a:prstGeom>
            <a:solidFill>
              <a:srgbClr val="0F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1" name="矩形 870">
              <a:extLst>
                <a:ext uri="{FF2B5EF4-FFF2-40B4-BE49-F238E27FC236}">
                  <a16:creationId xmlns:a16="http://schemas.microsoft.com/office/drawing/2014/main" id="{86CFBC60-0A0D-70CC-B5AA-F549359AF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0106" y="10709656"/>
              <a:ext cx="1440000" cy="2160000"/>
            </a:xfrm>
            <a:prstGeom prst="rect">
              <a:avLst/>
            </a:prstGeom>
            <a:solidFill>
              <a:srgbClr val="0F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543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2016-04-20T01:24:37Z</dcterms:created>
  <dcterms:modified xsi:type="dcterms:W3CDTF">2022-06-06T11:49:30Z</dcterms:modified>
</cp:coreProperties>
</file>