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1329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6813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4583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89534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73860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5747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3758C0-0ED1-43CF-906A-1D25B885A744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EFA86B42-1329-4F31-B4F5-0EAA54A726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8786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AE751FC-2E9D-4A51-AEC3-D5BE7AA246EB}"/>
              </a:ext>
            </a:extLst>
          </p:cNvPr>
          <p:cNvSpPr/>
          <p:nvPr userDrawn="1"/>
        </p:nvSpPr>
        <p:spPr>
          <a:xfrm>
            <a:off x="5760244" y="0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8816-7E18-4472-85C1-8D6D0F63F5C9}"/>
              </a:ext>
            </a:extLst>
          </p:cNvPr>
          <p:cNvSpPr/>
          <p:nvPr userDrawn="1"/>
        </p:nvSpPr>
        <p:spPr>
          <a:xfrm>
            <a:off x="0" y="3240087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B4ED3-00F3-4567-8E10-EB961CAF1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8" b="9538"/>
          <a:stretch/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60" r:id="rId4"/>
    <p:sldLayoutId id="2147483659" r:id="rId5"/>
    <p:sldLayoutId id="2147483656" r:id="rId6"/>
    <p:sldLayoutId id="2147483661" r:id="rId7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F26B43"/>
          </p15:clr>
        </p15:guide>
        <p15:guide id="2" orient="horz" pos="2041" userDrawn="1">
          <p15:clr>
            <a:srgbClr val="F26B43"/>
          </p15:clr>
        </p15:guide>
        <p15:guide id="3" pos="317" userDrawn="1">
          <p15:clr>
            <a:srgbClr val="F26B43"/>
          </p15:clr>
        </p15:guide>
        <p15:guide id="4" pos="6940" userDrawn="1">
          <p15:clr>
            <a:srgbClr val="F26B43"/>
          </p15:clr>
        </p15:guide>
        <p15:guide id="5" pos="5284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20" userDrawn="1">
          <p15:clr>
            <a:srgbClr val="F26B43"/>
          </p15:clr>
        </p15:guide>
        <p15:guide id="9" orient="horz" pos="3062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2A72025A-9051-4C16-A05F-3723C75238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E345D26A-C454-4F4C-99DB-0DD6A9BF9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山东泰山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905CE8F-F3F2-44B6-B077-EF31BEA946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SHANDONG TAISHAN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27717B58-83E4-412E-A298-D126D374CC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1993-1995</a:t>
            </a:r>
            <a:endParaRPr lang="zh-CN" altLang="en-US"/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B3F4356B-FFE8-4CC3-8963-9514970139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586EBF1-0F29-4515-BF9A-CA17A1DE6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JINAN TAISHAN</a:t>
            </a:r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713A5CD-F7A9-410D-95E2-FDCDDACCC9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1995-1996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E41A3639-0E8B-4CE9-915B-554EACC4F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济南泰山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7C43E6FD-3493-4C05-B33F-36B6B6686C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/>
              <a:t>历史队徽，可能与原始版本存在差异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8A331CF0-6043-45B3-A269-0478AE2A50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/>
              <a:t>历史队徽，可能与原始版本存在差异</a:t>
            </a:r>
          </a:p>
        </p:txBody>
      </p:sp>
    </p:spTree>
    <p:extLst>
      <p:ext uri="{BB962C8B-B14F-4D97-AF65-F5344CB8AC3E}">
        <p14:creationId xmlns:p14="http://schemas.microsoft.com/office/powerpoint/2010/main" val="16703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17B5E86-AC4D-429B-B4A7-953E30E8EA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308DD-4159-41F8-92B7-EAF6E7CCF1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济南泰山将军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3439F-DA0E-48A1-B596-E5E3A642BB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JINAN TAISHAN GENERAL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63E6A7-EBCD-4EAC-9C35-179D0CF38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1996-1997</a:t>
            </a:r>
            <a:endParaRPr lang="zh-CN" altLang="en-US" dirty="0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2E7F61A3-3DF1-49B5-9FEA-F91A45C76D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316D934-9398-47BC-B432-030D426E6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JINAN TAISHAN GENERAL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BFB0BC0-EB0C-4756-A2FA-633E0F3840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1997-1998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945856-AD93-4378-8D5E-AA0903B0B1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济南泰山将军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A9A024BD-B8F0-4984-A73B-DEF32496D8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/>
              <a:t>历史队徽，可能与原始版本存在差异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A2EA8B7-F208-4714-B54D-A25C9C10B9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/>
              <a:t>历史队徽，可能与原始版本存在差异</a:t>
            </a:r>
          </a:p>
        </p:txBody>
      </p:sp>
    </p:spTree>
    <p:extLst>
      <p:ext uri="{BB962C8B-B14F-4D97-AF65-F5344CB8AC3E}">
        <p14:creationId xmlns:p14="http://schemas.microsoft.com/office/powerpoint/2010/main" val="31116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9FC4EA4D-3D93-4438-852A-A7F21BCD88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C8735-F522-465E-A4A7-C990861ECA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9231" y="812084"/>
            <a:ext cx="2192908" cy="215444"/>
          </a:xfrm>
        </p:spPr>
        <p:txBody>
          <a:bodyPr/>
          <a:lstStyle/>
          <a:p>
            <a:r>
              <a:rPr lang="zh-CN" altLang="en-US"/>
              <a:t>山东鲁能泰山 </a:t>
            </a:r>
            <a:r>
              <a:rPr lang="en-US" altLang="zh-CN"/>
              <a:t>/ </a:t>
            </a:r>
            <a:r>
              <a:rPr lang="zh-CN" altLang="en-US"/>
              <a:t>山东泰山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4E1F4-3589-472F-87F9-E6F9027398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3609" y="1077567"/>
            <a:ext cx="3058530" cy="138499"/>
          </a:xfrm>
        </p:spPr>
        <p:txBody>
          <a:bodyPr/>
          <a:lstStyle/>
          <a:p>
            <a:r>
              <a:rPr lang="en-US" altLang="zh-CN"/>
              <a:t>SHANDONG LUNENG TAISHAN / SHANDONG TAISHAN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0A6E64-AFA3-45B2-95D9-06D6744D50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9661" y="1465361"/>
            <a:ext cx="1322478" cy="307777"/>
          </a:xfrm>
        </p:spPr>
        <p:txBody>
          <a:bodyPr/>
          <a:lstStyle/>
          <a:p>
            <a:r>
              <a:rPr lang="en-US" altLang="zh-CN"/>
              <a:t>1998-2022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7D816C40-A69C-421D-BB75-F4D500E2C80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1730D38-01E8-421E-A132-4089429337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216680" cy="138499"/>
          </a:xfrm>
        </p:spPr>
        <p:txBody>
          <a:bodyPr/>
          <a:lstStyle/>
          <a:p>
            <a:r>
              <a:rPr lang="en-US" altLang="zh-CN"/>
              <a:t>SHANDONG TAISHAN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C7ABF72-D995-40FE-8757-978886C202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865622" cy="307777"/>
          </a:xfrm>
        </p:spPr>
        <p:txBody>
          <a:bodyPr/>
          <a:lstStyle/>
          <a:p>
            <a:r>
              <a:rPr lang="en-US" altLang="zh-CN"/>
              <a:t>2022-?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2337CC4-1107-4B69-904E-4CEBBAFB68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718145" cy="215444"/>
          </a:xfrm>
        </p:spPr>
        <p:txBody>
          <a:bodyPr/>
          <a:lstStyle/>
          <a:p>
            <a:r>
              <a:rPr lang="zh-CN" altLang="en-US"/>
              <a:t>山东泰山</a:t>
            </a:r>
          </a:p>
        </p:txBody>
      </p:sp>
    </p:spTree>
    <p:extLst>
      <p:ext uri="{BB962C8B-B14F-4D97-AF65-F5344CB8AC3E}">
        <p14:creationId xmlns:p14="http://schemas.microsoft.com/office/powerpoint/2010/main" val="49805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FCLOGO">
      <a:dk1>
        <a:sysClr val="windowText" lastClr="000000"/>
      </a:dk1>
      <a:lt1>
        <a:sysClr val="window" lastClr="FFFFFF"/>
      </a:lt1>
      <a:dk2>
        <a:srgbClr val="1B1B1B"/>
      </a:dk2>
      <a:lt2>
        <a:srgbClr val="E7E6E6"/>
      </a:lt2>
      <a:accent1>
        <a:srgbClr val="2C2DCC"/>
      </a:accent1>
      <a:accent2>
        <a:srgbClr val="F7F8FA"/>
      </a:accent2>
      <a:accent3>
        <a:srgbClr val="A5A5A5"/>
      </a:accent3>
      <a:accent4>
        <a:srgbClr val="FFC000"/>
      </a:accent4>
      <a:accent5>
        <a:srgbClr val="343536"/>
      </a:accent5>
      <a:accent6>
        <a:srgbClr val="70AD47"/>
      </a:accent6>
      <a:hlink>
        <a:srgbClr val="0563C1"/>
      </a:hlink>
      <a:folHlink>
        <a:srgbClr val="954F72"/>
      </a:folHlink>
    </a:clrScheme>
    <a:fontScheme name="FCLOGO">
      <a:majorFont>
        <a:latin typeface="Metropolis Medium"/>
        <a:ea typeface="思源黑体 CN Medium"/>
        <a:cs typeface=""/>
      </a:majorFont>
      <a:minorFont>
        <a:latin typeface="Metropolis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80</Words>
  <Application>Microsoft Office PowerPoint</Application>
  <PresentationFormat>自定义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Metropolis Light</vt:lpstr>
      <vt:lpstr>Metropolis Medium</vt:lpstr>
      <vt:lpstr>Metropolis Semi Bold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Ryan</dc:creator>
  <cp:lastModifiedBy>Lee Ryan</cp:lastModifiedBy>
  <cp:revision>22</cp:revision>
  <dcterms:created xsi:type="dcterms:W3CDTF">2021-12-14T13:40:54Z</dcterms:created>
  <dcterms:modified xsi:type="dcterms:W3CDTF">2022-03-12T14:24:57Z</dcterms:modified>
</cp:coreProperties>
</file>