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1689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6813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4583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2234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8478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8796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3758C0-0ED1-43CF-906A-1D25B885A744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EFA86B42-1329-4F31-B4F5-0EAA54A726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7795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AE751FC-2E9D-4A51-AEC3-D5BE7AA246EB}"/>
              </a:ext>
            </a:extLst>
          </p:cNvPr>
          <p:cNvSpPr/>
          <p:nvPr userDrawn="1"/>
        </p:nvSpPr>
        <p:spPr>
          <a:xfrm>
            <a:off x="5760244" y="0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8816-7E18-4472-85C1-8D6D0F63F5C9}"/>
              </a:ext>
            </a:extLst>
          </p:cNvPr>
          <p:cNvSpPr/>
          <p:nvPr userDrawn="1"/>
        </p:nvSpPr>
        <p:spPr>
          <a:xfrm>
            <a:off x="0" y="3240087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B4ED3-00F3-4567-8E10-EB961CAF1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8" b="9538"/>
          <a:stretch/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60" r:id="rId5"/>
    <p:sldLayoutId id="2147483656" r:id="rId6"/>
    <p:sldLayoutId id="2147483661" r:id="rId7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F26B43"/>
          </p15:clr>
        </p15:guide>
        <p15:guide id="2" orient="horz" pos="2041" userDrawn="1">
          <p15:clr>
            <a:srgbClr val="F26B43"/>
          </p15:clr>
        </p15:guide>
        <p15:guide id="3" pos="317" userDrawn="1">
          <p15:clr>
            <a:srgbClr val="F26B43"/>
          </p15:clr>
        </p15:guide>
        <p15:guide id="4" pos="6940" userDrawn="1">
          <p15:clr>
            <a:srgbClr val="F26B43"/>
          </p15:clr>
        </p15:guide>
        <p15:guide id="5" pos="5284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20" userDrawn="1">
          <p15:clr>
            <a:srgbClr val="F26B43"/>
          </p15:clr>
        </p15:guide>
        <p15:guide id="9" orient="horz" pos="3062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C1469156-61FA-41EC-80B3-1CBB166B91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D84C2-9AEC-4ACF-8BFF-0D30F03E4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沈阳海狮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F63CD-2339-4460-87AA-318BB59629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SHENYANG SEA LIONS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B40BA-61E3-4C55-9FD3-E872E7BD6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1997-2000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49EE2AB8-BB5D-4B06-9078-F91AE7E2569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0EF55F-B3DF-41AD-A09A-B7A001F66B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SHENYANG SEA LIONS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ACF29C8-1D9B-4826-94FB-FB9887303C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2000-2002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432F61E-3474-435A-BA31-47C156FF7B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沈阳海狮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2E66718-BF91-4B03-885C-163C1462A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/>
              <a:t>历史队徽，可能与原始版本存在差异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DBD7732-715A-4162-B222-E356984CE1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/>
              <a:t>历史队徽，可能与原始版本存在差异</a:t>
            </a:r>
          </a:p>
        </p:txBody>
      </p:sp>
    </p:spTree>
    <p:extLst>
      <p:ext uri="{BB962C8B-B14F-4D97-AF65-F5344CB8AC3E}">
        <p14:creationId xmlns:p14="http://schemas.microsoft.com/office/powerpoint/2010/main" val="23622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A6224AE0-AC08-4958-9741-3857990284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A3D2F-ED90-4D64-AA12-27B671CA68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0794" y="812084"/>
            <a:ext cx="931345" cy="215444"/>
          </a:xfrm>
        </p:spPr>
        <p:txBody>
          <a:bodyPr/>
          <a:lstStyle/>
          <a:p>
            <a:r>
              <a:rPr lang="zh-CN" altLang="en-US"/>
              <a:t>沈阳金德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93B62-24EA-4539-8C7E-21D62B10AF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99804" y="1077567"/>
            <a:ext cx="1032335" cy="138499"/>
          </a:xfrm>
        </p:spPr>
        <p:txBody>
          <a:bodyPr/>
          <a:lstStyle/>
          <a:p>
            <a:r>
              <a:rPr lang="en-US" altLang="zh-CN"/>
              <a:t>SHENYANG GINDE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9F038-83A7-4F57-AD4F-2E550B4E81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3863" y="1465361"/>
            <a:ext cx="1428276" cy="307777"/>
          </a:xfrm>
        </p:spPr>
        <p:txBody>
          <a:bodyPr/>
          <a:lstStyle/>
          <a:p>
            <a:r>
              <a:rPr lang="en-US" altLang="zh-CN"/>
              <a:t>2002-2007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A7A2D64-A335-4FC4-80C9-BB563F0C16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1CC17B-8B53-4817-AE59-4AAB898860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045158" cy="138499"/>
          </a:xfrm>
        </p:spPr>
        <p:txBody>
          <a:bodyPr/>
          <a:lstStyle/>
          <a:p>
            <a:r>
              <a:rPr lang="en-US" altLang="zh-CN"/>
              <a:t>CHANGSHA GINDE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2C3FA3E-5A1A-4735-8AD7-730159B80F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296830" cy="307777"/>
          </a:xfrm>
        </p:spPr>
        <p:txBody>
          <a:bodyPr/>
          <a:lstStyle/>
          <a:p>
            <a:r>
              <a:rPr lang="en-US" altLang="zh-CN"/>
              <a:t>2007-2011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DA6A60A-7C61-49AD-9FC7-E7CEF769BC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721351" cy="215444"/>
          </a:xfrm>
        </p:spPr>
        <p:txBody>
          <a:bodyPr/>
          <a:lstStyle/>
          <a:p>
            <a:r>
              <a:rPr lang="zh-CN" altLang="en-US"/>
              <a:t>长沙金德</a:t>
            </a:r>
          </a:p>
        </p:txBody>
      </p:sp>
    </p:spTree>
    <p:extLst>
      <p:ext uri="{BB962C8B-B14F-4D97-AF65-F5344CB8AC3E}">
        <p14:creationId xmlns:p14="http://schemas.microsoft.com/office/powerpoint/2010/main" val="278943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3D829-7D68-4AD8-B8F0-1D50FBC540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5985" y="812084"/>
            <a:ext cx="936154" cy="215444"/>
          </a:xfrm>
        </p:spPr>
        <p:txBody>
          <a:bodyPr/>
          <a:lstStyle/>
          <a:p>
            <a:r>
              <a:rPr lang="zh-CN" altLang="en-US"/>
              <a:t>深圳凤凰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C25A8-BD27-49E8-9689-911B597672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6755" y="1077567"/>
            <a:ext cx="1165384" cy="138499"/>
          </a:xfrm>
        </p:spPr>
        <p:txBody>
          <a:bodyPr/>
          <a:lstStyle/>
          <a:p>
            <a:r>
              <a:rPr lang="en-US" altLang="zh-CN"/>
              <a:t>SHENZHEN PHOENIX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E48525-85AE-4CD0-97E3-8DABC1198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9224" y="1465361"/>
            <a:ext cx="1982915" cy="307777"/>
          </a:xfrm>
        </p:spPr>
        <p:txBody>
          <a:bodyPr/>
          <a:lstStyle/>
          <a:p>
            <a:r>
              <a:rPr lang="en-US" altLang="zh-CN"/>
              <a:t>2011.02-2011.06</a:t>
            </a:r>
            <a:endParaRPr lang="zh-CN" altLang="en-US"/>
          </a:p>
        </p:txBody>
      </p:sp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70C6934F-7A94-434F-85F3-A9A8D20F2DC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D42D43-BF4C-4258-B8E1-1DA6245B20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017907" cy="138499"/>
          </a:xfrm>
        </p:spPr>
        <p:txBody>
          <a:bodyPr/>
          <a:lstStyle/>
          <a:p>
            <a:r>
              <a:rPr lang="en-US" altLang="zh-CN"/>
              <a:t>GUANGZHOU R&amp;F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D3F40FC-9E5E-48C9-B4B5-F343F770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631857" cy="307777"/>
          </a:xfrm>
        </p:spPr>
        <p:txBody>
          <a:bodyPr/>
          <a:lstStyle/>
          <a:p>
            <a:r>
              <a:rPr lang="en-US" altLang="zh-CN"/>
              <a:t>2011.06-2012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2EF2CEC-556E-4566-80EC-7450B4D867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718145" cy="215444"/>
          </a:xfrm>
        </p:spPr>
        <p:txBody>
          <a:bodyPr/>
          <a:lstStyle/>
          <a:p>
            <a:r>
              <a:rPr lang="zh-CN" altLang="en-US"/>
              <a:t>广州富力</a:t>
            </a:r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44908870-9475-4835-8399-A871653C5B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51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275E15BE-3A6E-41C0-B657-E0FA301DC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BC69F-D654-462E-A315-38C1BB5332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5985" y="812084"/>
            <a:ext cx="936154" cy="215444"/>
          </a:xfrm>
        </p:spPr>
        <p:txBody>
          <a:bodyPr/>
          <a:lstStyle/>
          <a:p>
            <a:r>
              <a:rPr lang="zh-CN" altLang="en-US"/>
              <a:t>广州富力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283B7-0A2E-410D-8584-82676EBEEA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14232" y="1077567"/>
            <a:ext cx="1017907" cy="138499"/>
          </a:xfrm>
        </p:spPr>
        <p:txBody>
          <a:bodyPr/>
          <a:lstStyle/>
          <a:p>
            <a:r>
              <a:rPr lang="en-US" altLang="zh-CN"/>
              <a:t>GUANGZHOU R&amp;F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A3D4AB-5C88-4743-B098-8C5D550CC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6148" y="1465361"/>
            <a:ext cx="1275991" cy="307777"/>
          </a:xfrm>
        </p:spPr>
        <p:txBody>
          <a:bodyPr/>
          <a:lstStyle/>
          <a:p>
            <a:r>
              <a:rPr lang="en-US" altLang="zh-CN"/>
              <a:t>2012-2018</a:t>
            </a:r>
            <a:endParaRPr lang="zh-CN" altLang="en-US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DC9ADB58-EADF-4CAC-A84F-EFAFF841C5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F404136-C676-43A2-A7B0-29336E0E3B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2180084" cy="138499"/>
          </a:xfrm>
        </p:spPr>
        <p:txBody>
          <a:bodyPr/>
          <a:lstStyle/>
          <a:p>
            <a:r>
              <a:rPr lang="en-US" altLang="zh-CN"/>
              <a:t>GUANGZHOU R&amp;F / GUANGZHOU CITY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7509842-E897-441E-A5F9-461F7A0569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328890" cy="307777"/>
          </a:xfrm>
        </p:spPr>
        <p:txBody>
          <a:bodyPr/>
          <a:lstStyle/>
          <a:p>
            <a:r>
              <a:rPr lang="en-US" altLang="zh-CN"/>
              <a:t>2018-2022</a:t>
            </a:r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2AB4F3C-7EDE-4868-B92D-CCA477237D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1436291" cy="215444"/>
          </a:xfrm>
        </p:spPr>
        <p:txBody>
          <a:bodyPr/>
          <a:lstStyle/>
          <a:p>
            <a:r>
              <a:rPr lang="zh-CN" altLang="en-US"/>
              <a:t>广州富力 </a:t>
            </a:r>
            <a:r>
              <a:rPr lang="en-US" altLang="zh-CN"/>
              <a:t>/ </a:t>
            </a:r>
            <a:r>
              <a:rPr lang="zh-CN" altLang="en-US"/>
              <a:t>广州城</a:t>
            </a:r>
          </a:p>
        </p:txBody>
      </p:sp>
    </p:spTree>
    <p:extLst>
      <p:ext uri="{BB962C8B-B14F-4D97-AF65-F5344CB8AC3E}">
        <p14:creationId xmlns:p14="http://schemas.microsoft.com/office/powerpoint/2010/main" val="48179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13786DB9-52C3-48AF-9D01-A82DC6ECDB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6C3E590-7C0F-481F-84CB-37C470D2A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75522" y="812084"/>
            <a:ext cx="756617" cy="215444"/>
          </a:xfrm>
        </p:spPr>
        <p:txBody>
          <a:bodyPr/>
          <a:lstStyle/>
          <a:p>
            <a:r>
              <a:rPr lang="zh-CN" altLang="en-US"/>
              <a:t>广州城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FBF6CA8-2F21-4C09-9A0B-C3A47B6630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3775" y="1077567"/>
            <a:ext cx="1048364" cy="138499"/>
          </a:xfrm>
        </p:spPr>
        <p:txBody>
          <a:bodyPr/>
          <a:lstStyle/>
          <a:p>
            <a:r>
              <a:rPr lang="en-US" altLang="zh-CN"/>
              <a:t>GUANGZHOU CITY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2EB31F-523C-4ABB-AE8E-4E479F30E9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2022-?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8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FCLOGO">
      <a:dk1>
        <a:sysClr val="windowText" lastClr="000000"/>
      </a:dk1>
      <a:lt1>
        <a:sysClr val="window" lastClr="FFFFFF"/>
      </a:lt1>
      <a:dk2>
        <a:srgbClr val="1B1B1B"/>
      </a:dk2>
      <a:lt2>
        <a:srgbClr val="E7E6E6"/>
      </a:lt2>
      <a:accent1>
        <a:srgbClr val="2C2DCC"/>
      </a:accent1>
      <a:accent2>
        <a:srgbClr val="F7F8FA"/>
      </a:accent2>
      <a:accent3>
        <a:srgbClr val="A5A5A5"/>
      </a:accent3>
      <a:accent4>
        <a:srgbClr val="FFC000"/>
      </a:accent4>
      <a:accent5>
        <a:srgbClr val="343536"/>
      </a:accent5>
      <a:accent6>
        <a:srgbClr val="70AD47"/>
      </a:accent6>
      <a:hlink>
        <a:srgbClr val="0563C1"/>
      </a:hlink>
      <a:folHlink>
        <a:srgbClr val="954F72"/>
      </a:folHlink>
    </a:clrScheme>
    <a:fontScheme name="FCLOGO">
      <a:majorFont>
        <a:latin typeface="Metropolis Medium"/>
        <a:ea typeface="思源黑体 CN Medium"/>
        <a:cs typeface=""/>
      </a:majorFont>
      <a:minorFont>
        <a:latin typeface="Metropolis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79</Words>
  <Application>Microsoft Office PowerPoint</Application>
  <PresentationFormat>自定义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Metropolis Light</vt:lpstr>
      <vt:lpstr>Metropolis Medium</vt:lpstr>
      <vt:lpstr>Metropolis Semi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Ryan</dc:creator>
  <cp:lastModifiedBy>Lee Ryan</cp:lastModifiedBy>
  <cp:revision>20</cp:revision>
  <dcterms:created xsi:type="dcterms:W3CDTF">2021-12-14T13:40:54Z</dcterms:created>
  <dcterms:modified xsi:type="dcterms:W3CDTF">2022-04-01T09:54:12Z</dcterms:modified>
</cp:coreProperties>
</file>