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1520488" cy="6480175"/>
  <p:notesSz cx="6858000" cy="9144000"/>
  <p:defaultTextStyle>
    <a:defPPr>
      <a:defRPr lang="zh-CN"/>
    </a:defPPr>
    <a:lvl1pPr marL="0" algn="l" defTabSz="864017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1pPr>
    <a:lvl2pPr marL="432008" algn="l" defTabSz="864017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2pPr>
    <a:lvl3pPr marL="864017" algn="l" defTabSz="864017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3pPr>
    <a:lvl4pPr marL="1296025" algn="l" defTabSz="864017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4pPr>
    <a:lvl5pPr marL="1728033" algn="l" defTabSz="864017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5pPr>
    <a:lvl6pPr marL="2160041" algn="l" defTabSz="864017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6pPr>
    <a:lvl7pPr marL="2592050" algn="l" defTabSz="864017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7pPr>
    <a:lvl8pPr marL="3024058" algn="l" defTabSz="864017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8pPr>
    <a:lvl9pPr marL="3456066" algn="l" defTabSz="864017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5" autoAdjust="0"/>
    <p:restoredTop sz="94660"/>
  </p:normalViewPr>
  <p:slideViewPr>
    <p:cSldViewPr snapToGrid="0" showGuides="1">
      <p:cViewPr>
        <p:scale>
          <a:sx n="150" d="100"/>
          <a:sy n="150" d="100"/>
        </p:scale>
        <p:origin x="951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FE5D2FA-2EF6-431C-BF60-D39FEB22A16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488350" y="719250"/>
            <a:ext cx="1800000" cy="1800000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100"/>
            </a:lvl1pPr>
          </a:lstStyle>
          <a:p>
            <a:r>
              <a:rPr lang="zh-CN" altLang="en-US"/>
              <a:t>徽标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1CB4FC2F-345C-462C-B58C-99C8728CE6C1}"/>
              </a:ext>
            </a:extLst>
          </p:cNvPr>
          <p:cNvGrpSpPr/>
          <p:nvPr userDrawn="1"/>
        </p:nvGrpSpPr>
        <p:grpSpPr>
          <a:xfrm>
            <a:off x="4835702" y="1583250"/>
            <a:ext cx="1849085" cy="72000"/>
            <a:chOff x="4835702" y="1583250"/>
            <a:chExt cx="1849085" cy="72000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7713CB7B-6B4F-4D7D-B48E-328992B975D9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724245" y="1583250"/>
              <a:ext cx="72000" cy="72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E5345EF3-EBD6-4BA7-B5C6-74D7C8D5F38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835702" y="1619250"/>
              <a:ext cx="720000" cy="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158CBC7B-7102-4CD4-A378-EDAB6C99FEF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64787" y="1619250"/>
              <a:ext cx="720000" cy="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EBF0688A-38FF-4FA4-B87D-7167CFEC1259}"/>
              </a:ext>
            </a:extLst>
          </p:cNvPr>
          <p:cNvSpPr txBox="1">
            <a:spLocks noChangeAspect="1"/>
          </p:cNvSpPr>
          <p:nvPr/>
        </p:nvSpPr>
        <p:spPr>
          <a:xfrm>
            <a:off x="3095832" y="2022433"/>
            <a:ext cx="936307" cy="85725"/>
          </a:xfrm>
          <a:custGeom>
            <a:avLst/>
            <a:gdLst/>
            <a:ahLst/>
            <a:cxnLst/>
            <a:rect l="l" t="t" r="r" b="b"/>
            <a:pathLst>
              <a:path w="936307" h="85725">
                <a:moveTo>
                  <a:pt x="707707" y="66751"/>
                </a:moveTo>
                <a:cubicBezTo>
                  <a:pt x="710603" y="66751"/>
                  <a:pt x="712908" y="67627"/>
                  <a:pt x="714622" y="69380"/>
                </a:cubicBezTo>
                <a:cubicBezTo>
                  <a:pt x="716337" y="71132"/>
                  <a:pt x="717194" y="73495"/>
                  <a:pt x="717194" y="76466"/>
                </a:cubicBezTo>
                <a:cubicBezTo>
                  <a:pt x="717194" y="79286"/>
                  <a:pt x="716337" y="81534"/>
                  <a:pt x="714622" y="83210"/>
                </a:cubicBezTo>
                <a:cubicBezTo>
                  <a:pt x="712908" y="84886"/>
                  <a:pt x="710603" y="85725"/>
                  <a:pt x="707707" y="85725"/>
                </a:cubicBezTo>
                <a:cubicBezTo>
                  <a:pt x="704812" y="85725"/>
                  <a:pt x="702507" y="84886"/>
                  <a:pt x="700792" y="83210"/>
                </a:cubicBezTo>
                <a:cubicBezTo>
                  <a:pt x="699078" y="81534"/>
                  <a:pt x="698220" y="79286"/>
                  <a:pt x="698220" y="76466"/>
                </a:cubicBezTo>
                <a:cubicBezTo>
                  <a:pt x="698220" y="73495"/>
                  <a:pt x="699078" y="71132"/>
                  <a:pt x="700792" y="69380"/>
                </a:cubicBezTo>
                <a:cubicBezTo>
                  <a:pt x="702507" y="67627"/>
                  <a:pt x="704812" y="66751"/>
                  <a:pt x="707707" y="66751"/>
                </a:cubicBezTo>
                <a:close/>
                <a:moveTo>
                  <a:pt x="231457" y="66751"/>
                </a:moveTo>
                <a:cubicBezTo>
                  <a:pt x="234353" y="66751"/>
                  <a:pt x="236658" y="67627"/>
                  <a:pt x="238372" y="69380"/>
                </a:cubicBezTo>
                <a:cubicBezTo>
                  <a:pt x="240087" y="71132"/>
                  <a:pt x="240944" y="73495"/>
                  <a:pt x="240944" y="76466"/>
                </a:cubicBezTo>
                <a:cubicBezTo>
                  <a:pt x="240944" y="79286"/>
                  <a:pt x="240087" y="81534"/>
                  <a:pt x="238372" y="83210"/>
                </a:cubicBezTo>
                <a:cubicBezTo>
                  <a:pt x="236658" y="84886"/>
                  <a:pt x="234353" y="85725"/>
                  <a:pt x="231457" y="85725"/>
                </a:cubicBezTo>
                <a:cubicBezTo>
                  <a:pt x="228561" y="85725"/>
                  <a:pt x="226256" y="84886"/>
                  <a:pt x="224542" y="83210"/>
                </a:cubicBezTo>
                <a:cubicBezTo>
                  <a:pt x="222827" y="81534"/>
                  <a:pt x="221970" y="79286"/>
                  <a:pt x="221970" y="76466"/>
                </a:cubicBezTo>
                <a:cubicBezTo>
                  <a:pt x="221970" y="73495"/>
                  <a:pt x="222827" y="71132"/>
                  <a:pt x="224542" y="69380"/>
                </a:cubicBezTo>
                <a:cubicBezTo>
                  <a:pt x="226256" y="67627"/>
                  <a:pt x="228561" y="66751"/>
                  <a:pt x="231457" y="66751"/>
                </a:cubicBezTo>
                <a:close/>
                <a:moveTo>
                  <a:pt x="894245" y="10401"/>
                </a:moveTo>
                <a:lnTo>
                  <a:pt x="894245" y="41033"/>
                </a:lnTo>
                <a:lnTo>
                  <a:pt x="910818" y="41033"/>
                </a:lnTo>
                <a:cubicBezTo>
                  <a:pt x="915314" y="41033"/>
                  <a:pt x="918915" y="39643"/>
                  <a:pt x="921620" y="36861"/>
                </a:cubicBezTo>
                <a:cubicBezTo>
                  <a:pt x="924325" y="34080"/>
                  <a:pt x="925677" y="30365"/>
                  <a:pt x="925677" y="25717"/>
                </a:cubicBezTo>
                <a:cubicBezTo>
                  <a:pt x="925677" y="20993"/>
                  <a:pt x="924325" y="17259"/>
                  <a:pt x="921620" y="14516"/>
                </a:cubicBezTo>
                <a:cubicBezTo>
                  <a:pt x="918915" y="11773"/>
                  <a:pt x="915314" y="10401"/>
                  <a:pt x="910818" y="10401"/>
                </a:cubicBezTo>
                <a:close/>
                <a:moveTo>
                  <a:pt x="841057" y="9258"/>
                </a:moveTo>
                <a:cubicBezTo>
                  <a:pt x="836638" y="9258"/>
                  <a:pt x="833209" y="10534"/>
                  <a:pt x="830770" y="13087"/>
                </a:cubicBezTo>
                <a:cubicBezTo>
                  <a:pt x="828332" y="15640"/>
                  <a:pt x="827113" y="19278"/>
                  <a:pt x="827113" y="24003"/>
                </a:cubicBezTo>
                <a:lnTo>
                  <a:pt x="827113" y="61722"/>
                </a:lnTo>
                <a:cubicBezTo>
                  <a:pt x="827113" y="66446"/>
                  <a:pt x="828332" y="70085"/>
                  <a:pt x="830770" y="72637"/>
                </a:cubicBezTo>
                <a:cubicBezTo>
                  <a:pt x="833209" y="75190"/>
                  <a:pt x="836638" y="76466"/>
                  <a:pt x="841057" y="76466"/>
                </a:cubicBezTo>
                <a:cubicBezTo>
                  <a:pt x="845553" y="76466"/>
                  <a:pt x="849001" y="75190"/>
                  <a:pt x="851401" y="72637"/>
                </a:cubicBezTo>
                <a:cubicBezTo>
                  <a:pt x="853802" y="70085"/>
                  <a:pt x="855002" y="66446"/>
                  <a:pt x="855002" y="61722"/>
                </a:cubicBezTo>
                <a:lnTo>
                  <a:pt x="855002" y="24003"/>
                </a:lnTo>
                <a:cubicBezTo>
                  <a:pt x="855002" y="19278"/>
                  <a:pt x="853802" y="15640"/>
                  <a:pt x="851401" y="13087"/>
                </a:cubicBezTo>
                <a:cubicBezTo>
                  <a:pt x="849001" y="10534"/>
                  <a:pt x="845553" y="9258"/>
                  <a:pt x="841057" y="9258"/>
                </a:cubicBezTo>
                <a:close/>
                <a:moveTo>
                  <a:pt x="641032" y="9258"/>
                </a:moveTo>
                <a:cubicBezTo>
                  <a:pt x="636613" y="9258"/>
                  <a:pt x="633184" y="10534"/>
                  <a:pt x="630745" y="13087"/>
                </a:cubicBezTo>
                <a:cubicBezTo>
                  <a:pt x="628307" y="15640"/>
                  <a:pt x="627088" y="19278"/>
                  <a:pt x="627088" y="24003"/>
                </a:cubicBezTo>
                <a:lnTo>
                  <a:pt x="627088" y="61722"/>
                </a:lnTo>
                <a:cubicBezTo>
                  <a:pt x="627088" y="66446"/>
                  <a:pt x="628307" y="70085"/>
                  <a:pt x="630745" y="72637"/>
                </a:cubicBezTo>
                <a:cubicBezTo>
                  <a:pt x="633184" y="75190"/>
                  <a:pt x="636613" y="76466"/>
                  <a:pt x="641032" y="76466"/>
                </a:cubicBezTo>
                <a:cubicBezTo>
                  <a:pt x="645528" y="76466"/>
                  <a:pt x="648976" y="75190"/>
                  <a:pt x="651376" y="72637"/>
                </a:cubicBezTo>
                <a:cubicBezTo>
                  <a:pt x="653777" y="70085"/>
                  <a:pt x="654977" y="66446"/>
                  <a:pt x="654977" y="61722"/>
                </a:cubicBezTo>
                <a:lnTo>
                  <a:pt x="654977" y="24003"/>
                </a:lnTo>
                <a:cubicBezTo>
                  <a:pt x="654977" y="19278"/>
                  <a:pt x="653777" y="15640"/>
                  <a:pt x="651376" y="13087"/>
                </a:cubicBezTo>
                <a:cubicBezTo>
                  <a:pt x="648976" y="10534"/>
                  <a:pt x="645528" y="9258"/>
                  <a:pt x="641032" y="9258"/>
                </a:cubicBezTo>
                <a:close/>
                <a:moveTo>
                  <a:pt x="498157" y="9258"/>
                </a:moveTo>
                <a:cubicBezTo>
                  <a:pt x="493737" y="9258"/>
                  <a:pt x="490308" y="10534"/>
                  <a:pt x="487870" y="13087"/>
                </a:cubicBezTo>
                <a:cubicBezTo>
                  <a:pt x="485432" y="15640"/>
                  <a:pt x="484213" y="19278"/>
                  <a:pt x="484213" y="24003"/>
                </a:cubicBezTo>
                <a:lnTo>
                  <a:pt x="484213" y="61722"/>
                </a:lnTo>
                <a:cubicBezTo>
                  <a:pt x="484213" y="66446"/>
                  <a:pt x="485432" y="70085"/>
                  <a:pt x="487870" y="72637"/>
                </a:cubicBezTo>
                <a:cubicBezTo>
                  <a:pt x="490308" y="75190"/>
                  <a:pt x="493737" y="76466"/>
                  <a:pt x="498157" y="76466"/>
                </a:cubicBezTo>
                <a:cubicBezTo>
                  <a:pt x="502653" y="76466"/>
                  <a:pt x="506101" y="75190"/>
                  <a:pt x="508501" y="72637"/>
                </a:cubicBezTo>
                <a:cubicBezTo>
                  <a:pt x="510902" y="70085"/>
                  <a:pt x="512102" y="66446"/>
                  <a:pt x="512102" y="61722"/>
                </a:cubicBezTo>
                <a:lnTo>
                  <a:pt x="512102" y="24003"/>
                </a:lnTo>
                <a:cubicBezTo>
                  <a:pt x="512102" y="19278"/>
                  <a:pt x="510902" y="15640"/>
                  <a:pt x="508501" y="13087"/>
                </a:cubicBezTo>
                <a:cubicBezTo>
                  <a:pt x="506101" y="10534"/>
                  <a:pt x="502653" y="9258"/>
                  <a:pt x="498157" y="9258"/>
                </a:cubicBezTo>
                <a:close/>
                <a:moveTo>
                  <a:pt x="883958" y="1143"/>
                </a:moveTo>
                <a:lnTo>
                  <a:pt x="910818" y="1143"/>
                </a:lnTo>
                <a:cubicBezTo>
                  <a:pt x="918591" y="1143"/>
                  <a:pt x="924782" y="3371"/>
                  <a:pt x="929392" y="7829"/>
                </a:cubicBezTo>
                <a:cubicBezTo>
                  <a:pt x="934002" y="12287"/>
                  <a:pt x="936307" y="18250"/>
                  <a:pt x="936307" y="25717"/>
                </a:cubicBezTo>
                <a:cubicBezTo>
                  <a:pt x="936307" y="33185"/>
                  <a:pt x="934002" y="39147"/>
                  <a:pt x="929392" y="43605"/>
                </a:cubicBezTo>
                <a:cubicBezTo>
                  <a:pt x="924782" y="48063"/>
                  <a:pt x="918591" y="50292"/>
                  <a:pt x="910818" y="50292"/>
                </a:cubicBezTo>
                <a:lnTo>
                  <a:pt x="894245" y="50292"/>
                </a:lnTo>
                <a:lnTo>
                  <a:pt x="894245" y="84582"/>
                </a:lnTo>
                <a:lnTo>
                  <a:pt x="883958" y="84582"/>
                </a:lnTo>
                <a:close/>
                <a:moveTo>
                  <a:pt x="746379" y="1143"/>
                </a:moveTo>
                <a:lnTo>
                  <a:pt x="802386" y="1143"/>
                </a:lnTo>
                <a:lnTo>
                  <a:pt x="802386" y="10515"/>
                </a:lnTo>
                <a:lnTo>
                  <a:pt x="779526" y="10515"/>
                </a:lnTo>
                <a:lnTo>
                  <a:pt x="779526" y="84582"/>
                </a:lnTo>
                <a:lnTo>
                  <a:pt x="769239" y="84582"/>
                </a:lnTo>
                <a:lnTo>
                  <a:pt x="769239" y="10515"/>
                </a:lnTo>
                <a:lnTo>
                  <a:pt x="746379" y="10515"/>
                </a:lnTo>
                <a:close/>
                <a:moveTo>
                  <a:pt x="410337" y="1143"/>
                </a:moveTo>
                <a:lnTo>
                  <a:pt x="420624" y="1143"/>
                </a:lnTo>
                <a:lnTo>
                  <a:pt x="420624" y="75209"/>
                </a:lnTo>
                <a:lnTo>
                  <a:pt x="458343" y="75209"/>
                </a:lnTo>
                <a:lnTo>
                  <a:pt x="458343" y="84582"/>
                </a:lnTo>
                <a:lnTo>
                  <a:pt x="410337" y="84582"/>
                </a:lnTo>
                <a:close/>
                <a:moveTo>
                  <a:pt x="274701" y="1143"/>
                </a:moveTo>
                <a:lnTo>
                  <a:pt x="323850" y="1143"/>
                </a:lnTo>
                <a:lnTo>
                  <a:pt x="323850" y="10515"/>
                </a:lnTo>
                <a:lnTo>
                  <a:pt x="284759" y="10515"/>
                </a:lnTo>
                <a:lnTo>
                  <a:pt x="284759" y="38176"/>
                </a:lnTo>
                <a:lnTo>
                  <a:pt x="320878" y="38176"/>
                </a:lnTo>
                <a:lnTo>
                  <a:pt x="320878" y="47548"/>
                </a:lnTo>
                <a:lnTo>
                  <a:pt x="284988" y="47548"/>
                </a:lnTo>
                <a:lnTo>
                  <a:pt x="284988" y="84582"/>
                </a:lnTo>
                <a:lnTo>
                  <a:pt x="274701" y="84582"/>
                </a:lnTo>
                <a:close/>
                <a:moveTo>
                  <a:pt x="133350" y="1143"/>
                </a:moveTo>
                <a:lnTo>
                  <a:pt x="143179" y="1143"/>
                </a:lnTo>
                <a:lnTo>
                  <a:pt x="149466" y="62865"/>
                </a:lnTo>
                <a:cubicBezTo>
                  <a:pt x="149694" y="65379"/>
                  <a:pt x="149904" y="67989"/>
                  <a:pt x="150095" y="70694"/>
                </a:cubicBezTo>
                <a:cubicBezTo>
                  <a:pt x="150285" y="73399"/>
                  <a:pt x="150418" y="75552"/>
                  <a:pt x="150495" y="77152"/>
                </a:cubicBezTo>
                <a:cubicBezTo>
                  <a:pt x="150647" y="75552"/>
                  <a:pt x="150857" y="73399"/>
                  <a:pt x="151123" y="70694"/>
                </a:cubicBezTo>
                <a:cubicBezTo>
                  <a:pt x="151390" y="67989"/>
                  <a:pt x="151676" y="65379"/>
                  <a:pt x="151980" y="62865"/>
                </a:cubicBezTo>
                <a:lnTo>
                  <a:pt x="159753" y="1143"/>
                </a:lnTo>
                <a:lnTo>
                  <a:pt x="170383" y="1143"/>
                </a:lnTo>
                <a:lnTo>
                  <a:pt x="177469" y="62865"/>
                </a:lnTo>
                <a:cubicBezTo>
                  <a:pt x="177774" y="65379"/>
                  <a:pt x="178079" y="67989"/>
                  <a:pt x="178384" y="70694"/>
                </a:cubicBezTo>
                <a:cubicBezTo>
                  <a:pt x="178689" y="73399"/>
                  <a:pt x="178917" y="75552"/>
                  <a:pt x="179070" y="77152"/>
                </a:cubicBezTo>
                <a:cubicBezTo>
                  <a:pt x="179222" y="75552"/>
                  <a:pt x="179393" y="73399"/>
                  <a:pt x="179584" y="70694"/>
                </a:cubicBezTo>
                <a:cubicBezTo>
                  <a:pt x="179774" y="67989"/>
                  <a:pt x="180022" y="65379"/>
                  <a:pt x="180327" y="62865"/>
                </a:cubicBezTo>
                <a:lnTo>
                  <a:pt x="186842" y="1143"/>
                </a:lnTo>
                <a:lnTo>
                  <a:pt x="196215" y="1143"/>
                </a:lnTo>
                <a:lnTo>
                  <a:pt x="186385" y="84582"/>
                </a:lnTo>
                <a:lnTo>
                  <a:pt x="173469" y="84582"/>
                </a:lnTo>
                <a:lnTo>
                  <a:pt x="166382" y="21717"/>
                </a:lnTo>
                <a:cubicBezTo>
                  <a:pt x="166077" y="19126"/>
                  <a:pt x="165811" y="16592"/>
                  <a:pt x="165582" y="14116"/>
                </a:cubicBezTo>
                <a:cubicBezTo>
                  <a:pt x="165354" y="11639"/>
                  <a:pt x="165163" y="9715"/>
                  <a:pt x="165011" y="8344"/>
                </a:cubicBezTo>
                <a:cubicBezTo>
                  <a:pt x="164858" y="9715"/>
                  <a:pt x="164649" y="11639"/>
                  <a:pt x="164382" y="14116"/>
                </a:cubicBezTo>
                <a:cubicBezTo>
                  <a:pt x="164115" y="16592"/>
                  <a:pt x="163830" y="19126"/>
                  <a:pt x="163525" y="21717"/>
                </a:cubicBezTo>
                <a:lnTo>
                  <a:pt x="155867" y="84582"/>
                </a:lnTo>
                <a:lnTo>
                  <a:pt x="142951" y="84582"/>
                </a:lnTo>
                <a:close/>
                <a:moveTo>
                  <a:pt x="66675" y="1143"/>
                </a:moveTo>
                <a:lnTo>
                  <a:pt x="76504" y="1143"/>
                </a:lnTo>
                <a:lnTo>
                  <a:pt x="82791" y="62865"/>
                </a:lnTo>
                <a:cubicBezTo>
                  <a:pt x="83019" y="65379"/>
                  <a:pt x="83229" y="67989"/>
                  <a:pt x="83420" y="70694"/>
                </a:cubicBezTo>
                <a:cubicBezTo>
                  <a:pt x="83610" y="73399"/>
                  <a:pt x="83743" y="75552"/>
                  <a:pt x="83820" y="77152"/>
                </a:cubicBezTo>
                <a:cubicBezTo>
                  <a:pt x="83972" y="75552"/>
                  <a:pt x="84182" y="73399"/>
                  <a:pt x="84448" y="70694"/>
                </a:cubicBezTo>
                <a:cubicBezTo>
                  <a:pt x="84715" y="67989"/>
                  <a:pt x="85001" y="65379"/>
                  <a:pt x="85305" y="62865"/>
                </a:cubicBezTo>
                <a:lnTo>
                  <a:pt x="93078" y="1143"/>
                </a:lnTo>
                <a:lnTo>
                  <a:pt x="103708" y="1143"/>
                </a:lnTo>
                <a:lnTo>
                  <a:pt x="110794" y="62865"/>
                </a:lnTo>
                <a:cubicBezTo>
                  <a:pt x="111099" y="65379"/>
                  <a:pt x="111404" y="67989"/>
                  <a:pt x="111709" y="70694"/>
                </a:cubicBezTo>
                <a:cubicBezTo>
                  <a:pt x="112014" y="73399"/>
                  <a:pt x="112242" y="75552"/>
                  <a:pt x="112395" y="77152"/>
                </a:cubicBezTo>
                <a:cubicBezTo>
                  <a:pt x="112547" y="75552"/>
                  <a:pt x="112718" y="73399"/>
                  <a:pt x="112909" y="70694"/>
                </a:cubicBezTo>
                <a:cubicBezTo>
                  <a:pt x="113099" y="67989"/>
                  <a:pt x="113347" y="65379"/>
                  <a:pt x="113652" y="62865"/>
                </a:cubicBezTo>
                <a:lnTo>
                  <a:pt x="120167" y="1143"/>
                </a:lnTo>
                <a:lnTo>
                  <a:pt x="129540" y="1143"/>
                </a:lnTo>
                <a:lnTo>
                  <a:pt x="119710" y="84582"/>
                </a:lnTo>
                <a:lnTo>
                  <a:pt x="106794" y="84582"/>
                </a:lnTo>
                <a:lnTo>
                  <a:pt x="99707" y="21717"/>
                </a:lnTo>
                <a:cubicBezTo>
                  <a:pt x="99402" y="19126"/>
                  <a:pt x="99136" y="16592"/>
                  <a:pt x="98907" y="14116"/>
                </a:cubicBezTo>
                <a:cubicBezTo>
                  <a:pt x="98679" y="11639"/>
                  <a:pt x="98488" y="9715"/>
                  <a:pt x="98336" y="8344"/>
                </a:cubicBezTo>
                <a:cubicBezTo>
                  <a:pt x="98183" y="9715"/>
                  <a:pt x="97974" y="11639"/>
                  <a:pt x="97707" y="14116"/>
                </a:cubicBezTo>
                <a:cubicBezTo>
                  <a:pt x="97440" y="16592"/>
                  <a:pt x="97155" y="19126"/>
                  <a:pt x="96850" y="21717"/>
                </a:cubicBezTo>
                <a:lnTo>
                  <a:pt x="89192" y="84582"/>
                </a:lnTo>
                <a:lnTo>
                  <a:pt x="76276" y="84582"/>
                </a:lnTo>
                <a:close/>
                <a:moveTo>
                  <a:pt x="0" y="1143"/>
                </a:moveTo>
                <a:lnTo>
                  <a:pt x="9829" y="1143"/>
                </a:lnTo>
                <a:lnTo>
                  <a:pt x="16116" y="62865"/>
                </a:lnTo>
                <a:cubicBezTo>
                  <a:pt x="16344" y="65379"/>
                  <a:pt x="16554" y="67989"/>
                  <a:pt x="16745" y="70694"/>
                </a:cubicBezTo>
                <a:cubicBezTo>
                  <a:pt x="16935" y="73399"/>
                  <a:pt x="17068" y="75552"/>
                  <a:pt x="17145" y="77152"/>
                </a:cubicBezTo>
                <a:cubicBezTo>
                  <a:pt x="17297" y="75552"/>
                  <a:pt x="17507" y="73399"/>
                  <a:pt x="17773" y="70694"/>
                </a:cubicBezTo>
                <a:cubicBezTo>
                  <a:pt x="18040" y="67989"/>
                  <a:pt x="18326" y="65379"/>
                  <a:pt x="18630" y="62865"/>
                </a:cubicBezTo>
                <a:lnTo>
                  <a:pt x="26403" y="1143"/>
                </a:lnTo>
                <a:lnTo>
                  <a:pt x="37033" y="1143"/>
                </a:lnTo>
                <a:lnTo>
                  <a:pt x="44119" y="62865"/>
                </a:lnTo>
                <a:cubicBezTo>
                  <a:pt x="44424" y="65379"/>
                  <a:pt x="44729" y="67989"/>
                  <a:pt x="45034" y="70694"/>
                </a:cubicBezTo>
                <a:cubicBezTo>
                  <a:pt x="45339" y="73399"/>
                  <a:pt x="45567" y="75552"/>
                  <a:pt x="45720" y="77152"/>
                </a:cubicBezTo>
                <a:cubicBezTo>
                  <a:pt x="45872" y="75552"/>
                  <a:pt x="46043" y="73399"/>
                  <a:pt x="46234" y="70694"/>
                </a:cubicBezTo>
                <a:cubicBezTo>
                  <a:pt x="46424" y="67989"/>
                  <a:pt x="46672" y="65379"/>
                  <a:pt x="46977" y="62865"/>
                </a:cubicBezTo>
                <a:lnTo>
                  <a:pt x="53492" y="1143"/>
                </a:lnTo>
                <a:lnTo>
                  <a:pt x="62865" y="1143"/>
                </a:lnTo>
                <a:lnTo>
                  <a:pt x="53035" y="84582"/>
                </a:lnTo>
                <a:lnTo>
                  <a:pt x="40119" y="84582"/>
                </a:lnTo>
                <a:lnTo>
                  <a:pt x="33032" y="21717"/>
                </a:lnTo>
                <a:cubicBezTo>
                  <a:pt x="32727" y="19126"/>
                  <a:pt x="32461" y="16592"/>
                  <a:pt x="32232" y="14116"/>
                </a:cubicBezTo>
                <a:cubicBezTo>
                  <a:pt x="32004" y="11639"/>
                  <a:pt x="31813" y="9715"/>
                  <a:pt x="31661" y="8344"/>
                </a:cubicBezTo>
                <a:cubicBezTo>
                  <a:pt x="31508" y="9715"/>
                  <a:pt x="31299" y="11639"/>
                  <a:pt x="31032" y="14116"/>
                </a:cubicBezTo>
                <a:cubicBezTo>
                  <a:pt x="30765" y="16592"/>
                  <a:pt x="30480" y="19126"/>
                  <a:pt x="30175" y="21717"/>
                </a:cubicBezTo>
                <a:lnTo>
                  <a:pt x="22517" y="84582"/>
                </a:lnTo>
                <a:lnTo>
                  <a:pt x="9601" y="84582"/>
                </a:lnTo>
                <a:close/>
                <a:moveTo>
                  <a:pt x="841057" y="0"/>
                </a:moveTo>
                <a:cubicBezTo>
                  <a:pt x="848525" y="0"/>
                  <a:pt x="854430" y="2114"/>
                  <a:pt x="858774" y="6343"/>
                </a:cubicBezTo>
                <a:cubicBezTo>
                  <a:pt x="863117" y="10572"/>
                  <a:pt x="865289" y="16421"/>
                  <a:pt x="865289" y="23888"/>
                </a:cubicBezTo>
                <a:lnTo>
                  <a:pt x="865289" y="61722"/>
                </a:lnTo>
                <a:cubicBezTo>
                  <a:pt x="865289" y="69189"/>
                  <a:pt x="863117" y="75057"/>
                  <a:pt x="858774" y="79324"/>
                </a:cubicBezTo>
                <a:cubicBezTo>
                  <a:pt x="854430" y="83591"/>
                  <a:pt x="848525" y="85725"/>
                  <a:pt x="841057" y="85725"/>
                </a:cubicBezTo>
                <a:cubicBezTo>
                  <a:pt x="833590" y="85725"/>
                  <a:pt x="827684" y="83591"/>
                  <a:pt x="823341" y="79324"/>
                </a:cubicBezTo>
                <a:cubicBezTo>
                  <a:pt x="818997" y="75057"/>
                  <a:pt x="816826" y="69189"/>
                  <a:pt x="816826" y="61722"/>
                </a:cubicBezTo>
                <a:lnTo>
                  <a:pt x="816826" y="24003"/>
                </a:lnTo>
                <a:cubicBezTo>
                  <a:pt x="816826" y="16535"/>
                  <a:pt x="818997" y="10668"/>
                  <a:pt x="823341" y="6400"/>
                </a:cubicBezTo>
                <a:cubicBezTo>
                  <a:pt x="827684" y="2133"/>
                  <a:pt x="833590" y="0"/>
                  <a:pt x="841057" y="0"/>
                </a:cubicBezTo>
                <a:close/>
                <a:moveTo>
                  <a:pt x="641032" y="0"/>
                </a:moveTo>
                <a:cubicBezTo>
                  <a:pt x="648500" y="0"/>
                  <a:pt x="654405" y="2114"/>
                  <a:pt x="658749" y="6343"/>
                </a:cubicBezTo>
                <a:cubicBezTo>
                  <a:pt x="663092" y="10572"/>
                  <a:pt x="665264" y="16421"/>
                  <a:pt x="665264" y="23888"/>
                </a:cubicBezTo>
                <a:lnTo>
                  <a:pt x="665264" y="61722"/>
                </a:lnTo>
                <a:cubicBezTo>
                  <a:pt x="665264" y="69189"/>
                  <a:pt x="663092" y="75057"/>
                  <a:pt x="658749" y="79324"/>
                </a:cubicBezTo>
                <a:cubicBezTo>
                  <a:pt x="654405" y="83591"/>
                  <a:pt x="648500" y="85725"/>
                  <a:pt x="641032" y="85725"/>
                </a:cubicBezTo>
                <a:cubicBezTo>
                  <a:pt x="633565" y="85725"/>
                  <a:pt x="627659" y="83591"/>
                  <a:pt x="623316" y="79324"/>
                </a:cubicBezTo>
                <a:cubicBezTo>
                  <a:pt x="618972" y="75057"/>
                  <a:pt x="616801" y="69189"/>
                  <a:pt x="616801" y="61722"/>
                </a:cubicBezTo>
                <a:lnTo>
                  <a:pt x="616801" y="24003"/>
                </a:lnTo>
                <a:cubicBezTo>
                  <a:pt x="616801" y="16535"/>
                  <a:pt x="618972" y="10668"/>
                  <a:pt x="623316" y="6400"/>
                </a:cubicBezTo>
                <a:cubicBezTo>
                  <a:pt x="627659" y="2133"/>
                  <a:pt x="633565" y="0"/>
                  <a:pt x="641032" y="0"/>
                </a:cubicBezTo>
                <a:close/>
                <a:moveTo>
                  <a:pt x="565289" y="0"/>
                </a:moveTo>
                <a:cubicBezTo>
                  <a:pt x="572757" y="0"/>
                  <a:pt x="578701" y="2152"/>
                  <a:pt x="583120" y="6458"/>
                </a:cubicBezTo>
                <a:cubicBezTo>
                  <a:pt x="587540" y="10763"/>
                  <a:pt x="589750" y="16611"/>
                  <a:pt x="589750" y="24003"/>
                </a:cubicBezTo>
                <a:lnTo>
                  <a:pt x="579463" y="24003"/>
                </a:lnTo>
                <a:cubicBezTo>
                  <a:pt x="579463" y="19278"/>
                  <a:pt x="578224" y="15640"/>
                  <a:pt x="575748" y="13087"/>
                </a:cubicBezTo>
                <a:cubicBezTo>
                  <a:pt x="573271" y="10534"/>
                  <a:pt x="569785" y="9258"/>
                  <a:pt x="565289" y="9258"/>
                </a:cubicBezTo>
                <a:cubicBezTo>
                  <a:pt x="560794" y="9258"/>
                  <a:pt x="557269" y="10515"/>
                  <a:pt x="554717" y="13030"/>
                </a:cubicBezTo>
                <a:cubicBezTo>
                  <a:pt x="552164" y="15544"/>
                  <a:pt x="550888" y="19164"/>
                  <a:pt x="550888" y="23888"/>
                </a:cubicBezTo>
                <a:lnTo>
                  <a:pt x="550888" y="61722"/>
                </a:lnTo>
                <a:cubicBezTo>
                  <a:pt x="550888" y="66446"/>
                  <a:pt x="552164" y="70104"/>
                  <a:pt x="554717" y="72694"/>
                </a:cubicBezTo>
                <a:cubicBezTo>
                  <a:pt x="557269" y="75285"/>
                  <a:pt x="560794" y="76581"/>
                  <a:pt x="565289" y="76581"/>
                </a:cubicBezTo>
                <a:cubicBezTo>
                  <a:pt x="569785" y="76581"/>
                  <a:pt x="573271" y="75285"/>
                  <a:pt x="575748" y="72694"/>
                </a:cubicBezTo>
                <a:cubicBezTo>
                  <a:pt x="578224" y="70104"/>
                  <a:pt x="579463" y="66446"/>
                  <a:pt x="579463" y="61722"/>
                </a:cubicBezTo>
                <a:lnTo>
                  <a:pt x="579463" y="51435"/>
                </a:lnTo>
                <a:lnTo>
                  <a:pt x="562546" y="51435"/>
                </a:lnTo>
                <a:lnTo>
                  <a:pt x="562546" y="42062"/>
                </a:lnTo>
                <a:lnTo>
                  <a:pt x="589750" y="42062"/>
                </a:lnTo>
                <a:lnTo>
                  <a:pt x="589750" y="61722"/>
                </a:lnTo>
                <a:cubicBezTo>
                  <a:pt x="589750" y="69113"/>
                  <a:pt x="587540" y="74961"/>
                  <a:pt x="583120" y="79267"/>
                </a:cubicBezTo>
                <a:cubicBezTo>
                  <a:pt x="578701" y="83572"/>
                  <a:pt x="572757" y="85725"/>
                  <a:pt x="565289" y="85725"/>
                </a:cubicBezTo>
                <a:cubicBezTo>
                  <a:pt x="557669" y="85725"/>
                  <a:pt x="551650" y="83591"/>
                  <a:pt x="547230" y="79324"/>
                </a:cubicBezTo>
                <a:cubicBezTo>
                  <a:pt x="542810" y="75057"/>
                  <a:pt x="540600" y="69189"/>
                  <a:pt x="540600" y="61722"/>
                </a:cubicBezTo>
                <a:lnTo>
                  <a:pt x="540600" y="24003"/>
                </a:lnTo>
                <a:cubicBezTo>
                  <a:pt x="540600" y="16535"/>
                  <a:pt x="542810" y="10668"/>
                  <a:pt x="547230" y="6400"/>
                </a:cubicBezTo>
                <a:cubicBezTo>
                  <a:pt x="551650" y="2133"/>
                  <a:pt x="557669" y="0"/>
                  <a:pt x="565289" y="0"/>
                </a:cubicBezTo>
                <a:close/>
                <a:moveTo>
                  <a:pt x="498157" y="0"/>
                </a:moveTo>
                <a:cubicBezTo>
                  <a:pt x="505625" y="0"/>
                  <a:pt x="511530" y="2114"/>
                  <a:pt x="515874" y="6343"/>
                </a:cubicBezTo>
                <a:cubicBezTo>
                  <a:pt x="520217" y="10572"/>
                  <a:pt x="522389" y="16421"/>
                  <a:pt x="522389" y="23888"/>
                </a:cubicBezTo>
                <a:lnTo>
                  <a:pt x="522389" y="61722"/>
                </a:lnTo>
                <a:cubicBezTo>
                  <a:pt x="522389" y="69189"/>
                  <a:pt x="520217" y="75057"/>
                  <a:pt x="515874" y="79324"/>
                </a:cubicBezTo>
                <a:cubicBezTo>
                  <a:pt x="511530" y="83591"/>
                  <a:pt x="505625" y="85725"/>
                  <a:pt x="498157" y="85725"/>
                </a:cubicBezTo>
                <a:cubicBezTo>
                  <a:pt x="490690" y="85725"/>
                  <a:pt x="484784" y="83591"/>
                  <a:pt x="480441" y="79324"/>
                </a:cubicBezTo>
                <a:cubicBezTo>
                  <a:pt x="476097" y="75057"/>
                  <a:pt x="473926" y="69189"/>
                  <a:pt x="473926" y="61722"/>
                </a:cubicBezTo>
                <a:lnTo>
                  <a:pt x="473926" y="24003"/>
                </a:lnTo>
                <a:cubicBezTo>
                  <a:pt x="473926" y="16535"/>
                  <a:pt x="476097" y="10668"/>
                  <a:pt x="480441" y="6400"/>
                </a:cubicBezTo>
                <a:cubicBezTo>
                  <a:pt x="484784" y="2133"/>
                  <a:pt x="490690" y="0"/>
                  <a:pt x="498157" y="0"/>
                </a:cubicBezTo>
                <a:close/>
                <a:moveTo>
                  <a:pt x="365264" y="0"/>
                </a:moveTo>
                <a:cubicBezTo>
                  <a:pt x="372732" y="0"/>
                  <a:pt x="378675" y="2152"/>
                  <a:pt x="383095" y="6458"/>
                </a:cubicBezTo>
                <a:cubicBezTo>
                  <a:pt x="387515" y="10763"/>
                  <a:pt x="389724" y="16611"/>
                  <a:pt x="389724" y="24003"/>
                </a:cubicBezTo>
                <a:lnTo>
                  <a:pt x="379438" y="24003"/>
                </a:lnTo>
                <a:cubicBezTo>
                  <a:pt x="379438" y="19278"/>
                  <a:pt x="378199" y="15640"/>
                  <a:pt x="375723" y="13087"/>
                </a:cubicBezTo>
                <a:cubicBezTo>
                  <a:pt x="373246" y="10534"/>
                  <a:pt x="369760" y="9258"/>
                  <a:pt x="365264" y="9258"/>
                </a:cubicBezTo>
                <a:cubicBezTo>
                  <a:pt x="360769" y="9258"/>
                  <a:pt x="357244" y="10515"/>
                  <a:pt x="354692" y="13030"/>
                </a:cubicBezTo>
                <a:cubicBezTo>
                  <a:pt x="352139" y="15544"/>
                  <a:pt x="350862" y="19164"/>
                  <a:pt x="350862" y="23888"/>
                </a:cubicBezTo>
                <a:lnTo>
                  <a:pt x="350862" y="61722"/>
                </a:lnTo>
                <a:cubicBezTo>
                  <a:pt x="350862" y="66446"/>
                  <a:pt x="352139" y="70085"/>
                  <a:pt x="354692" y="72637"/>
                </a:cubicBezTo>
                <a:cubicBezTo>
                  <a:pt x="357244" y="75190"/>
                  <a:pt x="360769" y="76466"/>
                  <a:pt x="365264" y="76466"/>
                </a:cubicBezTo>
                <a:cubicBezTo>
                  <a:pt x="369760" y="76466"/>
                  <a:pt x="373246" y="75190"/>
                  <a:pt x="375723" y="72637"/>
                </a:cubicBezTo>
                <a:cubicBezTo>
                  <a:pt x="378199" y="70085"/>
                  <a:pt x="379438" y="66446"/>
                  <a:pt x="379438" y="61722"/>
                </a:cubicBezTo>
                <a:lnTo>
                  <a:pt x="389724" y="61722"/>
                </a:lnTo>
                <a:cubicBezTo>
                  <a:pt x="389724" y="69113"/>
                  <a:pt x="387515" y="74961"/>
                  <a:pt x="383095" y="79267"/>
                </a:cubicBezTo>
                <a:cubicBezTo>
                  <a:pt x="378675" y="83572"/>
                  <a:pt x="372732" y="85725"/>
                  <a:pt x="365264" y="85725"/>
                </a:cubicBezTo>
                <a:cubicBezTo>
                  <a:pt x="357644" y="85725"/>
                  <a:pt x="351625" y="83591"/>
                  <a:pt x="347205" y="79324"/>
                </a:cubicBezTo>
                <a:cubicBezTo>
                  <a:pt x="342785" y="75057"/>
                  <a:pt x="340575" y="69189"/>
                  <a:pt x="340575" y="61722"/>
                </a:cubicBezTo>
                <a:lnTo>
                  <a:pt x="340575" y="24003"/>
                </a:lnTo>
                <a:cubicBezTo>
                  <a:pt x="340575" y="16535"/>
                  <a:pt x="342785" y="10668"/>
                  <a:pt x="347205" y="6400"/>
                </a:cubicBezTo>
                <a:cubicBezTo>
                  <a:pt x="351625" y="2133"/>
                  <a:pt x="357644" y="0"/>
                  <a:pt x="36526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17DDD16-1492-499C-9439-BD704F8CFEC5}"/>
              </a:ext>
            </a:extLst>
          </p:cNvPr>
          <p:cNvSpPr/>
          <p:nvPr/>
        </p:nvSpPr>
        <p:spPr>
          <a:xfrm>
            <a:off x="3672139" y="2292362"/>
            <a:ext cx="360000" cy="3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D985C3D4-03CC-4FBD-BB17-6DB9EFF7DAE4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313994" y="812084"/>
            <a:ext cx="718145" cy="215444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indent="0" algn="r">
              <a:lnSpc>
                <a:spcPct val="100000"/>
              </a:lnSpc>
              <a:spcBef>
                <a:spcPts val="0"/>
              </a:spcBef>
              <a:buNone/>
              <a:defRPr lang="zh-CN" altLang="en-US" sz="1400" smtClean="0">
                <a:latin typeface="+mj-lt"/>
                <a:ea typeface="+mj-ea"/>
              </a:defRPr>
            </a:lvl1pPr>
            <a:lvl2pPr>
              <a:defRPr lang="zh-CN" altLang="en-US" sz="1701" smtClean="0"/>
            </a:lvl2pPr>
            <a:lvl3pPr>
              <a:defRPr lang="zh-CN" altLang="en-US" sz="1701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algn="r"/>
            <a:r>
              <a:rPr lang="zh-CN" altLang="en-US"/>
              <a:t>中文名称</a:t>
            </a:r>
          </a:p>
        </p:txBody>
      </p:sp>
      <p:sp>
        <p:nvSpPr>
          <p:cNvPr id="17" name="文本占位符 15">
            <a:extLst>
              <a:ext uri="{FF2B5EF4-FFF2-40B4-BE49-F238E27FC236}">
                <a16:creationId xmlns:a16="http://schemas.microsoft.com/office/drawing/2014/main" id="{3613E422-2420-4181-AF81-B7F8EC1008A7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176135" y="1077567"/>
            <a:ext cx="856004" cy="13849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zh-CN" altLang="en-US" sz="900" smtClean="0"/>
            </a:lvl1pPr>
          </a:lstStyle>
          <a:p>
            <a:pPr marL="0" lvl="0" algn="r"/>
            <a:r>
              <a:rPr lang="en-US" altLang="zh-CN"/>
              <a:t>ENGLISH NAME</a:t>
            </a:r>
          </a:p>
        </p:txBody>
      </p:sp>
      <p:sp>
        <p:nvSpPr>
          <p:cNvPr id="18" name="文本占位符 15">
            <a:extLst>
              <a:ext uri="{FF2B5EF4-FFF2-40B4-BE49-F238E27FC236}">
                <a16:creationId xmlns:a16="http://schemas.microsoft.com/office/drawing/2014/main" id="{65949DEB-9E79-47B2-8AB7-44A92E709889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748134" y="1465361"/>
            <a:ext cx="1284005" cy="30777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zh-CN" altLang="en-US" sz="2000" smtClean="0">
                <a:latin typeface="Metropolis Semi Bold" panose="00000700000000000000" pitchFamily="50" charset="0"/>
                <a:ea typeface="+mj-ea"/>
              </a:defRPr>
            </a:lvl1pPr>
          </a:lstStyle>
          <a:p>
            <a:pPr marL="0" lvl="0" algn="r"/>
            <a:r>
              <a:rPr lang="en-US" altLang="zh-CN"/>
              <a:t>1980-1998</a:t>
            </a:r>
            <a:endParaRPr lang="zh-CN" altLang="en-US"/>
          </a:p>
        </p:txBody>
      </p:sp>
      <p:sp>
        <p:nvSpPr>
          <p:cNvPr id="19" name="等腰三角形 18">
            <a:extLst>
              <a:ext uri="{FF2B5EF4-FFF2-40B4-BE49-F238E27FC236}">
                <a16:creationId xmlns:a16="http://schemas.microsoft.com/office/drawing/2014/main" id="{962F5258-9349-4233-8270-4DF7C1CF828A}"/>
              </a:ext>
            </a:extLst>
          </p:cNvPr>
          <p:cNvSpPr/>
          <p:nvPr userDrawn="1"/>
        </p:nvSpPr>
        <p:spPr>
          <a:xfrm rot="5400000">
            <a:off x="4401520" y="1592249"/>
            <a:ext cx="64800" cy="54000"/>
          </a:xfrm>
          <a:prstGeom prst="triangle">
            <a:avLst/>
          </a:prstGeom>
          <a:noFill/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图片占位符 2">
            <a:extLst>
              <a:ext uri="{FF2B5EF4-FFF2-40B4-BE49-F238E27FC236}">
                <a16:creationId xmlns:a16="http://schemas.microsoft.com/office/drawing/2014/main" id="{3798490A-0638-4B0E-A485-7013444DAEA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232138" y="3960925"/>
            <a:ext cx="1800000" cy="1800000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100"/>
            </a:lvl1pPr>
          </a:lstStyle>
          <a:p>
            <a:r>
              <a:rPr lang="zh-CN" altLang="en-US"/>
              <a:t>徽标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F99BBDCC-F5E5-4A4A-8526-62470CF434C6}"/>
              </a:ext>
            </a:extLst>
          </p:cNvPr>
          <p:cNvGrpSpPr/>
          <p:nvPr userDrawn="1"/>
        </p:nvGrpSpPr>
        <p:grpSpPr>
          <a:xfrm>
            <a:off x="4835701" y="4824925"/>
            <a:ext cx="1849085" cy="72000"/>
            <a:chOff x="4835702" y="1583250"/>
            <a:chExt cx="1849085" cy="72000"/>
          </a:xfrm>
        </p:grpSpPr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3FD2DB3E-EAF4-43BB-8E26-346361F2EFEF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724245" y="1583250"/>
              <a:ext cx="72000" cy="72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59DE1A52-DF92-4580-A8BD-D4E3563FAD7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835702" y="1619250"/>
              <a:ext cx="720000" cy="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A482AC21-FDE0-4734-BA6B-84377F82FB8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64787" y="1619250"/>
              <a:ext cx="720000" cy="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6A2A751E-DCD4-4762-AA19-6F2AC99221CD}"/>
              </a:ext>
            </a:extLst>
          </p:cNvPr>
          <p:cNvSpPr txBox="1">
            <a:spLocks noChangeAspect="1"/>
          </p:cNvSpPr>
          <p:nvPr userDrawn="1"/>
        </p:nvSpPr>
        <p:spPr>
          <a:xfrm>
            <a:off x="7488244" y="5265065"/>
            <a:ext cx="936307" cy="85725"/>
          </a:xfrm>
          <a:custGeom>
            <a:avLst/>
            <a:gdLst/>
            <a:ahLst/>
            <a:cxnLst/>
            <a:rect l="l" t="t" r="r" b="b"/>
            <a:pathLst>
              <a:path w="936307" h="85725">
                <a:moveTo>
                  <a:pt x="707707" y="66751"/>
                </a:moveTo>
                <a:cubicBezTo>
                  <a:pt x="710603" y="66751"/>
                  <a:pt x="712908" y="67627"/>
                  <a:pt x="714622" y="69380"/>
                </a:cubicBezTo>
                <a:cubicBezTo>
                  <a:pt x="716337" y="71132"/>
                  <a:pt x="717194" y="73495"/>
                  <a:pt x="717194" y="76466"/>
                </a:cubicBezTo>
                <a:cubicBezTo>
                  <a:pt x="717194" y="79286"/>
                  <a:pt x="716337" y="81534"/>
                  <a:pt x="714622" y="83210"/>
                </a:cubicBezTo>
                <a:cubicBezTo>
                  <a:pt x="712908" y="84886"/>
                  <a:pt x="710603" y="85725"/>
                  <a:pt x="707707" y="85725"/>
                </a:cubicBezTo>
                <a:cubicBezTo>
                  <a:pt x="704812" y="85725"/>
                  <a:pt x="702507" y="84886"/>
                  <a:pt x="700792" y="83210"/>
                </a:cubicBezTo>
                <a:cubicBezTo>
                  <a:pt x="699078" y="81534"/>
                  <a:pt x="698220" y="79286"/>
                  <a:pt x="698220" y="76466"/>
                </a:cubicBezTo>
                <a:cubicBezTo>
                  <a:pt x="698220" y="73495"/>
                  <a:pt x="699078" y="71132"/>
                  <a:pt x="700792" y="69380"/>
                </a:cubicBezTo>
                <a:cubicBezTo>
                  <a:pt x="702507" y="67627"/>
                  <a:pt x="704812" y="66751"/>
                  <a:pt x="707707" y="66751"/>
                </a:cubicBezTo>
                <a:close/>
                <a:moveTo>
                  <a:pt x="231457" y="66751"/>
                </a:moveTo>
                <a:cubicBezTo>
                  <a:pt x="234353" y="66751"/>
                  <a:pt x="236658" y="67627"/>
                  <a:pt x="238372" y="69380"/>
                </a:cubicBezTo>
                <a:cubicBezTo>
                  <a:pt x="240087" y="71132"/>
                  <a:pt x="240944" y="73495"/>
                  <a:pt x="240944" y="76466"/>
                </a:cubicBezTo>
                <a:cubicBezTo>
                  <a:pt x="240944" y="79286"/>
                  <a:pt x="240087" y="81534"/>
                  <a:pt x="238372" y="83210"/>
                </a:cubicBezTo>
                <a:cubicBezTo>
                  <a:pt x="236658" y="84886"/>
                  <a:pt x="234353" y="85725"/>
                  <a:pt x="231457" y="85725"/>
                </a:cubicBezTo>
                <a:cubicBezTo>
                  <a:pt x="228561" y="85725"/>
                  <a:pt x="226256" y="84886"/>
                  <a:pt x="224542" y="83210"/>
                </a:cubicBezTo>
                <a:cubicBezTo>
                  <a:pt x="222827" y="81534"/>
                  <a:pt x="221970" y="79286"/>
                  <a:pt x="221970" y="76466"/>
                </a:cubicBezTo>
                <a:cubicBezTo>
                  <a:pt x="221970" y="73495"/>
                  <a:pt x="222827" y="71132"/>
                  <a:pt x="224542" y="69380"/>
                </a:cubicBezTo>
                <a:cubicBezTo>
                  <a:pt x="226256" y="67627"/>
                  <a:pt x="228561" y="66751"/>
                  <a:pt x="231457" y="66751"/>
                </a:cubicBezTo>
                <a:close/>
                <a:moveTo>
                  <a:pt x="894245" y="10401"/>
                </a:moveTo>
                <a:lnTo>
                  <a:pt x="894245" y="41033"/>
                </a:lnTo>
                <a:lnTo>
                  <a:pt x="910818" y="41033"/>
                </a:lnTo>
                <a:cubicBezTo>
                  <a:pt x="915314" y="41033"/>
                  <a:pt x="918915" y="39643"/>
                  <a:pt x="921620" y="36861"/>
                </a:cubicBezTo>
                <a:cubicBezTo>
                  <a:pt x="924325" y="34080"/>
                  <a:pt x="925677" y="30365"/>
                  <a:pt x="925677" y="25717"/>
                </a:cubicBezTo>
                <a:cubicBezTo>
                  <a:pt x="925677" y="20993"/>
                  <a:pt x="924325" y="17259"/>
                  <a:pt x="921620" y="14516"/>
                </a:cubicBezTo>
                <a:cubicBezTo>
                  <a:pt x="918915" y="11773"/>
                  <a:pt x="915314" y="10401"/>
                  <a:pt x="910818" y="10401"/>
                </a:cubicBezTo>
                <a:close/>
                <a:moveTo>
                  <a:pt x="841057" y="9258"/>
                </a:moveTo>
                <a:cubicBezTo>
                  <a:pt x="836638" y="9258"/>
                  <a:pt x="833209" y="10534"/>
                  <a:pt x="830770" y="13087"/>
                </a:cubicBezTo>
                <a:cubicBezTo>
                  <a:pt x="828332" y="15640"/>
                  <a:pt x="827113" y="19278"/>
                  <a:pt x="827113" y="24003"/>
                </a:cubicBezTo>
                <a:lnTo>
                  <a:pt x="827113" y="61722"/>
                </a:lnTo>
                <a:cubicBezTo>
                  <a:pt x="827113" y="66446"/>
                  <a:pt x="828332" y="70085"/>
                  <a:pt x="830770" y="72637"/>
                </a:cubicBezTo>
                <a:cubicBezTo>
                  <a:pt x="833209" y="75190"/>
                  <a:pt x="836638" y="76466"/>
                  <a:pt x="841057" y="76466"/>
                </a:cubicBezTo>
                <a:cubicBezTo>
                  <a:pt x="845553" y="76466"/>
                  <a:pt x="849001" y="75190"/>
                  <a:pt x="851401" y="72637"/>
                </a:cubicBezTo>
                <a:cubicBezTo>
                  <a:pt x="853802" y="70085"/>
                  <a:pt x="855002" y="66446"/>
                  <a:pt x="855002" y="61722"/>
                </a:cubicBezTo>
                <a:lnTo>
                  <a:pt x="855002" y="24003"/>
                </a:lnTo>
                <a:cubicBezTo>
                  <a:pt x="855002" y="19278"/>
                  <a:pt x="853802" y="15640"/>
                  <a:pt x="851401" y="13087"/>
                </a:cubicBezTo>
                <a:cubicBezTo>
                  <a:pt x="849001" y="10534"/>
                  <a:pt x="845553" y="9258"/>
                  <a:pt x="841057" y="9258"/>
                </a:cubicBezTo>
                <a:close/>
                <a:moveTo>
                  <a:pt x="641032" y="9258"/>
                </a:moveTo>
                <a:cubicBezTo>
                  <a:pt x="636613" y="9258"/>
                  <a:pt x="633184" y="10534"/>
                  <a:pt x="630745" y="13087"/>
                </a:cubicBezTo>
                <a:cubicBezTo>
                  <a:pt x="628307" y="15640"/>
                  <a:pt x="627088" y="19278"/>
                  <a:pt x="627088" y="24003"/>
                </a:cubicBezTo>
                <a:lnTo>
                  <a:pt x="627088" y="61722"/>
                </a:lnTo>
                <a:cubicBezTo>
                  <a:pt x="627088" y="66446"/>
                  <a:pt x="628307" y="70085"/>
                  <a:pt x="630745" y="72637"/>
                </a:cubicBezTo>
                <a:cubicBezTo>
                  <a:pt x="633184" y="75190"/>
                  <a:pt x="636613" y="76466"/>
                  <a:pt x="641032" y="76466"/>
                </a:cubicBezTo>
                <a:cubicBezTo>
                  <a:pt x="645528" y="76466"/>
                  <a:pt x="648976" y="75190"/>
                  <a:pt x="651376" y="72637"/>
                </a:cubicBezTo>
                <a:cubicBezTo>
                  <a:pt x="653777" y="70085"/>
                  <a:pt x="654977" y="66446"/>
                  <a:pt x="654977" y="61722"/>
                </a:cubicBezTo>
                <a:lnTo>
                  <a:pt x="654977" y="24003"/>
                </a:lnTo>
                <a:cubicBezTo>
                  <a:pt x="654977" y="19278"/>
                  <a:pt x="653777" y="15640"/>
                  <a:pt x="651376" y="13087"/>
                </a:cubicBezTo>
                <a:cubicBezTo>
                  <a:pt x="648976" y="10534"/>
                  <a:pt x="645528" y="9258"/>
                  <a:pt x="641032" y="9258"/>
                </a:cubicBezTo>
                <a:close/>
                <a:moveTo>
                  <a:pt x="498157" y="9258"/>
                </a:moveTo>
                <a:cubicBezTo>
                  <a:pt x="493737" y="9258"/>
                  <a:pt x="490308" y="10534"/>
                  <a:pt x="487870" y="13087"/>
                </a:cubicBezTo>
                <a:cubicBezTo>
                  <a:pt x="485432" y="15640"/>
                  <a:pt x="484213" y="19278"/>
                  <a:pt x="484213" y="24003"/>
                </a:cubicBezTo>
                <a:lnTo>
                  <a:pt x="484213" y="61722"/>
                </a:lnTo>
                <a:cubicBezTo>
                  <a:pt x="484213" y="66446"/>
                  <a:pt x="485432" y="70085"/>
                  <a:pt x="487870" y="72637"/>
                </a:cubicBezTo>
                <a:cubicBezTo>
                  <a:pt x="490308" y="75190"/>
                  <a:pt x="493737" y="76466"/>
                  <a:pt x="498157" y="76466"/>
                </a:cubicBezTo>
                <a:cubicBezTo>
                  <a:pt x="502653" y="76466"/>
                  <a:pt x="506101" y="75190"/>
                  <a:pt x="508501" y="72637"/>
                </a:cubicBezTo>
                <a:cubicBezTo>
                  <a:pt x="510902" y="70085"/>
                  <a:pt x="512102" y="66446"/>
                  <a:pt x="512102" y="61722"/>
                </a:cubicBezTo>
                <a:lnTo>
                  <a:pt x="512102" y="24003"/>
                </a:lnTo>
                <a:cubicBezTo>
                  <a:pt x="512102" y="19278"/>
                  <a:pt x="510902" y="15640"/>
                  <a:pt x="508501" y="13087"/>
                </a:cubicBezTo>
                <a:cubicBezTo>
                  <a:pt x="506101" y="10534"/>
                  <a:pt x="502653" y="9258"/>
                  <a:pt x="498157" y="9258"/>
                </a:cubicBezTo>
                <a:close/>
                <a:moveTo>
                  <a:pt x="883958" y="1143"/>
                </a:moveTo>
                <a:lnTo>
                  <a:pt x="910818" y="1143"/>
                </a:lnTo>
                <a:cubicBezTo>
                  <a:pt x="918591" y="1143"/>
                  <a:pt x="924782" y="3371"/>
                  <a:pt x="929392" y="7829"/>
                </a:cubicBezTo>
                <a:cubicBezTo>
                  <a:pt x="934002" y="12287"/>
                  <a:pt x="936307" y="18250"/>
                  <a:pt x="936307" y="25717"/>
                </a:cubicBezTo>
                <a:cubicBezTo>
                  <a:pt x="936307" y="33185"/>
                  <a:pt x="934002" y="39147"/>
                  <a:pt x="929392" y="43605"/>
                </a:cubicBezTo>
                <a:cubicBezTo>
                  <a:pt x="924782" y="48063"/>
                  <a:pt x="918591" y="50292"/>
                  <a:pt x="910818" y="50292"/>
                </a:cubicBezTo>
                <a:lnTo>
                  <a:pt x="894245" y="50292"/>
                </a:lnTo>
                <a:lnTo>
                  <a:pt x="894245" y="84582"/>
                </a:lnTo>
                <a:lnTo>
                  <a:pt x="883958" y="84582"/>
                </a:lnTo>
                <a:close/>
                <a:moveTo>
                  <a:pt x="746379" y="1143"/>
                </a:moveTo>
                <a:lnTo>
                  <a:pt x="802386" y="1143"/>
                </a:lnTo>
                <a:lnTo>
                  <a:pt x="802386" y="10515"/>
                </a:lnTo>
                <a:lnTo>
                  <a:pt x="779526" y="10515"/>
                </a:lnTo>
                <a:lnTo>
                  <a:pt x="779526" y="84582"/>
                </a:lnTo>
                <a:lnTo>
                  <a:pt x="769239" y="84582"/>
                </a:lnTo>
                <a:lnTo>
                  <a:pt x="769239" y="10515"/>
                </a:lnTo>
                <a:lnTo>
                  <a:pt x="746379" y="10515"/>
                </a:lnTo>
                <a:close/>
                <a:moveTo>
                  <a:pt x="410337" y="1143"/>
                </a:moveTo>
                <a:lnTo>
                  <a:pt x="420624" y="1143"/>
                </a:lnTo>
                <a:lnTo>
                  <a:pt x="420624" y="75209"/>
                </a:lnTo>
                <a:lnTo>
                  <a:pt x="458343" y="75209"/>
                </a:lnTo>
                <a:lnTo>
                  <a:pt x="458343" y="84582"/>
                </a:lnTo>
                <a:lnTo>
                  <a:pt x="410337" y="84582"/>
                </a:lnTo>
                <a:close/>
                <a:moveTo>
                  <a:pt x="274701" y="1143"/>
                </a:moveTo>
                <a:lnTo>
                  <a:pt x="323850" y="1143"/>
                </a:lnTo>
                <a:lnTo>
                  <a:pt x="323850" y="10515"/>
                </a:lnTo>
                <a:lnTo>
                  <a:pt x="284759" y="10515"/>
                </a:lnTo>
                <a:lnTo>
                  <a:pt x="284759" y="38176"/>
                </a:lnTo>
                <a:lnTo>
                  <a:pt x="320878" y="38176"/>
                </a:lnTo>
                <a:lnTo>
                  <a:pt x="320878" y="47548"/>
                </a:lnTo>
                <a:lnTo>
                  <a:pt x="284988" y="47548"/>
                </a:lnTo>
                <a:lnTo>
                  <a:pt x="284988" y="84582"/>
                </a:lnTo>
                <a:lnTo>
                  <a:pt x="274701" y="84582"/>
                </a:lnTo>
                <a:close/>
                <a:moveTo>
                  <a:pt x="133350" y="1143"/>
                </a:moveTo>
                <a:lnTo>
                  <a:pt x="143179" y="1143"/>
                </a:lnTo>
                <a:lnTo>
                  <a:pt x="149466" y="62865"/>
                </a:lnTo>
                <a:cubicBezTo>
                  <a:pt x="149694" y="65379"/>
                  <a:pt x="149904" y="67989"/>
                  <a:pt x="150095" y="70694"/>
                </a:cubicBezTo>
                <a:cubicBezTo>
                  <a:pt x="150285" y="73399"/>
                  <a:pt x="150418" y="75552"/>
                  <a:pt x="150495" y="77152"/>
                </a:cubicBezTo>
                <a:cubicBezTo>
                  <a:pt x="150647" y="75552"/>
                  <a:pt x="150857" y="73399"/>
                  <a:pt x="151123" y="70694"/>
                </a:cubicBezTo>
                <a:cubicBezTo>
                  <a:pt x="151390" y="67989"/>
                  <a:pt x="151676" y="65379"/>
                  <a:pt x="151980" y="62865"/>
                </a:cubicBezTo>
                <a:lnTo>
                  <a:pt x="159753" y="1143"/>
                </a:lnTo>
                <a:lnTo>
                  <a:pt x="170383" y="1143"/>
                </a:lnTo>
                <a:lnTo>
                  <a:pt x="177469" y="62865"/>
                </a:lnTo>
                <a:cubicBezTo>
                  <a:pt x="177774" y="65379"/>
                  <a:pt x="178079" y="67989"/>
                  <a:pt x="178384" y="70694"/>
                </a:cubicBezTo>
                <a:cubicBezTo>
                  <a:pt x="178689" y="73399"/>
                  <a:pt x="178917" y="75552"/>
                  <a:pt x="179070" y="77152"/>
                </a:cubicBezTo>
                <a:cubicBezTo>
                  <a:pt x="179222" y="75552"/>
                  <a:pt x="179393" y="73399"/>
                  <a:pt x="179584" y="70694"/>
                </a:cubicBezTo>
                <a:cubicBezTo>
                  <a:pt x="179774" y="67989"/>
                  <a:pt x="180022" y="65379"/>
                  <a:pt x="180327" y="62865"/>
                </a:cubicBezTo>
                <a:lnTo>
                  <a:pt x="186842" y="1143"/>
                </a:lnTo>
                <a:lnTo>
                  <a:pt x="196215" y="1143"/>
                </a:lnTo>
                <a:lnTo>
                  <a:pt x="186385" y="84582"/>
                </a:lnTo>
                <a:lnTo>
                  <a:pt x="173469" y="84582"/>
                </a:lnTo>
                <a:lnTo>
                  <a:pt x="166382" y="21717"/>
                </a:lnTo>
                <a:cubicBezTo>
                  <a:pt x="166077" y="19126"/>
                  <a:pt x="165811" y="16592"/>
                  <a:pt x="165582" y="14116"/>
                </a:cubicBezTo>
                <a:cubicBezTo>
                  <a:pt x="165354" y="11639"/>
                  <a:pt x="165163" y="9715"/>
                  <a:pt x="165011" y="8344"/>
                </a:cubicBezTo>
                <a:cubicBezTo>
                  <a:pt x="164858" y="9715"/>
                  <a:pt x="164649" y="11639"/>
                  <a:pt x="164382" y="14116"/>
                </a:cubicBezTo>
                <a:cubicBezTo>
                  <a:pt x="164115" y="16592"/>
                  <a:pt x="163830" y="19126"/>
                  <a:pt x="163525" y="21717"/>
                </a:cubicBezTo>
                <a:lnTo>
                  <a:pt x="155867" y="84582"/>
                </a:lnTo>
                <a:lnTo>
                  <a:pt x="142951" y="84582"/>
                </a:lnTo>
                <a:close/>
                <a:moveTo>
                  <a:pt x="66675" y="1143"/>
                </a:moveTo>
                <a:lnTo>
                  <a:pt x="76504" y="1143"/>
                </a:lnTo>
                <a:lnTo>
                  <a:pt x="82791" y="62865"/>
                </a:lnTo>
                <a:cubicBezTo>
                  <a:pt x="83019" y="65379"/>
                  <a:pt x="83229" y="67989"/>
                  <a:pt x="83420" y="70694"/>
                </a:cubicBezTo>
                <a:cubicBezTo>
                  <a:pt x="83610" y="73399"/>
                  <a:pt x="83743" y="75552"/>
                  <a:pt x="83820" y="77152"/>
                </a:cubicBezTo>
                <a:cubicBezTo>
                  <a:pt x="83972" y="75552"/>
                  <a:pt x="84182" y="73399"/>
                  <a:pt x="84448" y="70694"/>
                </a:cubicBezTo>
                <a:cubicBezTo>
                  <a:pt x="84715" y="67989"/>
                  <a:pt x="85001" y="65379"/>
                  <a:pt x="85305" y="62865"/>
                </a:cubicBezTo>
                <a:lnTo>
                  <a:pt x="93078" y="1143"/>
                </a:lnTo>
                <a:lnTo>
                  <a:pt x="103708" y="1143"/>
                </a:lnTo>
                <a:lnTo>
                  <a:pt x="110794" y="62865"/>
                </a:lnTo>
                <a:cubicBezTo>
                  <a:pt x="111099" y="65379"/>
                  <a:pt x="111404" y="67989"/>
                  <a:pt x="111709" y="70694"/>
                </a:cubicBezTo>
                <a:cubicBezTo>
                  <a:pt x="112014" y="73399"/>
                  <a:pt x="112242" y="75552"/>
                  <a:pt x="112395" y="77152"/>
                </a:cubicBezTo>
                <a:cubicBezTo>
                  <a:pt x="112547" y="75552"/>
                  <a:pt x="112718" y="73399"/>
                  <a:pt x="112909" y="70694"/>
                </a:cubicBezTo>
                <a:cubicBezTo>
                  <a:pt x="113099" y="67989"/>
                  <a:pt x="113347" y="65379"/>
                  <a:pt x="113652" y="62865"/>
                </a:cubicBezTo>
                <a:lnTo>
                  <a:pt x="120167" y="1143"/>
                </a:lnTo>
                <a:lnTo>
                  <a:pt x="129540" y="1143"/>
                </a:lnTo>
                <a:lnTo>
                  <a:pt x="119710" y="84582"/>
                </a:lnTo>
                <a:lnTo>
                  <a:pt x="106794" y="84582"/>
                </a:lnTo>
                <a:lnTo>
                  <a:pt x="99707" y="21717"/>
                </a:lnTo>
                <a:cubicBezTo>
                  <a:pt x="99402" y="19126"/>
                  <a:pt x="99136" y="16592"/>
                  <a:pt x="98907" y="14116"/>
                </a:cubicBezTo>
                <a:cubicBezTo>
                  <a:pt x="98679" y="11639"/>
                  <a:pt x="98488" y="9715"/>
                  <a:pt x="98336" y="8344"/>
                </a:cubicBezTo>
                <a:cubicBezTo>
                  <a:pt x="98183" y="9715"/>
                  <a:pt x="97974" y="11639"/>
                  <a:pt x="97707" y="14116"/>
                </a:cubicBezTo>
                <a:cubicBezTo>
                  <a:pt x="97440" y="16592"/>
                  <a:pt x="97155" y="19126"/>
                  <a:pt x="96850" y="21717"/>
                </a:cubicBezTo>
                <a:lnTo>
                  <a:pt x="89192" y="84582"/>
                </a:lnTo>
                <a:lnTo>
                  <a:pt x="76276" y="84582"/>
                </a:lnTo>
                <a:close/>
                <a:moveTo>
                  <a:pt x="0" y="1143"/>
                </a:moveTo>
                <a:lnTo>
                  <a:pt x="9829" y="1143"/>
                </a:lnTo>
                <a:lnTo>
                  <a:pt x="16116" y="62865"/>
                </a:lnTo>
                <a:cubicBezTo>
                  <a:pt x="16344" y="65379"/>
                  <a:pt x="16554" y="67989"/>
                  <a:pt x="16745" y="70694"/>
                </a:cubicBezTo>
                <a:cubicBezTo>
                  <a:pt x="16935" y="73399"/>
                  <a:pt x="17068" y="75552"/>
                  <a:pt x="17145" y="77152"/>
                </a:cubicBezTo>
                <a:cubicBezTo>
                  <a:pt x="17297" y="75552"/>
                  <a:pt x="17507" y="73399"/>
                  <a:pt x="17773" y="70694"/>
                </a:cubicBezTo>
                <a:cubicBezTo>
                  <a:pt x="18040" y="67989"/>
                  <a:pt x="18326" y="65379"/>
                  <a:pt x="18630" y="62865"/>
                </a:cubicBezTo>
                <a:lnTo>
                  <a:pt x="26403" y="1143"/>
                </a:lnTo>
                <a:lnTo>
                  <a:pt x="37033" y="1143"/>
                </a:lnTo>
                <a:lnTo>
                  <a:pt x="44119" y="62865"/>
                </a:lnTo>
                <a:cubicBezTo>
                  <a:pt x="44424" y="65379"/>
                  <a:pt x="44729" y="67989"/>
                  <a:pt x="45034" y="70694"/>
                </a:cubicBezTo>
                <a:cubicBezTo>
                  <a:pt x="45339" y="73399"/>
                  <a:pt x="45567" y="75552"/>
                  <a:pt x="45720" y="77152"/>
                </a:cubicBezTo>
                <a:cubicBezTo>
                  <a:pt x="45872" y="75552"/>
                  <a:pt x="46043" y="73399"/>
                  <a:pt x="46234" y="70694"/>
                </a:cubicBezTo>
                <a:cubicBezTo>
                  <a:pt x="46424" y="67989"/>
                  <a:pt x="46672" y="65379"/>
                  <a:pt x="46977" y="62865"/>
                </a:cubicBezTo>
                <a:lnTo>
                  <a:pt x="53492" y="1143"/>
                </a:lnTo>
                <a:lnTo>
                  <a:pt x="62865" y="1143"/>
                </a:lnTo>
                <a:lnTo>
                  <a:pt x="53035" y="84582"/>
                </a:lnTo>
                <a:lnTo>
                  <a:pt x="40119" y="84582"/>
                </a:lnTo>
                <a:lnTo>
                  <a:pt x="33032" y="21717"/>
                </a:lnTo>
                <a:cubicBezTo>
                  <a:pt x="32727" y="19126"/>
                  <a:pt x="32461" y="16592"/>
                  <a:pt x="32232" y="14116"/>
                </a:cubicBezTo>
                <a:cubicBezTo>
                  <a:pt x="32004" y="11639"/>
                  <a:pt x="31813" y="9715"/>
                  <a:pt x="31661" y="8344"/>
                </a:cubicBezTo>
                <a:cubicBezTo>
                  <a:pt x="31508" y="9715"/>
                  <a:pt x="31299" y="11639"/>
                  <a:pt x="31032" y="14116"/>
                </a:cubicBezTo>
                <a:cubicBezTo>
                  <a:pt x="30765" y="16592"/>
                  <a:pt x="30480" y="19126"/>
                  <a:pt x="30175" y="21717"/>
                </a:cubicBezTo>
                <a:lnTo>
                  <a:pt x="22517" y="84582"/>
                </a:lnTo>
                <a:lnTo>
                  <a:pt x="9601" y="84582"/>
                </a:lnTo>
                <a:close/>
                <a:moveTo>
                  <a:pt x="841057" y="0"/>
                </a:moveTo>
                <a:cubicBezTo>
                  <a:pt x="848525" y="0"/>
                  <a:pt x="854430" y="2114"/>
                  <a:pt x="858774" y="6343"/>
                </a:cubicBezTo>
                <a:cubicBezTo>
                  <a:pt x="863117" y="10572"/>
                  <a:pt x="865289" y="16421"/>
                  <a:pt x="865289" y="23888"/>
                </a:cubicBezTo>
                <a:lnTo>
                  <a:pt x="865289" y="61722"/>
                </a:lnTo>
                <a:cubicBezTo>
                  <a:pt x="865289" y="69189"/>
                  <a:pt x="863117" y="75057"/>
                  <a:pt x="858774" y="79324"/>
                </a:cubicBezTo>
                <a:cubicBezTo>
                  <a:pt x="854430" y="83591"/>
                  <a:pt x="848525" y="85725"/>
                  <a:pt x="841057" y="85725"/>
                </a:cubicBezTo>
                <a:cubicBezTo>
                  <a:pt x="833590" y="85725"/>
                  <a:pt x="827684" y="83591"/>
                  <a:pt x="823341" y="79324"/>
                </a:cubicBezTo>
                <a:cubicBezTo>
                  <a:pt x="818997" y="75057"/>
                  <a:pt x="816826" y="69189"/>
                  <a:pt x="816826" y="61722"/>
                </a:cubicBezTo>
                <a:lnTo>
                  <a:pt x="816826" y="24003"/>
                </a:lnTo>
                <a:cubicBezTo>
                  <a:pt x="816826" y="16535"/>
                  <a:pt x="818997" y="10668"/>
                  <a:pt x="823341" y="6400"/>
                </a:cubicBezTo>
                <a:cubicBezTo>
                  <a:pt x="827684" y="2133"/>
                  <a:pt x="833590" y="0"/>
                  <a:pt x="841057" y="0"/>
                </a:cubicBezTo>
                <a:close/>
                <a:moveTo>
                  <a:pt x="641032" y="0"/>
                </a:moveTo>
                <a:cubicBezTo>
                  <a:pt x="648500" y="0"/>
                  <a:pt x="654405" y="2114"/>
                  <a:pt x="658749" y="6343"/>
                </a:cubicBezTo>
                <a:cubicBezTo>
                  <a:pt x="663092" y="10572"/>
                  <a:pt x="665264" y="16421"/>
                  <a:pt x="665264" y="23888"/>
                </a:cubicBezTo>
                <a:lnTo>
                  <a:pt x="665264" y="61722"/>
                </a:lnTo>
                <a:cubicBezTo>
                  <a:pt x="665264" y="69189"/>
                  <a:pt x="663092" y="75057"/>
                  <a:pt x="658749" y="79324"/>
                </a:cubicBezTo>
                <a:cubicBezTo>
                  <a:pt x="654405" y="83591"/>
                  <a:pt x="648500" y="85725"/>
                  <a:pt x="641032" y="85725"/>
                </a:cubicBezTo>
                <a:cubicBezTo>
                  <a:pt x="633565" y="85725"/>
                  <a:pt x="627659" y="83591"/>
                  <a:pt x="623316" y="79324"/>
                </a:cubicBezTo>
                <a:cubicBezTo>
                  <a:pt x="618972" y="75057"/>
                  <a:pt x="616801" y="69189"/>
                  <a:pt x="616801" y="61722"/>
                </a:cubicBezTo>
                <a:lnTo>
                  <a:pt x="616801" y="24003"/>
                </a:lnTo>
                <a:cubicBezTo>
                  <a:pt x="616801" y="16535"/>
                  <a:pt x="618972" y="10668"/>
                  <a:pt x="623316" y="6400"/>
                </a:cubicBezTo>
                <a:cubicBezTo>
                  <a:pt x="627659" y="2133"/>
                  <a:pt x="633565" y="0"/>
                  <a:pt x="641032" y="0"/>
                </a:cubicBezTo>
                <a:close/>
                <a:moveTo>
                  <a:pt x="565289" y="0"/>
                </a:moveTo>
                <a:cubicBezTo>
                  <a:pt x="572757" y="0"/>
                  <a:pt x="578701" y="2152"/>
                  <a:pt x="583120" y="6458"/>
                </a:cubicBezTo>
                <a:cubicBezTo>
                  <a:pt x="587540" y="10763"/>
                  <a:pt x="589750" y="16611"/>
                  <a:pt x="589750" y="24003"/>
                </a:cubicBezTo>
                <a:lnTo>
                  <a:pt x="579463" y="24003"/>
                </a:lnTo>
                <a:cubicBezTo>
                  <a:pt x="579463" y="19278"/>
                  <a:pt x="578224" y="15640"/>
                  <a:pt x="575748" y="13087"/>
                </a:cubicBezTo>
                <a:cubicBezTo>
                  <a:pt x="573271" y="10534"/>
                  <a:pt x="569785" y="9258"/>
                  <a:pt x="565289" y="9258"/>
                </a:cubicBezTo>
                <a:cubicBezTo>
                  <a:pt x="560794" y="9258"/>
                  <a:pt x="557269" y="10515"/>
                  <a:pt x="554717" y="13030"/>
                </a:cubicBezTo>
                <a:cubicBezTo>
                  <a:pt x="552164" y="15544"/>
                  <a:pt x="550888" y="19164"/>
                  <a:pt x="550888" y="23888"/>
                </a:cubicBezTo>
                <a:lnTo>
                  <a:pt x="550888" y="61722"/>
                </a:lnTo>
                <a:cubicBezTo>
                  <a:pt x="550888" y="66446"/>
                  <a:pt x="552164" y="70104"/>
                  <a:pt x="554717" y="72694"/>
                </a:cubicBezTo>
                <a:cubicBezTo>
                  <a:pt x="557269" y="75285"/>
                  <a:pt x="560794" y="76581"/>
                  <a:pt x="565289" y="76581"/>
                </a:cubicBezTo>
                <a:cubicBezTo>
                  <a:pt x="569785" y="76581"/>
                  <a:pt x="573271" y="75285"/>
                  <a:pt x="575748" y="72694"/>
                </a:cubicBezTo>
                <a:cubicBezTo>
                  <a:pt x="578224" y="70104"/>
                  <a:pt x="579463" y="66446"/>
                  <a:pt x="579463" y="61722"/>
                </a:cubicBezTo>
                <a:lnTo>
                  <a:pt x="579463" y="51435"/>
                </a:lnTo>
                <a:lnTo>
                  <a:pt x="562546" y="51435"/>
                </a:lnTo>
                <a:lnTo>
                  <a:pt x="562546" y="42062"/>
                </a:lnTo>
                <a:lnTo>
                  <a:pt x="589750" y="42062"/>
                </a:lnTo>
                <a:lnTo>
                  <a:pt x="589750" y="61722"/>
                </a:lnTo>
                <a:cubicBezTo>
                  <a:pt x="589750" y="69113"/>
                  <a:pt x="587540" y="74961"/>
                  <a:pt x="583120" y="79267"/>
                </a:cubicBezTo>
                <a:cubicBezTo>
                  <a:pt x="578701" y="83572"/>
                  <a:pt x="572757" y="85725"/>
                  <a:pt x="565289" y="85725"/>
                </a:cubicBezTo>
                <a:cubicBezTo>
                  <a:pt x="557669" y="85725"/>
                  <a:pt x="551650" y="83591"/>
                  <a:pt x="547230" y="79324"/>
                </a:cubicBezTo>
                <a:cubicBezTo>
                  <a:pt x="542810" y="75057"/>
                  <a:pt x="540600" y="69189"/>
                  <a:pt x="540600" y="61722"/>
                </a:cubicBezTo>
                <a:lnTo>
                  <a:pt x="540600" y="24003"/>
                </a:lnTo>
                <a:cubicBezTo>
                  <a:pt x="540600" y="16535"/>
                  <a:pt x="542810" y="10668"/>
                  <a:pt x="547230" y="6400"/>
                </a:cubicBezTo>
                <a:cubicBezTo>
                  <a:pt x="551650" y="2133"/>
                  <a:pt x="557669" y="0"/>
                  <a:pt x="565289" y="0"/>
                </a:cubicBezTo>
                <a:close/>
                <a:moveTo>
                  <a:pt x="498157" y="0"/>
                </a:moveTo>
                <a:cubicBezTo>
                  <a:pt x="505625" y="0"/>
                  <a:pt x="511530" y="2114"/>
                  <a:pt x="515874" y="6343"/>
                </a:cubicBezTo>
                <a:cubicBezTo>
                  <a:pt x="520217" y="10572"/>
                  <a:pt x="522389" y="16421"/>
                  <a:pt x="522389" y="23888"/>
                </a:cubicBezTo>
                <a:lnTo>
                  <a:pt x="522389" y="61722"/>
                </a:lnTo>
                <a:cubicBezTo>
                  <a:pt x="522389" y="69189"/>
                  <a:pt x="520217" y="75057"/>
                  <a:pt x="515874" y="79324"/>
                </a:cubicBezTo>
                <a:cubicBezTo>
                  <a:pt x="511530" y="83591"/>
                  <a:pt x="505625" y="85725"/>
                  <a:pt x="498157" y="85725"/>
                </a:cubicBezTo>
                <a:cubicBezTo>
                  <a:pt x="490690" y="85725"/>
                  <a:pt x="484784" y="83591"/>
                  <a:pt x="480441" y="79324"/>
                </a:cubicBezTo>
                <a:cubicBezTo>
                  <a:pt x="476097" y="75057"/>
                  <a:pt x="473926" y="69189"/>
                  <a:pt x="473926" y="61722"/>
                </a:cubicBezTo>
                <a:lnTo>
                  <a:pt x="473926" y="24003"/>
                </a:lnTo>
                <a:cubicBezTo>
                  <a:pt x="473926" y="16535"/>
                  <a:pt x="476097" y="10668"/>
                  <a:pt x="480441" y="6400"/>
                </a:cubicBezTo>
                <a:cubicBezTo>
                  <a:pt x="484784" y="2133"/>
                  <a:pt x="490690" y="0"/>
                  <a:pt x="498157" y="0"/>
                </a:cubicBezTo>
                <a:close/>
                <a:moveTo>
                  <a:pt x="365264" y="0"/>
                </a:moveTo>
                <a:cubicBezTo>
                  <a:pt x="372732" y="0"/>
                  <a:pt x="378675" y="2152"/>
                  <a:pt x="383095" y="6458"/>
                </a:cubicBezTo>
                <a:cubicBezTo>
                  <a:pt x="387515" y="10763"/>
                  <a:pt x="389724" y="16611"/>
                  <a:pt x="389724" y="24003"/>
                </a:cubicBezTo>
                <a:lnTo>
                  <a:pt x="379438" y="24003"/>
                </a:lnTo>
                <a:cubicBezTo>
                  <a:pt x="379438" y="19278"/>
                  <a:pt x="378199" y="15640"/>
                  <a:pt x="375723" y="13087"/>
                </a:cubicBezTo>
                <a:cubicBezTo>
                  <a:pt x="373246" y="10534"/>
                  <a:pt x="369760" y="9258"/>
                  <a:pt x="365264" y="9258"/>
                </a:cubicBezTo>
                <a:cubicBezTo>
                  <a:pt x="360769" y="9258"/>
                  <a:pt x="357244" y="10515"/>
                  <a:pt x="354692" y="13030"/>
                </a:cubicBezTo>
                <a:cubicBezTo>
                  <a:pt x="352139" y="15544"/>
                  <a:pt x="350862" y="19164"/>
                  <a:pt x="350862" y="23888"/>
                </a:cubicBezTo>
                <a:lnTo>
                  <a:pt x="350862" y="61722"/>
                </a:lnTo>
                <a:cubicBezTo>
                  <a:pt x="350862" y="66446"/>
                  <a:pt x="352139" y="70085"/>
                  <a:pt x="354692" y="72637"/>
                </a:cubicBezTo>
                <a:cubicBezTo>
                  <a:pt x="357244" y="75190"/>
                  <a:pt x="360769" y="76466"/>
                  <a:pt x="365264" y="76466"/>
                </a:cubicBezTo>
                <a:cubicBezTo>
                  <a:pt x="369760" y="76466"/>
                  <a:pt x="373246" y="75190"/>
                  <a:pt x="375723" y="72637"/>
                </a:cubicBezTo>
                <a:cubicBezTo>
                  <a:pt x="378199" y="70085"/>
                  <a:pt x="379438" y="66446"/>
                  <a:pt x="379438" y="61722"/>
                </a:cubicBezTo>
                <a:lnTo>
                  <a:pt x="389724" y="61722"/>
                </a:lnTo>
                <a:cubicBezTo>
                  <a:pt x="389724" y="69113"/>
                  <a:pt x="387515" y="74961"/>
                  <a:pt x="383095" y="79267"/>
                </a:cubicBezTo>
                <a:cubicBezTo>
                  <a:pt x="378675" y="83572"/>
                  <a:pt x="372732" y="85725"/>
                  <a:pt x="365264" y="85725"/>
                </a:cubicBezTo>
                <a:cubicBezTo>
                  <a:pt x="357644" y="85725"/>
                  <a:pt x="351625" y="83591"/>
                  <a:pt x="347205" y="79324"/>
                </a:cubicBezTo>
                <a:cubicBezTo>
                  <a:pt x="342785" y="75057"/>
                  <a:pt x="340575" y="69189"/>
                  <a:pt x="340575" y="61722"/>
                </a:cubicBezTo>
                <a:lnTo>
                  <a:pt x="340575" y="24003"/>
                </a:lnTo>
                <a:cubicBezTo>
                  <a:pt x="340575" y="16535"/>
                  <a:pt x="342785" y="10668"/>
                  <a:pt x="347205" y="6400"/>
                </a:cubicBezTo>
                <a:cubicBezTo>
                  <a:pt x="351625" y="2133"/>
                  <a:pt x="357644" y="0"/>
                  <a:pt x="36526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0BDCB67-1ACE-4688-BA76-B4C2E01FE6D5}"/>
              </a:ext>
            </a:extLst>
          </p:cNvPr>
          <p:cNvSpPr/>
          <p:nvPr userDrawn="1"/>
        </p:nvSpPr>
        <p:spPr>
          <a:xfrm>
            <a:off x="7488244" y="5534994"/>
            <a:ext cx="360000" cy="3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/>
          </a:p>
        </p:txBody>
      </p:sp>
      <p:sp>
        <p:nvSpPr>
          <p:cNvPr id="30" name="文本占位符 15">
            <a:extLst>
              <a:ext uri="{FF2B5EF4-FFF2-40B4-BE49-F238E27FC236}">
                <a16:creationId xmlns:a16="http://schemas.microsoft.com/office/drawing/2014/main" id="{30B726E7-BE8B-40B5-874F-0291F2FA1D0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88244" y="4320199"/>
            <a:ext cx="856004" cy="13849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zh-CN" altLang="en-US" sz="900" smtClean="0"/>
            </a:lvl1pPr>
          </a:lstStyle>
          <a:p>
            <a:pPr marL="0" lvl="0" algn="r"/>
            <a:r>
              <a:rPr lang="en-US" altLang="zh-CN"/>
              <a:t>ENGLISH NAME</a:t>
            </a:r>
          </a:p>
        </p:txBody>
      </p:sp>
      <p:sp>
        <p:nvSpPr>
          <p:cNvPr id="31" name="文本占位符 15">
            <a:extLst>
              <a:ext uri="{FF2B5EF4-FFF2-40B4-BE49-F238E27FC236}">
                <a16:creationId xmlns:a16="http://schemas.microsoft.com/office/drawing/2014/main" id="{94569536-3C01-461F-B2D9-B88DE48FD9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488244" y="4707993"/>
            <a:ext cx="1284005" cy="30777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zh-CN" altLang="en-US" sz="2000" smtClean="0">
                <a:latin typeface="Metropolis Semi Bold" panose="00000700000000000000" pitchFamily="50" charset="0"/>
                <a:ea typeface="+mj-ea"/>
              </a:defRPr>
            </a:lvl1pPr>
          </a:lstStyle>
          <a:p>
            <a:pPr marL="0" lvl="0" algn="r"/>
            <a:r>
              <a:rPr lang="en-US" altLang="zh-CN"/>
              <a:t>1980-1998</a:t>
            </a:r>
            <a:endParaRPr lang="zh-CN" altLang="en-US"/>
          </a:p>
        </p:txBody>
      </p:sp>
      <p:sp>
        <p:nvSpPr>
          <p:cNvPr id="32" name="等腰三角形 31">
            <a:extLst>
              <a:ext uri="{FF2B5EF4-FFF2-40B4-BE49-F238E27FC236}">
                <a16:creationId xmlns:a16="http://schemas.microsoft.com/office/drawing/2014/main" id="{932877E5-4761-48DE-9473-D750695BB7CA}"/>
              </a:ext>
            </a:extLst>
          </p:cNvPr>
          <p:cNvSpPr/>
          <p:nvPr userDrawn="1"/>
        </p:nvSpPr>
        <p:spPr>
          <a:xfrm rot="16200000" flipH="1">
            <a:off x="7054115" y="4833925"/>
            <a:ext cx="64800" cy="54000"/>
          </a:xfrm>
          <a:prstGeom prst="triangle">
            <a:avLst/>
          </a:prstGeom>
          <a:noFill/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占位符 35">
            <a:extLst>
              <a:ext uri="{FF2B5EF4-FFF2-40B4-BE49-F238E27FC236}">
                <a16:creationId xmlns:a16="http://schemas.microsoft.com/office/drawing/2014/main" id="{85C1BE70-38BB-4546-8066-73376F157C7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488244" y="4054716"/>
            <a:ext cx="718145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latin typeface="+mj-lt"/>
                <a:ea typeface="+mj-ea"/>
              </a:defRPr>
            </a:lvl1pPr>
          </a:lstStyle>
          <a:p>
            <a:pPr lvl="0"/>
            <a:r>
              <a:rPr lang="zh-CN" altLang="en-US"/>
              <a:t>中文名称</a:t>
            </a:r>
          </a:p>
        </p:txBody>
      </p:sp>
    </p:spTree>
    <p:extLst>
      <p:ext uri="{BB962C8B-B14F-4D97-AF65-F5344CB8AC3E}">
        <p14:creationId xmlns:p14="http://schemas.microsoft.com/office/powerpoint/2010/main" val="3681342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FE5D2FA-2EF6-431C-BF60-D39FEB22A16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488350" y="719250"/>
            <a:ext cx="1800000" cy="1800000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100"/>
            </a:lvl1pPr>
          </a:lstStyle>
          <a:p>
            <a:r>
              <a:rPr lang="zh-CN" altLang="en-US"/>
              <a:t>徽标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1CB4FC2F-345C-462C-B58C-99C8728CE6C1}"/>
              </a:ext>
            </a:extLst>
          </p:cNvPr>
          <p:cNvGrpSpPr/>
          <p:nvPr userDrawn="1"/>
        </p:nvGrpSpPr>
        <p:grpSpPr>
          <a:xfrm>
            <a:off x="4835702" y="1583250"/>
            <a:ext cx="1849085" cy="72000"/>
            <a:chOff x="4835702" y="1583250"/>
            <a:chExt cx="1849085" cy="72000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7713CB7B-6B4F-4D7D-B48E-328992B975D9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724245" y="1583250"/>
              <a:ext cx="72000" cy="72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E5345EF3-EBD6-4BA7-B5C6-74D7C8D5F38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835702" y="1619250"/>
              <a:ext cx="720000" cy="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158CBC7B-7102-4CD4-A378-EDAB6C99FEF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64787" y="1619250"/>
              <a:ext cx="720000" cy="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EBF0688A-38FF-4FA4-B87D-7167CFEC1259}"/>
              </a:ext>
            </a:extLst>
          </p:cNvPr>
          <p:cNvSpPr txBox="1">
            <a:spLocks noChangeAspect="1"/>
          </p:cNvSpPr>
          <p:nvPr/>
        </p:nvSpPr>
        <p:spPr>
          <a:xfrm>
            <a:off x="3095832" y="2022433"/>
            <a:ext cx="936307" cy="85725"/>
          </a:xfrm>
          <a:custGeom>
            <a:avLst/>
            <a:gdLst/>
            <a:ahLst/>
            <a:cxnLst/>
            <a:rect l="l" t="t" r="r" b="b"/>
            <a:pathLst>
              <a:path w="936307" h="85725">
                <a:moveTo>
                  <a:pt x="707707" y="66751"/>
                </a:moveTo>
                <a:cubicBezTo>
                  <a:pt x="710603" y="66751"/>
                  <a:pt x="712908" y="67627"/>
                  <a:pt x="714622" y="69380"/>
                </a:cubicBezTo>
                <a:cubicBezTo>
                  <a:pt x="716337" y="71132"/>
                  <a:pt x="717194" y="73495"/>
                  <a:pt x="717194" y="76466"/>
                </a:cubicBezTo>
                <a:cubicBezTo>
                  <a:pt x="717194" y="79286"/>
                  <a:pt x="716337" y="81534"/>
                  <a:pt x="714622" y="83210"/>
                </a:cubicBezTo>
                <a:cubicBezTo>
                  <a:pt x="712908" y="84886"/>
                  <a:pt x="710603" y="85725"/>
                  <a:pt x="707707" y="85725"/>
                </a:cubicBezTo>
                <a:cubicBezTo>
                  <a:pt x="704812" y="85725"/>
                  <a:pt x="702507" y="84886"/>
                  <a:pt x="700792" y="83210"/>
                </a:cubicBezTo>
                <a:cubicBezTo>
                  <a:pt x="699078" y="81534"/>
                  <a:pt x="698220" y="79286"/>
                  <a:pt x="698220" y="76466"/>
                </a:cubicBezTo>
                <a:cubicBezTo>
                  <a:pt x="698220" y="73495"/>
                  <a:pt x="699078" y="71132"/>
                  <a:pt x="700792" y="69380"/>
                </a:cubicBezTo>
                <a:cubicBezTo>
                  <a:pt x="702507" y="67627"/>
                  <a:pt x="704812" y="66751"/>
                  <a:pt x="707707" y="66751"/>
                </a:cubicBezTo>
                <a:close/>
                <a:moveTo>
                  <a:pt x="231457" y="66751"/>
                </a:moveTo>
                <a:cubicBezTo>
                  <a:pt x="234353" y="66751"/>
                  <a:pt x="236658" y="67627"/>
                  <a:pt x="238372" y="69380"/>
                </a:cubicBezTo>
                <a:cubicBezTo>
                  <a:pt x="240087" y="71132"/>
                  <a:pt x="240944" y="73495"/>
                  <a:pt x="240944" y="76466"/>
                </a:cubicBezTo>
                <a:cubicBezTo>
                  <a:pt x="240944" y="79286"/>
                  <a:pt x="240087" y="81534"/>
                  <a:pt x="238372" y="83210"/>
                </a:cubicBezTo>
                <a:cubicBezTo>
                  <a:pt x="236658" y="84886"/>
                  <a:pt x="234353" y="85725"/>
                  <a:pt x="231457" y="85725"/>
                </a:cubicBezTo>
                <a:cubicBezTo>
                  <a:pt x="228561" y="85725"/>
                  <a:pt x="226256" y="84886"/>
                  <a:pt x="224542" y="83210"/>
                </a:cubicBezTo>
                <a:cubicBezTo>
                  <a:pt x="222827" y="81534"/>
                  <a:pt x="221970" y="79286"/>
                  <a:pt x="221970" y="76466"/>
                </a:cubicBezTo>
                <a:cubicBezTo>
                  <a:pt x="221970" y="73495"/>
                  <a:pt x="222827" y="71132"/>
                  <a:pt x="224542" y="69380"/>
                </a:cubicBezTo>
                <a:cubicBezTo>
                  <a:pt x="226256" y="67627"/>
                  <a:pt x="228561" y="66751"/>
                  <a:pt x="231457" y="66751"/>
                </a:cubicBezTo>
                <a:close/>
                <a:moveTo>
                  <a:pt x="894245" y="10401"/>
                </a:moveTo>
                <a:lnTo>
                  <a:pt x="894245" y="41033"/>
                </a:lnTo>
                <a:lnTo>
                  <a:pt x="910818" y="41033"/>
                </a:lnTo>
                <a:cubicBezTo>
                  <a:pt x="915314" y="41033"/>
                  <a:pt x="918915" y="39643"/>
                  <a:pt x="921620" y="36861"/>
                </a:cubicBezTo>
                <a:cubicBezTo>
                  <a:pt x="924325" y="34080"/>
                  <a:pt x="925677" y="30365"/>
                  <a:pt x="925677" y="25717"/>
                </a:cubicBezTo>
                <a:cubicBezTo>
                  <a:pt x="925677" y="20993"/>
                  <a:pt x="924325" y="17259"/>
                  <a:pt x="921620" y="14516"/>
                </a:cubicBezTo>
                <a:cubicBezTo>
                  <a:pt x="918915" y="11773"/>
                  <a:pt x="915314" y="10401"/>
                  <a:pt x="910818" y="10401"/>
                </a:cubicBezTo>
                <a:close/>
                <a:moveTo>
                  <a:pt x="841057" y="9258"/>
                </a:moveTo>
                <a:cubicBezTo>
                  <a:pt x="836638" y="9258"/>
                  <a:pt x="833209" y="10534"/>
                  <a:pt x="830770" y="13087"/>
                </a:cubicBezTo>
                <a:cubicBezTo>
                  <a:pt x="828332" y="15640"/>
                  <a:pt x="827113" y="19278"/>
                  <a:pt x="827113" y="24003"/>
                </a:cubicBezTo>
                <a:lnTo>
                  <a:pt x="827113" y="61722"/>
                </a:lnTo>
                <a:cubicBezTo>
                  <a:pt x="827113" y="66446"/>
                  <a:pt x="828332" y="70085"/>
                  <a:pt x="830770" y="72637"/>
                </a:cubicBezTo>
                <a:cubicBezTo>
                  <a:pt x="833209" y="75190"/>
                  <a:pt x="836638" y="76466"/>
                  <a:pt x="841057" y="76466"/>
                </a:cubicBezTo>
                <a:cubicBezTo>
                  <a:pt x="845553" y="76466"/>
                  <a:pt x="849001" y="75190"/>
                  <a:pt x="851401" y="72637"/>
                </a:cubicBezTo>
                <a:cubicBezTo>
                  <a:pt x="853802" y="70085"/>
                  <a:pt x="855002" y="66446"/>
                  <a:pt x="855002" y="61722"/>
                </a:cubicBezTo>
                <a:lnTo>
                  <a:pt x="855002" y="24003"/>
                </a:lnTo>
                <a:cubicBezTo>
                  <a:pt x="855002" y="19278"/>
                  <a:pt x="853802" y="15640"/>
                  <a:pt x="851401" y="13087"/>
                </a:cubicBezTo>
                <a:cubicBezTo>
                  <a:pt x="849001" y="10534"/>
                  <a:pt x="845553" y="9258"/>
                  <a:pt x="841057" y="9258"/>
                </a:cubicBezTo>
                <a:close/>
                <a:moveTo>
                  <a:pt x="641032" y="9258"/>
                </a:moveTo>
                <a:cubicBezTo>
                  <a:pt x="636613" y="9258"/>
                  <a:pt x="633184" y="10534"/>
                  <a:pt x="630745" y="13087"/>
                </a:cubicBezTo>
                <a:cubicBezTo>
                  <a:pt x="628307" y="15640"/>
                  <a:pt x="627088" y="19278"/>
                  <a:pt x="627088" y="24003"/>
                </a:cubicBezTo>
                <a:lnTo>
                  <a:pt x="627088" y="61722"/>
                </a:lnTo>
                <a:cubicBezTo>
                  <a:pt x="627088" y="66446"/>
                  <a:pt x="628307" y="70085"/>
                  <a:pt x="630745" y="72637"/>
                </a:cubicBezTo>
                <a:cubicBezTo>
                  <a:pt x="633184" y="75190"/>
                  <a:pt x="636613" y="76466"/>
                  <a:pt x="641032" y="76466"/>
                </a:cubicBezTo>
                <a:cubicBezTo>
                  <a:pt x="645528" y="76466"/>
                  <a:pt x="648976" y="75190"/>
                  <a:pt x="651376" y="72637"/>
                </a:cubicBezTo>
                <a:cubicBezTo>
                  <a:pt x="653777" y="70085"/>
                  <a:pt x="654977" y="66446"/>
                  <a:pt x="654977" y="61722"/>
                </a:cubicBezTo>
                <a:lnTo>
                  <a:pt x="654977" y="24003"/>
                </a:lnTo>
                <a:cubicBezTo>
                  <a:pt x="654977" y="19278"/>
                  <a:pt x="653777" y="15640"/>
                  <a:pt x="651376" y="13087"/>
                </a:cubicBezTo>
                <a:cubicBezTo>
                  <a:pt x="648976" y="10534"/>
                  <a:pt x="645528" y="9258"/>
                  <a:pt x="641032" y="9258"/>
                </a:cubicBezTo>
                <a:close/>
                <a:moveTo>
                  <a:pt x="498157" y="9258"/>
                </a:moveTo>
                <a:cubicBezTo>
                  <a:pt x="493737" y="9258"/>
                  <a:pt x="490308" y="10534"/>
                  <a:pt x="487870" y="13087"/>
                </a:cubicBezTo>
                <a:cubicBezTo>
                  <a:pt x="485432" y="15640"/>
                  <a:pt x="484213" y="19278"/>
                  <a:pt x="484213" y="24003"/>
                </a:cubicBezTo>
                <a:lnTo>
                  <a:pt x="484213" y="61722"/>
                </a:lnTo>
                <a:cubicBezTo>
                  <a:pt x="484213" y="66446"/>
                  <a:pt x="485432" y="70085"/>
                  <a:pt x="487870" y="72637"/>
                </a:cubicBezTo>
                <a:cubicBezTo>
                  <a:pt x="490308" y="75190"/>
                  <a:pt x="493737" y="76466"/>
                  <a:pt x="498157" y="76466"/>
                </a:cubicBezTo>
                <a:cubicBezTo>
                  <a:pt x="502653" y="76466"/>
                  <a:pt x="506101" y="75190"/>
                  <a:pt x="508501" y="72637"/>
                </a:cubicBezTo>
                <a:cubicBezTo>
                  <a:pt x="510902" y="70085"/>
                  <a:pt x="512102" y="66446"/>
                  <a:pt x="512102" y="61722"/>
                </a:cubicBezTo>
                <a:lnTo>
                  <a:pt x="512102" y="24003"/>
                </a:lnTo>
                <a:cubicBezTo>
                  <a:pt x="512102" y="19278"/>
                  <a:pt x="510902" y="15640"/>
                  <a:pt x="508501" y="13087"/>
                </a:cubicBezTo>
                <a:cubicBezTo>
                  <a:pt x="506101" y="10534"/>
                  <a:pt x="502653" y="9258"/>
                  <a:pt x="498157" y="9258"/>
                </a:cubicBezTo>
                <a:close/>
                <a:moveTo>
                  <a:pt x="883958" y="1143"/>
                </a:moveTo>
                <a:lnTo>
                  <a:pt x="910818" y="1143"/>
                </a:lnTo>
                <a:cubicBezTo>
                  <a:pt x="918591" y="1143"/>
                  <a:pt x="924782" y="3371"/>
                  <a:pt x="929392" y="7829"/>
                </a:cubicBezTo>
                <a:cubicBezTo>
                  <a:pt x="934002" y="12287"/>
                  <a:pt x="936307" y="18250"/>
                  <a:pt x="936307" y="25717"/>
                </a:cubicBezTo>
                <a:cubicBezTo>
                  <a:pt x="936307" y="33185"/>
                  <a:pt x="934002" y="39147"/>
                  <a:pt x="929392" y="43605"/>
                </a:cubicBezTo>
                <a:cubicBezTo>
                  <a:pt x="924782" y="48063"/>
                  <a:pt x="918591" y="50292"/>
                  <a:pt x="910818" y="50292"/>
                </a:cubicBezTo>
                <a:lnTo>
                  <a:pt x="894245" y="50292"/>
                </a:lnTo>
                <a:lnTo>
                  <a:pt x="894245" y="84582"/>
                </a:lnTo>
                <a:lnTo>
                  <a:pt x="883958" y="84582"/>
                </a:lnTo>
                <a:close/>
                <a:moveTo>
                  <a:pt x="746379" y="1143"/>
                </a:moveTo>
                <a:lnTo>
                  <a:pt x="802386" y="1143"/>
                </a:lnTo>
                <a:lnTo>
                  <a:pt x="802386" y="10515"/>
                </a:lnTo>
                <a:lnTo>
                  <a:pt x="779526" y="10515"/>
                </a:lnTo>
                <a:lnTo>
                  <a:pt x="779526" y="84582"/>
                </a:lnTo>
                <a:lnTo>
                  <a:pt x="769239" y="84582"/>
                </a:lnTo>
                <a:lnTo>
                  <a:pt x="769239" y="10515"/>
                </a:lnTo>
                <a:lnTo>
                  <a:pt x="746379" y="10515"/>
                </a:lnTo>
                <a:close/>
                <a:moveTo>
                  <a:pt x="410337" y="1143"/>
                </a:moveTo>
                <a:lnTo>
                  <a:pt x="420624" y="1143"/>
                </a:lnTo>
                <a:lnTo>
                  <a:pt x="420624" y="75209"/>
                </a:lnTo>
                <a:lnTo>
                  <a:pt x="458343" y="75209"/>
                </a:lnTo>
                <a:lnTo>
                  <a:pt x="458343" y="84582"/>
                </a:lnTo>
                <a:lnTo>
                  <a:pt x="410337" y="84582"/>
                </a:lnTo>
                <a:close/>
                <a:moveTo>
                  <a:pt x="274701" y="1143"/>
                </a:moveTo>
                <a:lnTo>
                  <a:pt x="323850" y="1143"/>
                </a:lnTo>
                <a:lnTo>
                  <a:pt x="323850" y="10515"/>
                </a:lnTo>
                <a:lnTo>
                  <a:pt x="284759" y="10515"/>
                </a:lnTo>
                <a:lnTo>
                  <a:pt x="284759" y="38176"/>
                </a:lnTo>
                <a:lnTo>
                  <a:pt x="320878" y="38176"/>
                </a:lnTo>
                <a:lnTo>
                  <a:pt x="320878" y="47548"/>
                </a:lnTo>
                <a:lnTo>
                  <a:pt x="284988" y="47548"/>
                </a:lnTo>
                <a:lnTo>
                  <a:pt x="284988" y="84582"/>
                </a:lnTo>
                <a:lnTo>
                  <a:pt x="274701" y="84582"/>
                </a:lnTo>
                <a:close/>
                <a:moveTo>
                  <a:pt x="133350" y="1143"/>
                </a:moveTo>
                <a:lnTo>
                  <a:pt x="143179" y="1143"/>
                </a:lnTo>
                <a:lnTo>
                  <a:pt x="149466" y="62865"/>
                </a:lnTo>
                <a:cubicBezTo>
                  <a:pt x="149694" y="65379"/>
                  <a:pt x="149904" y="67989"/>
                  <a:pt x="150095" y="70694"/>
                </a:cubicBezTo>
                <a:cubicBezTo>
                  <a:pt x="150285" y="73399"/>
                  <a:pt x="150418" y="75552"/>
                  <a:pt x="150495" y="77152"/>
                </a:cubicBezTo>
                <a:cubicBezTo>
                  <a:pt x="150647" y="75552"/>
                  <a:pt x="150857" y="73399"/>
                  <a:pt x="151123" y="70694"/>
                </a:cubicBezTo>
                <a:cubicBezTo>
                  <a:pt x="151390" y="67989"/>
                  <a:pt x="151676" y="65379"/>
                  <a:pt x="151980" y="62865"/>
                </a:cubicBezTo>
                <a:lnTo>
                  <a:pt x="159753" y="1143"/>
                </a:lnTo>
                <a:lnTo>
                  <a:pt x="170383" y="1143"/>
                </a:lnTo>
                <a:lnTo>
                  <a:pt x="177469" y="62865"/>
                </a:lnTo>
                <a:cubicBezTo>
                  <a:pt x="177774" y="65379"/>
                  <a:pt x="178079" y="67989"/>
                  <a:pt x="178384" y="70694"/>
                </a:cubicBezTo>
                <a:cubicBezTo>
                  <a:pt x="178689" y="73399"/>
                  <a:pt x="178917" y="75552"/>
                  <a:pt x="179070" y="77152"/>
                </a:cubicBezTo>
                <a:cubicBezTo>
                  <a:pt x="179222" y="75552"/>
                  <a:pt x="179393" y="73399"/>
                  <a:pt x="179584" y="70694"/>
                </a:cubicBezTo>
                <a:cubicBezTo>
                  <a:pt x="179774" y="67989"/>
                  <a:pt x="180022" y="65379"/>
                  <a:pt x="180327" y="62865"/>
                </a:cubicBezTo>
                <a:lnTo>
                  <a:pt x="186842" y="1143"/>
                </a:lnTo>
                <a:lnTo>
                  <a:pt x="196215" y="1143"/>
                </a:lnTo>
                <a:lnTo>
                  <a:pt x="186385" y="84582"/>
                </a:lnTo>
                <a:lnTo>
                  <a:pt x="173469" y="84582"/>
                </a:lnTo>
                <a:lnTo>
                  <a:pt x="166382" y="21717"/>
                </a:lnTo>
                <a:cubicBezTo>
                  <a:pt x="166077" y="19126"/>
                  <a:pt x="165811" y="16592"/>
                  <a:pt x="165582" y="14116"/>
                </a:cubicBezTo>
                <a:cubicBezTo>
                  <a:pt x="165354" y="11639"/>
                  <a:pt x="165163" y="9715"/>
                  <a:pt x="165011" y="8344"/>
                </a:cubicBezTo>
                <a:cubicBezTo>
                  <a:pt x="164858" y="9715"/>
                  <a:pt x="164649" y="11639"/>
                  <a:pt x="164382" y="14116"/>
                </a:cubicBezTo>
                <a:cubicBezTo>
                  <a:pt x="164115" y="16592"/>
                  <a:pt x="163830" y="19126"/>
                  <a:pt x="163525" y="21717"/>
                </a:cubicBezTo>
                <a:lnTo>
                  <a:pt x="155867" y="84582"/>
                </a:lnTo>
                <a:lnTo>
                  <a:pt x="142951" y="84582"/>
                </a:lnTo>
                <a:close/>
                <a:moveTo>
                  <a:pt x="66675" y="1143"/>
                </a:moveTo>
                <a:lnTo>
                  <a:pt x="76504" y="1143"/>
                </a:lnTo>
                <a:lnTo>
                  <a:pt x="82791" y="62865"/>
                </a:lnTo>
                <a:cubicBezTo>
                  <a:pt x="83019" y="65379"/>
                  <a:pt x="83229" y="67989"/>
                  <a:pt x="83420" y="70694"/>
                </a:cubicBezTo>
                <a:cubicBezTo>
                  <a:pt x="83610" y="73399"/>
                  <a:pt x="83743" y="75552"/>
                  <a:pt x="83820" y="77152"/>
                </a:cubicBezTo>
                <a:cubicBezTo>
                  <a:pt x="83972" y="75552"/>
                  <a:pt x="84182" y="73399"/>
                  <a:pt x="84448" y="70694"/>
                </a:cubicBezTo>
                <a:cubicBezTo>
                  <a:pt x="84715" y="67989"/>
                  <a:pt x="85001" y="65379"/>
                  <a:pt x="85305" y="62865"/>
                </a:cubicBezTo>
                <a:lnTo>
                  <a:pt x="93078" y="1143"/>
                </a:lnTo>
                <a:lnTo>
                  <a:pt x="103708" y="1143"/>
                </a:lnTo>
                <a:lnTo>
                  <a:pt x="110794" y="62865"/>
                </a:lnTo>
                <a:cubicBezTo>
                  <a:pt x="111099" y="65379"/>
                  <a:pt x="111404" y="67989"/>
                  <a:pt x="111709" y="70694"/>
                </a:cubicBezTo>
                <a:cubicBezTo>
                  <a:pt x="112014" y="73399"/>
                  <a:pt x="112242" y="75552"/>
                  <a:pt x="112395" y="77152"/>
                </a:cubicBezTo>
                <a:cubicBezTo>
                  <a:pt x="112547" y="75552"/>
                  <a:pt x="112718" y="73399"/>
                  <a:pt x="112909" y="70694"/>
                </a:cubicBezTo>
                <a:cubicBezTo>
                  <a:pt x="113099" y="67989"/>
                  <a:pt x="113347" y="65379"/>
                  <a:pt x="113652" y="62865"/>
                </a:cubicBezTo>
                <a:lnTo>
                  <a:pt x="120167" y="1143"/>
                </a:lnTo>
                <a:lnTo>
                  <a:pt x="129540" y="1143"/>
                </a:lnTo>
                <a:lnTo>
                  <a:pt x="119710" y="84582"/>
                </a:lnTo>
                <a:lnTo>
                  <a:pt x="106794" y="84582"/>
                </a:lnTo>
                <a:lnTo>
                  <a:pt x="99707" y="21717"/>
                </a:lnTo>
                <a:cubicBezTo>
                  <a:pt x="99402" y="19126"/>
                  <a:pt x="99136" y="16592"/>
                  <a:pt x="98907" y="14116"/>
                </a:cubicBezTo>
                <a:cubicBezTo>
                  <a:pt x="98679" y="11639"/>
                  <a:pt x="98488" y="9715"/>
                  <a:pt x="98336" y="8344"/>
                </a:cubicBezTo>
                <a:cubicBezTo>
                  <a:pt x="98183" y="9715"/>
                  <a:pt x="97974" y="11639"/>
                  <a:pt x="97707" y="14116"/>
                </a:cubicBezTo>
                <a:cubicBezTo>
                  <a:pt x="97440" y="16592"/>
                  <a:pt x="97155" y="19126"/>
                  <a:pt x="96850" y="21717"/>
                </a:cubicBezTo>
                <a:lnTo>
                  <a:pt x="89192" y="84582"/>
                </a:lnTo>
                <a:lnTo>
                  <a:pt x="76276" y="84582"/>
                </a:lnTo>
                <a:close/>
                <a:moveTo>
                  <a:pt x="0" y="1143"/>
                </a:moveTo>
                <a:lnTo>
                  <a:pt x="9829" y="1143"/>
                </a:lnTo>
                <a:lnTo>
                  <a:pt x="16116" y="62865"/>
                </a:lnTo>
                <a:cubicBezTo>
                  <a:pt x="16344" y="65379"/>
                  <a:pt x="16554" y="67989"/>
                  <a:pt x="16745" y="70694"/>
                </a:cubicBezTo>
                <a:cubicBezTo>
                  <a:pt x="16935" y="73399"/>
                  <a:pt x="17068" y="75552"/>
                  <a:pt x="17145" y="77152"/>
                </a:cubicBezTo>
                <a:cubicBezTo>
                  <a:pt x="17297" y="75552"/>
                  <a:pt x="17507" y="73399"/>
                  <a:pt x="17773" y="70694"/>
                </a:cubicBezTo>
                <a:cubicBezTo>
                  <a:pt x="18040" y="67989"/>
                  <a:pt x="18326" y="65379"/>
                  <a:pt x="18630" y="62865"/>
                </a:cubicBezTo>
                <a:lnTo>
                  <a:pt x="26403" y="1143"/>
                </a:lnTo>
                <a:lnTo>
                  <a:pt x="37033" y="1143"/>
                </a:lnTo>
                <a:lnTo>
                  <a:pt x="44119" y="62865"/>
                </a:lnTo>
                <a:cubicBezTo>
                  <a:pt x="44424" y="65379"/>
                  <a:pt x="44729" y="67989"/>
                  <a:pt x="45034" y="70694"/>
                </a:cubicBezTo>
                <a:cubicBezTo>
                  <a:pt x="45339" y="73399"/>
                  <a:pt x="45567" y="75552"/>
                  <a:pt x="45720" y="77152"/>
                </a:cubicBezTo>
                <a:cubicBezTo>
                  <a:pt x="45872" y="75552"/>
                  <a:pt x="46043" y="73399"/>
                  <a:pt x="46234" y="70694"/>
                </a:cubicBezTo>
                <a:cubicBezTo>
                  <a:pt x="46424" y="67989"/>
                  <a:pt x="46672" y="65379"/>
                  <a:pt x="46977" y="62865"/>
                </a:cubicBezTo>
                <a:lnTo>
                  <a:pt x="53492" y="1143"/>
                </a:lnTo>
                <a:lnTo>
                  <a:pt x="62865" y="1143"/>
                </a:lnTo>
                <a:lnTo>
                  <a:pt x="53035" y="84582"/>
                </a:lnTo>
                <a:lnTo>
                  <a:pt x="40119" y="84582"/>
                </a:lnTo>
                <a:lnTo>
                  <a:pt x="33032" y="21717"/>
                </a:lnTo>
                <a:cubicBezTo>
                  <a:pt x="32727" y="19126"/>
                  <a:pt x="32461" y="16592"/>
                  <a:pt x="32232" y="14116"/>
                </a:cubicBezTo>
                <a:cubicBezTo>
                  <a:pt x="32004" y="11639"/>
                  <a:pt x="31813" y="9715"/>
                  <a:pt x="31661" y="8344"/>
                </a:cubicBezTo>
                <a:cubicBezTo>
                  <a:pt x="31508" y="9715"/>
                  <a:pt x="31299" y="11639"/>
                  <a:pt x="31032" y="14116"/>
                </a:cubicBezTo>
                <a:cubicBezTo>
                  <a:pt x="30765" y="16592"/>
                  <a:pt x="30480" y="19126"/>
                  <a:pt x="30175" y="21717"/>
                </a:cubicBezTo>
                <a:lnTo>
                  <a:pt x="22517" y="84582"/>
                </a:lnTo>
                <a:lnTo>
                  <a:pt x="9601" y="84582"/>
                </a:lnTo>
                <a:close/>
                <a:moveTo>
                  <a:pt x="841057" y="0"/>
                </a:moveTo>
                <a:cubicBezTo>
                  <a:pt x="848525" y="0"/>
                  <a:pt x="854430" y="2114"/>
                  <a:pt x="858774" y="6343"/>
                </a:cubicBezTo>
                <a:cubicBezTo>
                  <a:pt x="863117" y="10572"/>
                  <a:pt x="865289" y="16421"/>
                  <a:pt x="865289" y="23888"/>
                </a:cubicBezTo>
                <a:lnTo>
                  <a:pt x="865289" y="61722"/>
                </a:lnTo>
                <a:cubicBezTo>
                  <a:pt x="865289" y="69189"/>
                  <a:pt x="863117" y="75057"/>
                  <a:pt x="858774" y="79324"/>
                </a:cubicBezTo>
                <a:cubicBezTo>
                  <a:pt x="854430" y="83591"/>
                  <a:pt x="848525" y="85725"/>
                  <a:pt x="841057" y="85725"/>
                </a:cubicBezTo>
                <a:cubicBezTo>
                  <a:pt x="833590" y="85725"/>
                  <a:pt x="827684" y="83591"/>
                  <a:pt x="823341" y="79324"/>
                </a:cubicBezTo>
                <a:cubicBezTo>
                  <a:pt x="818997" y="75057"/>
                  <a:pt x="816826" y="69189"/>
                  <a:pt x="816826" y="61722"/>
                </a:cubicBezTo>
                <a:lnTo>
                  <a:pt x="816826" y="24003"/>
                </a:lnTo>
                <a:cubicBezTo>
                  <a:pt x="816826" y="16535"/>
                  <a:pt x="818997" y="10668"/>
                  <a:pt x="823341" y="6400"/>
                </a:cubicBezTo>
                <a:cubicBezTo>
                  <a:pt x="827684" y="2133"/>
                  <a:pt x="833590" y="0"/>
                  <a:pt x="841057" y="0"/>
                </a:cubicBezTo>
                <a:close/>
                <a:moveTo>
                  <a:pt x="641032" y="0"/>
                </a:moveTo>
                <a:cubicBezTo>
                  <a:pt x="648500" y="0"/>
                  <a:pt x="654405" y="2114"/>
                  <a:pt x="658749" y="6343"/>
                </a:cubicBezTo>
                <a:cubicBezTo>
                  <a:pt x="663092" y="10572"/>
                  <a:pt x="665264" y="16421"/>
                  <a:pt x="665264" y="23888"/>
                </a:cubicBezTo>
                <a:lnTo>
                  <a:pt x="665264" y="61722"/>
                </a:lnTo>
                <a:cubicBezTo>
                  <a:pt x="665264" y="69189"/>
                  <a:pt x="663092" y="75057"/>
                  <a:pt x="658749" y="79324"/>
                </a:cubicBezTo>
                <a:cubicBezTo>
                  <a:pt x="654405" y="83591"/>
                  <a:pt x="648500" y="85725"/>
                  <a:pt x="641032" y="85725"/>
                </a:cubicBezTo>
                <a:cubicBezTo>
                  <a:pt x="633565" y="85725"/>
                  <a:pt x="627659" y="83591"/>
                  <a:pt x="623316" y="79324"/>
                </a:cubicBezTo>
                <a:cubicBezTo>
                  <a:pt x="618972" y="75057"/>
                  <a:pt x="616801" y="69189"/>
                  <a:pt x="616801" y="61722"/>
                </a:cubicBezTo>
                <a:lnTo>
                  <a:pt x="616801" y="24003"/>
                </a:lnTo>
                <a:cubicBezTo>
                  <a:pt x="616801" y="16535"/>
                  <a:pt x="618972" y="10668"/>
                  <a:pt x="623316" y="6400"/>
                </a:cubicBezTo>
                <a:cubicBezTo>
                  <a:pt x="627659" y="2133"/>
                  <a:pt x="633565" y="0"/>
                  <a:pt x="641032" y="0"/>
                </a:cubicBezTo>
                <a:close/>
                <a:moveTo>
                  <a:pt x="565289" y="0"/>
                </a:moveTo>
                <a:cubicBezTo>
                  <a:pt x="572757" y="0"/>
                  <a:pt x="578701" y="2152"/>
                  <a:pt x="583120" y="6458"/>
                </a:cubicBezTo>
                <a:cubicBezTo>
                  <a:pt x="587540" y="10763"/>
                  <a:pt x="589750" y="16611"/>
                  <a:pt x="589750" y="24003"/>
                </a:cubicBezTo>
                <a:lnTo>
                  <a:pt x="579463" y="24003"/>
                </a:lnTo>
                <a:cubicBezTo>
                  <a:pt x="579463" y="19278"/>
                  <a:pt x="578224" y="15640"/>
                  <a:pt x="575748" y="13087"/>
                </a:cubicBezTo>
                <a:cubicBezTo>
                  <a:pt x="573271" y="10534"/>
                  <a:pt x="569785" y="9258"/>
                  <a:pt x="565289" y="9258"/>
                </a:cubicBezTo>
                <a:cubicBezTo>
                  <a:pt x="560794" y="9258"/>
                  <a:pt x="557269" y="10515"/>
                  <a:pt x="554717" y="13030"/>
                </a:cubicBezTo>
                <a:cubicBezTo>
                  <a:pt x="552164" y="15544"/>
                  <a:pt x="550888" y="19164"/>
                  <a:pt x="550888" y="23888"/>
                </a:cubicBezTo>
                <a:lnTo>
                  <a:pt x="550888" y="61722"/>
                </a:lnTo>
                <a:cubicBezTo>
                  <a:pt x="550888" y="66446"/>
                  <a:pt x="552164" y="70104"/>
                  <a:pt x="554717" y="72694"/>
                </a:cubicBezTo>
                <a:cubicBezTo>
                  <a:pt x="557269" y="75285"/>
                  <a:pt x="560794" y="76581"/>
                  <a:pt x="565289" y="76581"/>
                </a:cubicBezTo>
                <a:cubicBezTo>
                  <a:pt x="569785" y="76581"/>
                  <a:pt x="573271" y="75285"/>
                  <a:pt x="575748" y="72694"/>
                </a:cubicBezTo>
                <a:cubicBezTo>
                  <a:pt x="578224" y="70104"/>
                  <a:pt x="579463" y="66446"/>
                  <a:pt x="579463" y="61722"/>
                </a:cubicBezTo>
                <a:lnTo>
                  <a:pt x="579463" y="51435"/>
                </a:lnTo>
                <a:lnTo>
                  <a:pt x="562546" y="51435"/>
                </a:lnTo>
                <a:lnTo>
                  <a:pt x="562546" y="42062"/>
                </a:lnTo>
                <a:lnTo>
                  <a:pt x="589750" y="42062"/>
                </a:lnTo>
                <a:lnTo>
                  <a:pt x="589750" y="61722"/>
                </a:lnTo>
                <a:cubicBezTo>
                  <a:pt x="589750" y="69113"/>
                  <a:pt x="587540" y="74961"/>
                  <a:pt x="583120" y="79267"/>
                </a:cubicBezTo>
                <a:cubicBezTo>
                  <a:pt x="578701" y="83572"/>
                  <a:pt x="572757" y="85725"/>
                  <a:pt x="565289" y="85725"/>
                </a:cubicBezTo>
                <a:cubicBezTo>
                  <a:pt x="557669" y="85725"/>
                  <a:pt x="551650" y="83591"/>
                  <a:pt x="547230" y="79324"/>
                </a:cubicBezTo>
                <a:cubicBezTo>
                  <a:pt x="542810" y="75057"/>
                  <a:pt x="540600" y="69189"/>
                  <a:pt x="540600" y="61722"/>
                </a:cubicBezTo>
                <a:lnTo>
                  <a:pt x="540600" y="24003"/>
                </a:lnTo>
                <a:cubicBezTo>
                  <a:pt x="540600" y="16535"/>
                  <a:pt x="542810" y="10668"/>
                  <a:pt x="547230" y="6400"/>
                </a:cubicBezTo>
                <a:cubicBezTo>
                  <a:pt x="551650" y="2133"/>
                  <a:pt x="557669" y="0"/>
                  <a:pt x="565289" y="0"/>
                </a:cubicBezTo>
                <a:close/>
                <a:moveTo>
                  <a:pt x="498157" y="0"/>
                </a:moveTo>
                <a:cubicBezTo>
                  <a:pt x="505625" y="0"/>
                  <a:pt x="511530" y="2114"/>
                  <a:pt x="515874" y="6343"/>
                </a:cubicBezTo>
                <a:cubicBezTo>
                  <a:pt x="520217" y="10572"/>
                  <a:pt x="522389" y="16421"/>
                  <a:pt x="522389" y="23888"/>
                </a:cubicBezTo>
                <a:lnTo>
                  <a:pt x="522389" y="61722"/>
                </a:lnTo>
                <a:cubicBezTo>
                  <a:pt x="522389" y="69189"/>
                  <a:pt x="520217" y="75057"/>
                  <a:pt x="515874" y="79324"/>
                </a:cubicBezTo>
                <a:cubicBezTo>
                  <a:pt x="511530" y="83591"/>
                  <a:pt x="505625" y="85725"/>
                  <a:pt x="498157" y="85725"/>
                </a:cubicBezTo>
                <a:cubicBezTo>
                  <a:pt x="490690" y="85725"/>
                  <a:pt x="484784" y="83591"/>
                  <a:pt x="480441" y="79324"/>
                </a:cubicBezTo>
                <a:cubicBezTo>
                  <a:pt x="476097" y="75057"/>
                  <a:pt x="473926" y="69189"/>
                  <a:pt x="473926" y="61722"/>
                </a:cubicBezTo>
                <a:lnTo>
                  <a:pt x="473926" y="24003"/>
                </a:lnTo>
                <a:cubicBezTo>
                  <a:pt x="473926" y="16535"/>
                  <a:pt x="476097" y="10668"/>
                  <a:pt x="480441" y="6400"/>
                </a:cubicBezTo>
                <a:cubicBezTo>
                  <a:pt x="484784" y="2133"/>
                  <a:pt x="490690" y="0"/>
                  <a:pt x="498157" y="0"/>
                </a:cubicBezTo>
                <a:close/>
                <a:moveTo>
                  <a:pt x="365264" y="0"/>
                </a:moveTo>
                <a:cubicBezTo>
                  <a:pt x="372732" y="0"/>
                  <a:pt x="378675" y="2152"/>
                  <a:pt x="383095" y="6458"/>
                </a:cubicBezTo>
                <a:cubicBezTo>
                  <a:pt x="387515" y="10763"/>
                  <a:pt x="389724" y="16611"/>
                  <a:pt x="389724" y="24003"/>
                </a:cubicBezTo>
                <a:lnTo>
                  <a:pt x="379438" y="24003"/>
                </a:lnTo>
                <a:cubicBezTo>
                  <a:pt x="379438" y="19278"/>
                  <a:pt x="378199" y="15640"/>
                  <a:pt x="375723" y="13087"/>
                </a:cubicBezTo>
                <a:cubicBezTo>
                  <a:pt x="373246" y="10534"/>
                  <a:pt x="369760" y="9258"/>
                  <a:pt x="365264" y="9258"/>
                </a:cubicBezTo>
                <a:cubicBezTo>
                  <a:pt x="360769" y="9258"/>
                  <a:pt x="357244" y="10515"/>
                  <a:pt x="354692" y="13030"/>
                </a:cubicBezTo>
                <a:cubicBezTo>
                  <a:pt x="352139" y="15544"/>
                  <a:pt x="350862" y="19164"/>
                  <a:pt x="350862" y="23888"/>
                </a:cubicBezTo>
                <a:lnTo>
                  <a:pt x="350862" y="61722"/>
                </a:lnTo>
                <a:cubicBezTo>
                  <a:pt x="350862" y="66446"/>
                  <a:pt x="352139" y="70085"/>
                  <a:pt x="354692" y="72637"/>
                </a:cubicBezTo>
                <a:cubicBezTo>
                  <a:pt x="357244" y="75190"/>
                  <a:pt x="360769" y="76466"/>
                  <a:pt x="365264" y="76466"/>
                </a:cubicBezTo>
                <a:cubicBezTo>
                  <a:pt x="369760" y="76466"/>
                  <a:pt x="373246" y="75190"/>
                  <a:pt x="375723" y="72637"/>
                </a:cubicBezTo>
                <a:cubicBezTo>
                  <a:pt x="378199" y="70085"/>
                  <a:pt x="379438" y="66446"/>
                  <a:pt x="379438" y="61722"/>
                </a:cubicBezTo>
                <a:lnTo>
                  <a:pt x="389724" y="61722"/>
                </a:lnTo>
                <a:cubicBezTo>
                  <a:pt x="389724" y="69113"/>
                  <a:pt x="387515" y="74961"/>
                  <a:pt x="383095" y="79267"/>
                </a:cubicBezTo>
                <a:cubicBezTo>
                  <a:pt x="378675" y="83572"/>
                  <a:pt x="372732" y="85725"/>
                  <a:pt x="365264" y="85725"/>
                </a:cubicBezTo>
                <a:cubicBezTo>
                  <a:pt x="357644" y="85725"/>
                  <a:pt x="351625" y="83591"/>
                  <a:pt x="347205" y="79324"/>
                </a:cubicBezTo>
                <a:cubicBezTo>
                  <a:pt x="342785" y="75057"/>
                  <a:pt x="340575" y="69189"/>
                  <a:pt x="340575" y="61722"/>
                </a:cubicBezTo>
                <a:lnTo>
                  <a:pt x="340575" y="24003"/>
                </a:lnTo>
                <a:cubicBezTo>
                  <a:pt x="340575" y="16535"/>
                  <a:pt x="342785" y="10668"/>
                  <a:pt x="347205" y="6400"/>
                </a:cubicBezTo>
                <a:cubicBezTo>
                  <a:pt x="351625" y="2133"/>
                  <a:pt x="357644" y="0"/>
                  <a:pt x="36526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17DDD16-1492-499C-9439-BD704F8CFEC5}"/>
              </a:ext>
            </a:extLst>
          </p:cNvPr>
          <p:cNvSpPr/>
          <p:nvPr/>
        </p:nvSpPr>
        <p:spPr>
          <a:xfrm>
            <a:off x="3672139" y="2292362"/>
            <a:ext cx="360000" cy="3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D985C3D4-03CC-4FBD-BB17-6DB9EFF7DAE4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313994" y="812084"/>
            <a:ext cx="718145" cy="215444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indent="0" algn="r">
              <a:lnSpc>
                <a:spcPct val="100000"/>
              </a:lnSpc>
              <a:spcBef>
                <a:spcPts val="0"/>
              </a:spcBef>
              <a:buNone/>
              <a:defRPr lang="zh-CN" altLang="en-US" sz="1400" smtClean="0">
                <a:latin typeface="+mj-lt"/>
                <a:ea typeface="+mj-ea"/>
              </a:defRPr>
            </a:lvl1pPr>
            <a:lvl2pPr>
              <a:defRPr lang="zh-CN" altLang="en-US" sz="1701" smtClean="0"/>
            </a:lvl2pPr>
            <a:lvl3pPr>
              <a:defRPr lang="zh-CN" altLang="en-US" sz="1701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algn="r"/>
            <a:r>
              <a:rPr lang="zh-CN" altLang="en-US"/>
              <a:t>中文名称</a:t>
            </a:r>
          </a:p>
        </p:txBody>
      </p:sp>
      <p:sp>
        <p:nvSpPr>
          <p:cNvPr id="17" name="文本占位符 15">
            <a:extLst>
              <a:ext uri="{FF2B5EF4-FFF2-40B4-BE49-F238E27FC236}">
                <a16:creationId xmlns:a16="http://schemas.microsoft.com/office/drawing/2014/main" id="{3613E422-2420-4181-AF81-B7F8EC1008A7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176135" y="1077567"/>
            <a:ext cx="856004" cy="13849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zh-CN" altLang="en-US" sz="900" smtClean="0"/>
            </a:lvl1pPr>
          </a:lstStyle>
          <a:p>
            <a:pPr marL="0" lvl="0" algn="r"/>
            <a:r>
              <a:rPr lang="en-US" altLang="zh-CN"/>
              <a:t>ENGLISH NAME</a:t>
            </a:r>
          </a:p>
        </p:txBody>
      </p:sp>
      <p:sp>
        <p:nvSpPr>
          <p:cNvPr id="18" name="文本占位符 15">
            <a:extLst>
              <a:ext uri="{FF2B5EF4-FFF2-40B4-BE49-F238E27FC236}">
                <a16:creationId xmlns:a16="http://schemas.microsoft.com/office/drawing/2014/main" id="{65949DEB-9E79-47B2-8AB7-44A92E709889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748134" y="1465361"/>
            <a:ext cx="1284005" cy="30777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zh-CN" altLang="en-US" sz="2000" smtClean="0">
                <a:latin typeface="Metropolis Semi Bold" panose="00000700000000000000" pitchFamily="50" charset="0"/>
                <a:ea typeface="+mj-ea"/>
              </a:defRPr>
            </a:lvl1pPr>
          </a:lstStyle>
          <a:p>
            <a:pPr marL="0" lvl="0" algn="r"/>
            <a:r>
              <a:rPr lang="en-US" altLang="zh-CN"/>
              <a:t>1980-1998</a:t>
            </a:r>
            <a:endParaRPr lang="zh-CN" altLang="en-US"/>
          </a:p>
        </p:txBody>
      </p:sp>
      <p:sp>
        <p:nvSpPr>
          <p:cNvPr id="19" name="等腰三角形 18">
            <a:extLst>
              <a:ext uri="{FF2B5EF4-FFF2-40B4-BE49-F238E27FC236}">
                <a16:creationId xmlns:a16="http://schemas.microsoft.com/office/drawing/2014/main" id="{962F5258-9349-4233-8270-4DF7C1CF828A}"/>
              </a:ext>
            </a:extLst>
          </p:cNvPr>
          <p:cNvSpPr/>
          <p:nvPr userDrawn="1"/>
        </p:nvSpPr>
        <p:spPr>
          <a:xfrm rot="5400000">
            <a:off x="4401520" y="1592249"/>
            <a:ext cx="64800" cy="54000"/>
          </a:xfrm>
          <a:prstGeom prst="triangle">
            <a:avLst/>
          </a:prstGeom>
          <a:noFill/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图片占位符 2">
            <a:extLst>
              <a:ext uri="{FF2B5EF4-FFF2-40B4-BE49-F238E27FC236}">
                <a16:creationId xmlns:a16="http://schemas.microsoft.com/office/drawing/2014/main" id="{3798490A-0638-4B0E-A485-7013444DAEA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232138" y="3960925"/>
            <a:ext cx="1800000" cy="1800000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100"/>
            </a:lvl1pPr>
          </a:lstStyle>
          <a:p>
            <a:r>
              <a:rPr lang="zh-CN" altLang="en-US"/>
              <a:t>徽标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F99BBDCC-F5E5-4A4A-8526-62470CF434C6}"/>
              </a:ext>
            </a:extLst>
          </p:cNvPr>
          <p:cNvGrpSpPr/>
          <p:nvPr userDrawn="1"/>
        </p:nvGrpSpPr>
        <p:grpSpPr>
          <a:xfrm>
            <a:off x="4835701" y="4824925"/>
            <a:ext cx="1849085" cy="72000"/>
            <a:chOff x="4835702" y="1583250"/>
            <a:chExt cx="1849085" cy="72000"/>
          </a:xfrm>
        </p:grpSpPr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3FD2DB3E-EAF4-43BB-8E26-346361F2EFEF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724245" y="1583250"/>
              <a:ext cx="72000" cy="72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59DE1A52-DF92-4580-A8BD-D4E3563FAD7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835702" y="1619250"/>
              <a:ext cx="720000" cy="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A482AC21-FDE0-4734-BA6B-84377F82FB8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64787" y="1619250"/>
              <a:ext cx="720000" cy="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6A2A751E-DCD4-4762-AA19-6F2AC99221CD}"/>
              </a:ext>
            </a:extLst>
          </p:cNvPr>
          <p:cNvSpPr txBox="1">
            <a:spLocks noChangeAspect="1"/>
          </p:cNvSpPr>
          <p:nvPr userDrawn="1"/>
        </p:nvSpPr>
        <p:spPr>
          <a:xfrm>
            <a:off x="7488244" y="5265065"/>
            <a:ext cx="936307" cy="85725"/>
          </a:xfrm>
          <a:custGeom>
            <a:avLst/>
            <a:gdLst/>
            <a:ahLst/>
            <a:cxnLst/>
            <a:rect l="l" t="t" r="r" b="b"/>
            <a:pathLst>
              <a:path w="936307" h="85725">
                <a:moveTo>
                  <a:pt x="707707" y="66751"/>
                </a:moveTo>
                <a:cubicBezTo>
                  <a:pt x="710603" y="66751"/>
                  <a:pt x="712908" y="67627"/>
                  <a:pt x="714622" y="69380"/>
                </a:cubicBezTo>
                <a:cubicBezTo>
                  <a:pt x="716337" y="71132"/>
                  <a:pt x="717194" y="73495"/>
                  <a:pt x="717194" y="76466"/>
                </a:cubicBezTo>
                <a:cubicBezTo>
                  <a:pt x="717194" y="79286"/>
                  <a:pt x="716337" y="81534"/>
                  <a:pt x="714622" y="83210"/>
                </a:cubicBezTo>
                <a:cubicBezTo>
                  <a:pt x="712908" y="84886"/>
                  <a:pt x="710603" y="85725"/>
                  <a:pt x="707707" y="85725"/>
                </a:cubicBezTo>
                <a:cubicBezTo>
                  <a:pt x="704812" y="85725"/>
                  <a:pt x="702507" y="84886"/>
                  <a:pt x="700792" y="83210"/>
                </a:cubicBezTo>
                <a:cubicBezTo>
                  <a:pt x="699078" y="81534"/>
                  <a:pt x="698220" y="79286"/>
                  <a:pt x="698220" y="76466"/>
                </a:cubicBezTo>
                <a:cubicBezTo>
                  <a:pt x="698220" y="73495"/>
                  <a:pt x="699078" y="71132"/>
                  <a:pt x="700792" y="69380"/>
                </a:cubicBezTo>
                <a:cubicBezTo>
                  <a:pt x="702507" y="67627"/>
                  <a:pt x="704812" y="66751"/>
                  <a:pt x="707707" y="66751"/>
                </a:cubicBezTo>
                <a:close/>
                <a:moveTo>
                  <a:pt x="231457" y="66751"/>
                </a:moveTo>
                <a:cubicBezTo>
                  <a:pt x="234353" y="66751"/>
                  <a:pt x="236658" y="67627"/>
                  <a:pt x="238372" y="69380"/>
                </a:cubicBezTo>
                <a:cubicBezTo>
                  <a:pt x="240087" y="71132"/>
                  <a:pt x="240944" y="73495"/>
                  <a:pt x="240944" y="76466"/>
                </a:cubicBezTo>
                <a:cubicBezTo>
                  <a:pt x="240944" y="79286"/>
                  <a:pt x="240087" y="81534"/>
                  <a:pt x="238372" y="83210"/>
                </a:cubicBezTo>
                <a:cubicBezTo>
                  <a:pt x="236658" y="84886"/>
                  <a:pt x="234353" y="85725"/>
                  <a:pt x="231457" y="85725"/>
                </a:cubicBezTo>
                <a:cubicBezTo>
                  <a:pt x="228561" y="85725"/>
                  <a:pt x="226256" y="84886"/>
                  <a:pt x="224542" y="83210"/>
                </a:cubicBezTo>
                <a:cubicBezTo>
                  <a:pt x="222827" y="81534"/>
                  <a:pt x="221970" y="79286"/>
                  <a:pt x="221970" y="76466"/>
                </a:cubicBezTo>
                <a:cubicBezTo>
                  <a:pt x="221970" y="73495"/>
                  <a:pt x="222827" y="71132"/>
                  <a:pt x="224542" y="69380"/>
                </a:cubicBezTo>
                <a:cubicBezTo>
                  <a:pt x="226256" y="67627"/>
                  <a:pt x="228561" y="66751"/>
                  <a:pt x="231457" y="66751"/>
                </a:cubicBezTo>
                <a:close/>
                <a:moveTo>
                  <a:pt x="894245" y="10401"/>
                </a:moveTo>
                <a:lnTo>
                  <a:pt x="894245" y="41033"/>
                </a:lnTo>
                <a:lnTo>
                  <a:pt x="910818" y="41033"/>
                </a:lnTo>
                <a:cubicBezTo>
                  <a:pt x="915314" y="41033"/>
                  <a:pt x="918915" y="39643"/>
                  <a:pt x="921620" y="36861"/>
                </a:cubicBezTo>
                <a:cubicBezTo>
                  <a:pt x="924325" y="34080"/>
                  <a:pt x="925677" y="30365"/>
                  <a:pt x="925677" y="25717"/>
                </a:cubicBezTo>
                <a:cubicBezTo>
                  <a:pt x="925677" y="20993"/>
                  <a:pt x="924325" y="17259"/>
                  <a:pt x="921620" y="14516"/>
                </a:cubicBezTo>
                <a:cubicBezTo>
                  <a:pt x="918915" y="11773"/>
                  <a:pt x="915314" y="10401"/>
                  <a:pt x="910818" y="10401"/>
                </a:cubicBezTo>
                <a:close/>
                <a:moveTo>
                  <a:pt x="841057" y="9258"/>
                </a:moveTo>
                <a:cubicBezTo>
                  <a:pt x="836638" y="9258"/>
                  <a:pt x="833209" y="10534"/>
                  <a:pt x="830770" y="13087"/>
                </a:cubicBezTo>
                <a:cubicBezTo>
                  <a:pt x="828332" y="15640"/>
                  <a:pt x="827113" y="19278"/>
                  <a:pt x="827113" y="24003"/>
                </a:cubicBezTo>
                <a:lnTo>
                  <a:pt x="827113" y="61722"/>
                </a:lnTo>
                <a:cubicBezTo>
                  <a:pt x="827113" y="66446"/>
                  <a:pt x="828332" y="70085"/>
                  <a:pt x="830770" y="72637"/>
                </a:cubicBezTo>
                <a:cubicBezTo>
                  <a:pt x="833209" y="75190"/>
                  <a:pt x="836638" y="76466"/>
                  <a:pt x="841057" y="76466"/>
                </a:cubicBezTo>
                <a:cubicBezTo>
                  <a:pt x="845553" y="76466"/>
                  <a:pt x="849001" y="75190"/>
                  <a:pt x="851401" y="72637"/>
                </a:cubicBezTo>
                <a:cubicBezTo>
                  <a:pt x="853802" y="70085"/>
                  <a:pt x="855002" y="66446"/>
                  <a:pt x="855002" y="61722"/>
                </a:cubicBezTo>
                <a:lnTo>
                  <a:pt x="855002" y="24003"/>
                </a:lnTo>
                <a:cubicBezTo>
                  <a:pt x="855002" y="19278"/>
                  <a:pt x="853802" y="15640"/>
                  <a:pt x="851401" y="13087"/>
                </a:cubicBezTo>
                <a:cubicBezTo>
                  <a:pt x="849001" y="10534"/>
                  <a:pt x="845553" y="9258"/>
                  <a:pt x="841057" y="9258"/>
                </a:cubicBezTo>
                <a:close/>
                <a:moveTo>
                  <a:pt x="641032" y="9258"/>
                </a:moveTo>
                <a:cubicBezTo>
                  <a:pt x="636613" y="9258"/>
                  <a:pt x="633184" y="10534"/>
                  <a:pt x="630745" y="13087"/>
                </a:cubicBezTo>
                <a:cubicBezTo>
                  <a:pt x="628307" y="15640"/>
                  <a:pt x="627088" y="19278"/>
                  <a:pt x="627088" y="24003"/>
                </a:cubicBezTo>
                <a:lnTo>
                  <a:pt x="627088" y="61722"/>
                </a:lnTo>
                <a:cubicBezTo>
                  <a:pt x="627088" y="66446"/>
                  <a:pt x="628307" y="70085"/>
                  <a:pt x="630745" y="72637"/>
                </a:cubicBezTo>
                <a:cubicBezTo>
                  <a:pt x="633184" y="75190"/>
                  <a:pt x="636613" y="76466"/>
                  <a:pt x="641032" y="76466"/>
                </a:cubicBezTo>
                <a:cubicBezTo>
                  <a:pt x="645528" y="76466"/>
                  <a:pt x="648976" y="75190"/>
                  <a:pt x="651376" y="72637"/>
                </a:cubicBezTo>
                <a:cubicBezTo>
                  <a:pt x="653777" y="70085"/>
                  <a:pt x="654977" y="66446"/>
                  <a:pt x="654977" y="61722"/>
                </a:cubicBezTo>
                <a:lnTo>
                  <a:pt x="654977" y="24003"/>
                </a:lnTo>
                <a:cubicBezTo>
                  <a:pt x="654977" y="19278"/>
                  <a:pt x="653777" y="15640"/>
                  <a:pt x="651376" y="13087"/>
                </a:cubicBezTo>
                <a:cubicBezTo>
                  <a:pt x="648976" y="10534"/>
                  <a:pt x="645528" y="9258"/>
                  <a:pt x="641032" y="9258"/>
                </a:cubicBezTo>
                <a:close/>
                <a:moveTo>
                  <a:pt x="498157" y="9258"/>
                </a:moveTo>
                <a:cubicBezTo>
                  <a:pt x="493737" y="9258"/>
                  <a:pt x="490308" y="10534"/>
                  <a:pt x="487870" y="13087"/>
                </a:cubicBezTo>
                <a:cubicBezTo>
                  <a:pt x="485432" y="15640"/>
                  <a:pt x="484213" y="19278"/>
                  <a:pt x="484213" y="24003"/>
                </a:cubicBezTo>
                <a:lnTo>
                  <a:pt x="484213" y="61722"/>
                </a:lnTo>
                <a:cubicBezTo>
                  <a:pt x="484213" y="66446"/>
                  <a:pt x="485432" y="70085"/>
                  <a:pt x="487870" y="72637"/>
                </a:cubicBezTo>
                <a:cubicBezTo>
                  <a:pt x="490308" y="75190"/>
                  <a:pt x="493737" y="76466"/>
                  <a:pt x="498157" y="76466"/>
                </a:cubicBezTo>
                <a:cubicBezTo>
                  <a:pt x="502653" y="76466"/>
                  <a:pt x="506101" y="75190"/>
                  <a:pt x="508501" y="72637"/>
                </a:cubicBezTo>
                <a:cubicBezTo>
                  <a:pt x="510902" y="70085"/>
                  <a:pt x="512102" y="66446"/>
                  <a:pt x="512102" y="61722"/>
                </a:cubicBezTo>
                <a:lnTo>
                  <a:pt x="512102" y="24003"/>
                </a:lnTo>
                <a:cubicBezTo>
                  <a:pt x="512102" y="19278"/>
                  <a:pt x="510902" y="15640"/>
                  <a:pt x="508501" y="13087"/>
                </a:cubicBezTo>
                <a:cubicBezTo>
                  <a:pt x="506101" y="10534"/>
                  <a:pt x="502653" y="9258"/>
                  <a:pt x="498157" y="9258"/>
                </a:cubicBezTo>
                <a:close/>
                <a:moveTo>
                  <a:pt x="883958" y="1143"/>
                </a:moveTo>
                <a:lnTo>
                  <a:pt x="910818" y="1143"/>
                </a:lnTo>
                <a:cubicBezTo>
                  <a:pt x="918591" y="1143"/>
                  <a:pt x="924782" y="3371"/>
                  <a:pt x="929392" y="7829"/>
                </a:cubicBezTo>
                <a:cubicBezTo>
                  <a:pt x="934002" y="12287"/>
                  <a:pt x="936307" y="18250"/>
                  <a:pt x="936307" y="25717"/>
                </a:cubicBezTo>
                <a:cubicBezTo>
                  <a:pt x="936307" y="33185"/>
                  <a:pt x="934002" y="39147"/>
                  <a:pt x="929392" y="43605"/>
                </a:cubicBezTo>
                <a:cubicBezTo>
                  <a:pt x="924782" y="48063"/>
                  <a:pt x="918591" y="50292"/>
                  <a:pt x="910818" y="50292"/>
                </a:cubicBezTo>
                <a:lnTo>
                  <a:pt x="894245" y="50292"/>
                </a:lnTo>
                <a:lnTo>
                  <a:pt x="894245" y="84582"/>
                </a:lnTo>
                <a:lnTo>
                  <a:pt x="883958" y="84582"/>
                </a:lnTo>
                <a:close/>
                <a:moveTo>
                  <a:pt x="746379" y="1143"/>
                </a:moveTo>
                <a:lnTo>
                  <a:pt x="802386" y="1143"/>
                </a:lnTo>
                <a:lnTo>
                  <a:pt x="802386" y="10515"/>
                </a:lnTo>
                <a:lnTo>
                  <a:pt x="779526" y="10515"/>
                </a:lnTo>
                <a:lnTo>
                  <a:pt x="779526" y="84582"/>
                </a:lnTo>
                <a:lnTo>
                  <a:pt x="769239" y="84582"/>
                </a:lnTo>
                <a:lnTo>
                  <a:pt x="769239" y="10515"/>
                </a:lnTo>
                <a:lnTo>
                  <a:pt x="746379" y="10515"/>
                </a:lnTo>
                <a:close/>
                <a:moveTo>
                  <a:pt x="410337" y="1143"/>
                </a:moveTo>
                <a:lnTo>
                  <a:pt x="420624" y="1143"/>
                </a:lnTo>
                <a:lnTo>
                  <a:pt x="420624" y="75209"/>
                </a:lnTo>
                <a:lnTo>
                  <a:pt x="458343" y="75209"/>
                </a:lnTo>
                <a:lnTo>
                  <a:pt x="458343" y="84582"/>
                </a:lnTo>
                <a:lnTo>
                  <a:pt x="410337" y="84582"/>
                </a:lnTo>
                <a:close/>
                <a:moveTo>
                  <a:pt x="274701" y="1143"/>
                </a:moveTo>
                <a:lnTo>
                  <a:pt x="323850" y="1143"/>
                </a:lnTo>
                <a:lnTo>
                  <a:pt x="323850" y="10515"/>
                </a:lnTo>
                <a:lnTo>
                  <a:pt x="284759" y="10515"/>
                </a:lnTo>
                <a:lnTo>
                  <a:pt x="284759" y="38176"/>
                </a:lnTo>
                <a:lnTo>
                  <a:pt x="320878" y="38176"/>
                </a:lnTo>
                <a:lnTo>
                  <a:pt x="320878" y="47548"/>
                </a:lnTo>
                <a:lnTo>
                  <a:pt x="284988" y="47548"/>
                </a:lnTo>
                <a:lnTo>
                  <a:pt x="284988" y="84582"/>
                </a:lnTo>
                <a:lnTo>
                  <a:pt x="274701" y="84582"/>
                </a:lnTo>
                <a:close/>
                <a:moveTo>
                  <a:pt x="133350" y="1143"/>
                </a:moveTo>
                <a:lnTo>
                  <a:pt x="143179" y="1143"/>
                </a:lnTo>
                <a:lnTo>
                  <a:pt x="149466" y="62865"/>
                </a:lnTo>
                <a:cubicBezTo>
                  <a:pt x="149694" y="65379"/>
                  <a:pt x="149904" y="67989"/>
                  <a:pt x="150095" y="70694"/>
                </a:cubicBezTo>
                <a:cubicBezTo>
                  <a:pt x="150285" y="73399"/>
                  <a:pt x="150418" y="75552"/>
                  <a:pt x="150495" y="77152"/>
                </a:cubicBezTo>
                <a:cubicBezTo>
                  <a:pt x="150647" y="75552"/>
                  <a:pt x="150857" y="73399"/>
                  <a:pt x="151123" y="70694"/>
                </a:cubicBezTo>
                <a:cubicBezTo>
                  <a:pt x="151390" y="67989"/>
                  <a:pt x="151676" y="65379"/>
                  <a:pt x="151980" y="62865"/>
                </a:cubicBezTo>
                <a:lnTo>
                  <a:pt x="159753" y="1143"/>
                </a:lnTo>
                <a:lnTo>
                  <a:pt x="170383" y="1143"/>
                </a:lnTo>
                <a:lnTo>
                  <a:pt x="177469" y="62865"/>
                </a:lnTo>
                <a:cubicBezTo>
                  <a:pt x="177774" y="65379"/>
                  <a:pt x="178079" y="67989"/>
                  <a:pt x="178384" y="70694"/>
                </a:cubicBezTo>
                <a:cubicBezTo>
                  <a:pt x="178689" y="73399"/>
                  <a:pt x="178917" y="75552"/>
                  <a:pt x="179070" y="77152"/>
                </a:cubicBezTo>
                <a:cubicBezTo>
                  <a:pt x="179222" y="75552"/>
                  <a:pt x="179393" y="73399"/>
                  <a:pt x="179584" y="70694"/>
                </a:cubicBezTo>
                <a:cubicBezTo>
                  <a:pt x="179774" y="67989"/>
                  <a:pt x="180022" y="65379"/>
                  <a:pt x="180327" y="62865"/>
                </a:cubicBezTo>
                <a:lnTo>
                  <a:pt x="186842" y="1143"/>
                </a:lnTo>
                <a:lnTo>
                  <a:pt x="196215" y="1143"/>
                </a:lnTo>
                <a:lnTo>
                  <a:pt x="186385" y="84582"/>
                </a:lnTo>
                <a:lnTo>
                  <a:pt x="173469" y="84582"/>
                </a:lnTo>
                <a:lnTo>
                  <a:pt x="166382" y="21717"/>
                </a:lnTo>
                <a:cubicBezTo>
                  <a:pt x="166077" y="19126"/>
                  <a:pt x="165811" y="16592"/>
                  <a:pt x="165582" y="14116"/>
                </a:cubicBezTo>
                <a:cubicBezTo>
                  <a:pt x="165354" y="11639"/>
                  <a:pt x="165163" y="9715"/>
                  <a:pt x="165011" y="8344"/>
                </a:cubicBezTo>
                <a:cubicBezTo>
                  <a:pt x="164858" y="9715"/>
                  <a:pt x="164649" y="11639"/>
                  <a:pt x="164382" y="14116"/>
                </a:cubicBezTo>
                <a:cubicBezTo>
                  <a:pt x="164115" y="16592"/>
                  <a:pt x="163830" y="19126"/>
                  <a:pt x="163525" y="21717"/>
                </a:cubicBezTo>
                <a:lnTo>
                  <a:pt x="155867" y="84582"/>
                </a:lnTo>
                <a:lnTo>
                  <a:pt x="142951" y="84582"/>
                </a:lnTo>
                <a:close/>
                <a:moveTo>
                  <a:pt x="66675" y="1143"/>
                </a:moveTo>
                <a:lnTo>
                  <a:pt x="76504" y="1143"/>
                </a:lnTo>
                <a:lnTo>
                  <a:pt x="82791" y="62865"/>
                </a:lnTo>
                <a:cubicBezTo>
                  <a:pt x="83019" y="65379"/>
                  <a:pt x="83229" y="67989"/>
                  <a:pt x="83420" y="70694"/>
                </a:cubicBezTo>
                <a:cubicBezTo>
                  <a:pt x="83610" y="73399"/>
                  <a:pt x="83743" y="75552"/>
                  <a:pt x="83820" y="77152"/>
                </a:cubicBezTo>
                <a:cubicBezTo>
                  <a:pt x="83972" y="75552"/>
                  <a:pt x="84182" y="73399"/>
                  <a:pt x="84448" y="70694"/>
                </a:cubicBezTo>
                <a:cubicBezTo>
                  <a:pt x="84715" y="67989"/>
                  <a:pt x="85001" y="65379"/>
                  <a:pt x="85305" y="62865"/>
                </a:cubicBezTo>
                <a:lnTo>
                  <a:pt x="93078" y="1143"/>
                </a:lnTo>
                <a:lnTo>
                  <a:pt x="103708" y="1143"/>
                </a:lnTo>
                <a:lnTo>
                  <a:pt x="110794" y="62865"/>
                </a:lnTo>
                <a:cubicBezTo>
                  <a:pt x="111099" y="65379"/>
                  <a:pt x="111404" y="67989"/>
                  <a:pt x="111709" y="70694"/>
                </a:cubicBezTo>
                <a:cubicBezTo>
                  <a:pt x="112014" y="73399"/>
                  <a:pt x="112242" y="75552"/>
                  <a:pt x="112395" y="77152"/>
                </a:cubicBezTo>
                <a:cubicBezTo>
                  <a:pt x="112547" y="75552"/>
                  <a:pt x="112718" y="73399"/>
                  <a:pt x="112909" y="70694"/>
                </a:cubicBezTo>
                <a:cubicBezTo>
                  <a:pt x="113099" y="67989"/>
                  <a:pt x="113347" y="65379"/>
                  <a:pt x="113652" y="62865"/>
                </a:cubicBezTo>
                <a:lnTo>
                  <a:pt x="120167" y="1143"/>
                </a:lnTo>
                <a:lnTo>
                  <a:pt x="129540" y="1143"/>
                </a:lnTo>
                <a:lnTo>
                  <a:pt x="119710" y="84582"/>
                </a:lnTo>
                <a:lnTo>
                  <a:pt x="106794" y="84582"/>
                </a:lnTo>
                <a:lnTo>
                  <a:pt x="99707" y="21717"/>
                </a:lnTo>
                <a:cubicBezTo>
                  <a:pt x="99402" y="19126"/>
                  <a:pt x="99136" y="16592"/>
                  <a:pt x="98907" y="14116"/>
                </a:cubicBezTo>
                <a:cubicBezTo>
                  <a:pt x="98679" y="11639"/>
                  <a:pt x="98488" y="9715"/>
                  <a:pt x="98336" y="8344"/>
                </a:cubicBezTo>
                <a:cubicBezTo>
                  <a:pt x="98183" y="9715"/>
                  <a:pt x="97974" y="11639"/>
                  <a:pt x="97707" y="14116"/>
                </a:cubicBezTo>
                <a:cubicBezTo>
                  <a:pt x="97440" y="16592"/>
                  <a:pt x="97155" y="19126"/>
                  <a:pt x="96850" y="21717"/>
                </a:cubicBezTo>
                <a:lnTo>
                  <a:pt x="89192" y="84582"/>
                </a:lnTo>
                <a:lnTo>
                  <a:pt x="76276" y="84582"/>
                </a:lnTo>
                <a:close/>
                <a:moveTo>
                  <a:pt x="0" y="1143"/>
                </a:moveTo>
                <a:lnTo>
                  <a:pt x="9829" y="1143"/>
                </a:lnTo>
                <a:lnTo>
                  <a:pt x="16116" y="62865"/>
                </a:lnTo>
                <a:cubicBezTo>
                  <a:pt x="16344" y="65379"/>
                  <a:pt x="16554" y="67989"/>
                  <a:pt x="16745" y="70694"/>
                </a:cubicBezTo>
                <a:cubicBezTo>
                  <a:pt x="16935" y="73399"/>
                  <a:pt x="17068" y="75552"/>
                  <a:pt x="17145" y="77152"/>
                </a:cubicBezTo>
                <a:cubicBezTo>
                  <a:pt x="17297" y="75552"/>
                  <a:pt x="17507" y="73399"/>
                  <a:pt x="17773" y="70694"/>
                </a:cubicBezTo>
                <a:cubicBezTo>
                  <a:pt x="18040" y="67989"/>
                  <a:pt x="18326" y="65379"/>
                  <a:pt x="18630" y="62865"/>
                </a:cubicBezTo>
                <a:lnTo>
                  <a:pt x="26403" y="1143"/>
                </a:lnTo>
                <a:lnTo>
                  <a:pt x="37033" y="1143"/>
                </a:lnTo>
                <a:lnTo>
                  <a:pt x="44119" y="62865"/>
                </a:lnTo>
                <a:cubicBezTo>
                  <a:pt x="44424" y="65379"/>
                  <a:pt x="44729" y="67989"/>
                  <a:pt x="45034" y="70694"/>
                </a:cubicBezTo>
                <a:cubicBezTo>
                  <a:pt x="45339" y="73399"/>
                  <a:pt x="45567" y="75552"/>
                  <a:pt x="45720" y="77152"/>
                </a:cubicBezTo>
                <a:cubicBezTo>
                  <a:pt x="45872" y="75552"/>
                  <a:pt x="46043" y="73399"/>
                  <a:pt x="46234" y="70694"/>
                </a:cubicBezTo>
                <a:cubicBezTo>
                  <a:pt x="46424" y="67989"/>
                  <a:pt x="46672" y="65379"/>
                  <a:pt x="46977" y="62865"/>
                </a:cubicBezTo>
                <a:lnTo>
                  <a:pt x="53492" y="1143"/>
                </a:lnTo>
                <a:lnTo>
                  <a:pt x="62865" y="1143"/>
                </a:lnTo>
                <a:lnTo>
                  <a:pt x="53035" y="84582"/>
                </a:lnTo>
                <a:lnTo>
                  <a:pt x="40119" y="84582"/>
                </a:lnTo>
                <a:lnTo>
                  <a:pt x="33032" y="21717"/>
                </a:lnTo>
                <a:cubicBezTo>
                  <a:pt x="32727" y="19126"/>
                  <a:pt x="32461" y="16592"/>
                  <a:pt x="32232" y="14116"/>
                </a:cubicBezTo>
                <a:cubicBezTo>
                  <a:pt x="32004" y="11639"/>
                  <a:pt x="31813" y="9715"/>
                  <a:pt x="31661" y="8344"/>
                </a:cubicBezTo>
                <a:cubicBezTo>
                  <a:pt x="31508" y="9715"/>
                  <a:pt x="31299" y="11639"/>
                  <a:pt x="31032" y="14116"/>
                </a:cubicBezTo>
                <a:cubicBezTo>
                  <a:pt x="30765" y="16592"/>
                  <a:pt x="30480" y="19126"/>
                  <a:pt x="30175" y="21717"/>
                </a:cubicBezTo>
                <a:lnTo>
                  <a:pt x="22517" y="84582"/>
                </a:lnTo>
                <a:lnTo>
                  <a:pt x="9601" y="84582"/>
                </a:lnTo>
                <a:close/>
                <a:moveTo>
                  <a:pt x="841057" y="0"/>
                </a:moveTo>
                <a:cubicBezTo>
                  <a:pt x="848525" y="0"/>
                  <a:pt x="854430" y="2114"/>
                  <a:pt x="858774" y="6343"/>
                </a:cubicBezTo>
                <a:cubicBezTo>
                  <a:pt x="863117" y="10572"/>
                  <a:pt x="865289" y="16421"/>
                  <a:pt x="865289" y="23888"/>
                </a:cubicBezTo>
                <a:lnTo>
                  <a:pt x="865289" y="61722"/>
                </a:lnTo>
                <a:cubicBezTo>
                  <a:pt x="865289" y="69189"/>
                  <a:pt x="863117" y="75057"/>
                  <a:pt x="858774" y="79324"/>
                </a:cubicBezTo>
                <a:cubicBezTo>
                  <a:pt x="854430" y="83591"/>
                  <a:pt x="848525" y="85725"/>
                  <a:pt x="841057" y="85725"/>
                </a:cubicBezTo>
                <a:cubicBezTo>
                  <a:pt x="833590" y="85725"/>
                  <a:pt x="827684" y="83591"/>
                  <a:pt x="823341" y="79324"/>
                </a:cubicBezTo>
                <a:cubicBezTo>
                  <a:pt x="818997" y="75057"/>
                  <a:pt x="816826" y="69189"/>
                  <a:pt x="816826" y="61722"/>
                </a:cubicBezTo>
                <a:lnTo>
                  <a:pt x="816826" y="24003"/>
                </a:lnTo>
                <a:cubicBezTo>
                  <a:pt x="816826" y="16535"/>
                  <a:pt x="818997" y="10668"/>
                  <a:pt x="823341" y="6400"/>
                </a:cubicBezTo>
                <a:cubicBezTo>
                  <a:pt x="827684" y="2133"/>
                  <a:pt x="833590" y="0"/>
                  <a:pt x="841057" y="0"/>
                </a:cubicBezTo>
                <a:close/>
                <a:moveTo>
                  <a:pt x="641032" y="0"/>
                </a:moveTo>
                <a:cubicBezTo>
                  <a:pt x="648500" y="0"/>
                  <a:pt x="654405" y="2114"/>
                  <a:pt x="658749" y="6343"/>
                </a:cubicBezTo>
                <a:cubicBezTo>
                  <a:pt x="663092" y="10572"/>
                  <a:pt x="665264" y="16421"/>
                  <a:pt x="665264" y="23888"/>
                </a:cubicBezTo>
                <a:lnTo>
                  <a:pt x="665264" y="61722"/>
                </a:lnTo>
                <a:cubicBezTo>
                  <a:pt x="665264" y="69189"/>
                  <a:pt x="663092" y="75057"/>
                  <a:pt x="658749" y="79324"/>
                </a:cubicBezTo>
                <a:cubicBezTo>
                  <a:pt x="654405" y="83591"/>
                  <a:pt x="648500" y="85725"/>
                  <a:pt x="641032" y="85725"/>
                </a:cubicBezTo>
                <a:cubicBezTo>
                  <a:pt x="633565" y="85725"/>
                  <a:pt x="627659" y="83591"/>
                  <a:pt x="623316" y="79324"/>
                </a:cubicBezTo>
                <a:cubicBezTo>
                  <a:pt x="618972" y="75057"/>
                  <a:pt x="616801" y="69189"/>
                  <a:pt x="616801" y="61722"/>
                </a:cubicBezTo>
                <a:lnTo>
                  <a:pt x="616801" y="24003"/>
                </a:lnTo>
                <a:cubicBezTo>
                  <a:pt x="616801" y="16535"/>
                  <a:pt x="618972" y="10668"/>
                  <a:pt x="623316" y="6400"/>
                </a:cubicBezTo>
                <a:cubicBezTo>
                  <a:pt x="627659" y="2133"/>
                  <a:pt x="633565" y="0"/>
                  <a:pt x="641032" y="0"/>
                </a:cubicBezTo>
                <a:close/>
                <a:moveTo>
                  <a:pt x="565289" y="0"/>
                </a:moveTo>
                <a:cubicBezTo>
                  <a:pt x="572757" y="0"/>
                  <a:pt x="578701" y="2152"/>
                  <a:pt x="583120" y="6458"/>
                </a:cubicBezTo>
                <a:cubicBezTo>
                  <a:pt x="587540" y="10763"/>
                  <a:pt x="589750" y="16611"/>
                  <a:pt x="589750" y="24003"/>
                </a:cubicBezTo>
                <a:lnTo>
                  <a:pt x="579463" y="24003"/>
                </a:lnTo>
                <a:cubicBezTo>
                  <a:pt x="579463" y="19278"/>
                  <a:pt x="578224" y="15640"/>
                  <a:pt x="575748" y="13087"/>
                </a:cubicBezTo>
                <a:cubicBezTo>
                  <a:pt x="573271" y="10534"/>
                  <a:pt x="569785" y="9258"/>
                  <a:pt x="565289" y="9258"/>
                </a:cubicBezTo>
                <a:cubicBezTo>
                  <a:pt x="560794" y="9258"/>
                  <a:pt x="557269" y="10515"/>
                  <a:pt x="554717" y="13030"/>
                </a:cubicBezTo>
                <a:cubicBezTo>
                  <a:pt x="552164" y="15544"/>
                  <a:pt x="550888" y="19164"/>
                  <a:pt x="550888" y="23888"/>
                </a:cubicBezTo>
                <a:lnTo>
                  <a:pt x="550888" y="61722"/>
                </a:lnTo>
                <a:cubicBezTo>
                  <a:pt x="550888" y="66446"/>
                  <a:pt x="552164" y="70104"/>
                  <a:pt x="554717" y="72694"/>
                </a:cubicBezTo>
                <a:cubicBezTo>
                  <a:pt x="557269" y="75285"/>
                  <a:pt x="560794" y="76581"/>
                  <a:pt x="565289" y="76581"/>
                </a:cubicBezTo>
                <a:cubicBezTo>
                  <a:pt x="569785" y="76581"/>
                  <a:pt x="573271" y="75285"/>
                  <a:pt x="575748" y="72694"/>
                </a:cubicBezTo>
                <a:cubicBezTo>
                  <a:pt x="578224" y="70104"/>
                  <a:pt x="579463" y="66446"/>
                  <a:pt x="579463" y="61722"/>
                </a:cubicBezTo>
                <a:lnTo>
                  <a:pt x="579463" y="51435"/>
                </a:lnTo>
                <a:lnTo>
                  <a:pt x="562546" y="51435"/>
                </a:lnTo>
                <a:lnTo>
                  <a:pt x="562546" y="42062"/>
                </a:lnTo>
                <a:lnTo>
                  <a:pt x="589750" y="42062"/>
                </a:lnTo>
                <a:lnTo>
                  <a:pt x="589750" y="61722"/>
                </a:lnTo>
                <a:cubicBezTo>
                  <a:pt x="589750" y="69113"/>
                  <a:pt x="587540" y="74961"/>
                  <a:pt x="583120" y="79267"/>
                </a:cubicBezTo>
                <a:cubicBezTo>
                  <a:pt x="578701" y="83572"/>
                  <a:pt x="572757" y="85725"/>
                  <a:pt x="565289" y="85725"/>
                </a:cubicBezTo>
                <a:cubicBezTo>
                  <a:pt x="557669" y="85725"/>
                  <a:pt x="551650" y="83591"/>
                  <a:pt x="547230" y="79324"/>
                </a:cubicBezTo>
                <a:cubicBezTo>
                  <a:pt x="542810" y="75057"/>
                  <a:pt x="540600" y="69189"/>
                  <a:pt x="540600" y="61722"/>
                </a:cubicBezTo>
                <a:lnTo>
                  <a:pt x="540600" y="24003"/>
                </a:lnTo>
                <a:cubicBezTo>
                  <a:pt x="540600" y="16535"/>
                  <a:pt x="542810" y="10668"/>
                  <a:pt x="547230" y="6400"/>
                </a:cubicBezTo>
                <a:cubicBezTo>
                  <a:pt x="551650" y="2133"/>
                  <a:pt x="557669" y="0"/>
                  <a:pt x="565289" y="0"/>
                </a:cubicBezTo>
                <a:close/>
                <a:moveTo>
                  <a:pt x="498157" y="0"/>
                </a:moveTo>
                <a:cubicBezTo>
                  <a:pt x="505625" y="0"/>
                  <a:pt x="511530" y="2114"/>
                  <a:pt x="515874" y="6343"/>
                </a:cubicBezTo>
                <a:cubicBezTo>
                  <a:pt x="520217" y="10572"/>
                  <a:pt x="522389" y="16421"/>
                  <a:pt x="522389" y="23888"/>
                </a:cubicBezTo>
                <a:lnTo>
                  <a:pt x="522389" y="61722"/>
                </a:lnTo>
                <a:cubicBezTo>
                  <a:pt x="522389" y="69189"/>
                  <a:pt x="520217" y="75057"/>
                  <a:pt x="515874" y="79324"/>
                </a:cubicBezTo>
                <a:cubicBezTo>
                  <a:pt x="511530" y="83591"/>
                  <a:pt x="505625" y="85725"/>
                  <a:pt x="498157" y="85725"/>
                </a:cubicBezTo>
                <a:cubicBezTo>
                  <a:pt x="490690" y="85725"/>
                  <a:pt x="484784" y="83591"/>
                  <a:pt x="480441" y="79324"/>
                </a:cubicBezTo>
                <a:cubicBezTo>
                  <a:pt x="476097" y="75057"/>
                  <a:pt x="473926" y="69189"/>
                  <a:pt x="473926" y="61722"/>
                </a:cubicBezTo>
                <a:lnTo>
                  <a:pt x="473926" y="24003"/>
                </a:lnTo>
                <a:cubicBezTo>
                  <a:pt x="473926" y="16535"/>
                  <a:pt x="476097" y="10668"/>
                  <a:pt x="480441" y="6400"/>
                </a:cubicBezTo>
                <a:cubicBezTo>
                  <a:pt x="484784" y="2133"/>
                  <a:pt x="490690" y="0"/>
                  <a:pt x="498157" y="0"/>
                </a:cubicBezTo>
                <a:close/>
                <a:moveTo>
                  <a:pt x="365264" y="0"/>
                </a:moveTo>
                <a:cubicBezTo>
                  <a:pt x="372732" y="0"/>
                  <a:pt x="378675" y="2152"/>
                  <a:pt x="383095" y="6458"/>
                </a:cubicBezTo>
                <a:cubicBezTo>
                  <a:pt x="387515" y="10763"/>
                  <a:pt x="389724" y="16611"/>
                  <a:pt x="389724" y="24003"/>
                </a:cubicBezTo>
                <a:lnTo>
                  <a:pt x="379438" y="24003"/>
                </a:lnTo>
                <a:cubicBezTo>
                  <a:pt x="379438" y="19278"/>
                  <a:pt x="378199" y="15640"/>
                  <a:pt x="375723" y="13087"/>
                </a:cubicBezTo>
                <a:cubicBezTo>
                  <a:pt x="373246" y="10534"/>
                  <a:pt x="369760" y="9258"/>
                  <a:pt x="365264" y="9258"/>
                </a:cubicBezTo>
                <a:cubicBezTo>
                  <a:pt x="360769" y="9258"/>
                  <a:pt x="357244" y="10515"/>
                  <a:pt x="354692" y="13030"/>
                </a:cubicBezTo>
                <a:cubicBezTo>
                  <a:pt x="352139" y="15544"/>
                  <a:pt x="350862" y="19164"/>
                  <a:pt x="350862" y="23888"/>
                </a:cubicBezTo>
                <a:lnTo>
                  <a:pt x="350862" y="61722"/>
                </a:lnTo>
                <a:cubicBezTo>
                  <a:pt x="350862" y="66446"/>
                  <a:pt x="352139" y="70085"/>
                  <a:pt x="354692" y="72637"/>
                </a:cubicBezTo>
                <a:cubicBezTo>
                  <a:pt x="357244" y="75190"/>
                  <a:pt x="360769" y="76466"/>
                  <a:pt x="365264" y="76466"/>
                </a:cubicBezTo>
                <a:cubicBezTo>
                  <a:pt x="369760" y="76466"/>
                  <a:pt x="373246" y="75190"/>
                  <a:pt x="375723" y="72637"/>
                </a:cubicBezTo>
                <a:cubicBezTo>
                  <a:pt x="378199" y="70085"/>
                  <a:pt x="379438" y="66446"/>
                  <a:pt x="379438" y="61722"/>
                </a:cubicBezTo>
                <a:lnTo>
                  <a:pt x="389724" y="61722"/>
                </a:lnTo>
                <a:cubicBezTo>
                  <a:pt x="389724" y="69113"/>
                  <a:pt x="387515" y="74961"/>
                  <a:pt x="383095" y="79267"/>
                </a:cubicBezTo>
                <a:cubicBezTo>
                  <a:pt x="378675" y="83572"/>
                  <a:pt x="372732" y="85725"/>
                  <a:pt x="365264" y="85725"/>
                </a:cubicBezTo>
                <a:cubicBezTo>
                  <a:pt x="357644" y="85725"/>
                  <a:pt x="351625" y="83591"/>
                  <a:pt x="347205" y="79324"/>
                </a:cubicBezTo>
                <a:cubicBezTo>
                  <a:pt x="342785" y="75057"/>
                  <a:pt x="340575" y="69189"/>
                  <a:pt x="340575" y="61722"/>
                </a:cubicBezTo>
                <a:lnTo>
                  <a:pt x="340575" y="24003"/>
                </a:lnTo>
                <a:cubicBezTo>
                  <a:pt x="340575" y="16535"/>
                  <a:pt x="342785" y="10668"/>
                  <a:pt x="347205" y="6400"/>
                </a:cubicBezTo>
                <a:cubicBezTo>
                  <a:pt x="351625" y="2133"/>
                  <a:pt x="357644" y="0"/>
                  <a:pt x="36526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0BDCB67-1ACE-4688-BA76-B4C2E01FE6D5}"/>
              </a:ext>
            </a:extLst>
          </p:cNvPr>
          <p:cNvSpPr/>
          <p:nvPr userDrawn="1"/>
        </p:nvSpPr>
        <p:spPr>
          <a:xfrm>
            <a:off x="7488244" y="5534994"/>
            <a:ext cx="360000" cy="3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/>
          </a:p>
        </p:txBody>
      </p:sp>
      <p:sp>
        <p:nvSpPr>
          <p:cNvPr id="30" name="文本占位符 15">
            <a:extLst>
              <a:ext uri="{FF2B5EF4-FFF2-40B4-BE49-F238E27FC236}">
                <a16:creationId xmlns:a16="http://schemas.microsoft.com/office/drawing/2014/main" id="{30B726E7-BE8B-40B5-874F-0291F2FA1D0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88244" y="4320199"/>
            <a:ext cx="856004" cy="13849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zh-CN" altLang="en-US" sz="900" smtClean="0"/>
            </a:lvl1pPr>
          </a:lstStyle>
          <a:p>
            <a:pPr marL="0" lvl="0" algn="r"/>
            <a:r>
              <a:rPr lang="en-US" altLang="zh-CN"/>
              <a:t>ENGLISH NAME</a:t>
            </a:r>
          </a:p>
        </p:txBody>
      </p:sp>
      <p:sp>
        <p:nvSpPr>
          <p:cNvPr id="31" name="文本占位符 15">
            <a:extLst>
              <a:ext uri="{FF2B5EF4-FFF2-40B4-BE49-F238E27FC236}">
                <a16:creationId xmlns:a16="http://schemas.microsoft.com/office/drawing/2014/main" id="{94569536-3C01-461F-B2D9-B88DE48FD9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488244" y="4707993"/>
            <a:ext cx="1284005" cy="30777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zh-CN" altLang="en-US" sz="2000" smtClean="0">
                <a:latin typeface="Metropolis Semi Bold" panose="00000700000000000000" pitchFamily="50" charset="0"/>
                <a:ea typeface="+mj-ea"/>
              </a:defRPr>
            </a:lvl1pPr>
          </a:lstStyle>
          <a:p>
            <a:pPr marL="0" lvl="0" algn="r"/>
            <a:r>
              <a:rPr lang="en-US" altLang="zh-CN"/>
              <a:t>1980-1998</a:t>
            </a:r>
            <a:endParaRPr lang="zh-CN" altLang="en-US"/>
          </a:p>
        </p:txBody>
      </p:sp>
      <p:sp>
        <p:nvSpPr>
          <p:cNvPr id="32" name="等腰三角形 31">
            <a:extLst>
              <a:ext uri="{FF2B5EF4-FFF2-40B4-BE49-F238E27FC236}">
                <a16:creationId xmlns:a16="http://schemas.microsoft.com/office/drawing/2014/main" id="{932877E5-4761-48DE-9473-D750695BB7CA}"/>
              </a:ext>
            </a:extLst>
          </p:cNvPr>
          <p:cNvSpPr/>
          <p:nvPr userDrawn="1"/>
        </p:nvSpPr>
        <p:spPr>
          <a:xfrm rot="16200000" flipH="1">
            <a:off x="7054115" y="4833925"/>
            <a:ext cx="64800" cy="54000"/>
          </a:xfrm>
          <a:prstGeom prst="triangle">
            <a:avLst/>
          </a:prstGeom>
          <a:noFill/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占位符 35">
            <a:extLst>
              <a:ext uri="{FF2B5EF4-FFF2-40B4-BE49-F238E27FC236}">
                <a16:creationId xmlns:a16="http://schemas.microsoft.com/office/drawing/2014/main" id="{85C1BE70-38BB-4546-8066-73376F157C7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488244" y="4054716"/>
            <a:ext cx="718145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latin typeface="+mj-lt"/>
                <a:ea typeface="+mj-ea"/>
              </a:defRPr>
            </a:lvl1pPr>
          </a:lstStyle>
          <a:p>
            <a:pPr lvl="0"/>
            <a:r>
              <a:rPr lang="zh-CN" altLang="en-US"/>
              <a:t>中文名称</a:t>
            </a: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9E5A4650-C67A-4A3A-B112-BA6F56DCB725}"/>
              </a:ext>
            </a:extLst>
          </p:cNvPr>
          <p:cNvSpPr>
            <a:spLocks noChangeAspect="1"/>
          </p:cNvSpPr>
          <p:nvPr userDrawn="1"/>
        </p:nvSpPr>
        <p:spPr>
          <a:xfrm>
            <a:off x="3924138" y="2584420"/>
            <a:ext cx="108000" cy="108000"/>
          </a:xfrm>
          <a:prstGeom prst="roundRect">
            <a:avLst/>
          </a:prstGeom>
          <a:noFill/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00">
                <a:solidFill>
                  <a:schemeClr val="accent3"/>
                </a:solidFill>
              </a:rPr>
              <a:t>注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C0E6002-E2D4-4F9F-8D2F-28054C7C9AF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03238" y="2778202"/>
            <a:ext cx="3528900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defRPr lang="zh-CN" altLang="en-US" sz="600" smtClean="0">
                <a:solidFill>
                  <a:schemeClr val="accent3"/>
                </a:solidFill>
              </a:defRPr>
            </a:lvl1pPr>
            <a:lvl2pPr marL="216004" indent="0">
              <a:buNone/>
              <a:defRPr lang="zh-CN" altLang="en-US" sz="1701" smtClean="0"/>
            </a:lvl2pPr>
            <a:lvl3pPr>
              <a:defRPr lang="zh-CN" altLang="en-US" sz="1701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108000" lvl="0" indent="-108000" algn="r">
              <a:buFont typeface="+mj-lt"/>
              <a:buAutoNum type="arabicPeriod"/>
            </a:pPr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58358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FE5D2FA-2EF6-431C-BF60-D39FEB22A16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488350" y="719250"/>
            <a:ext cx="1800000" cy="1800000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100"/>
            </a:lvl1pPr>
          </a:lstStyle>
          <a:p>
            <a:r>
              <a:rPr lang="zh-CN" altLang="en-US"/>
              <a:t>徽标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1CB4FC2F-345C-462C-B58C-99C8728CE6C1}"/>
              </a:ext>
            </a:extLst>
          </p:cNvPr>
          <p:cNvGrpSpPr/>
          <p:nvPr userDrawn="1"/>
        </p:nvGrpSpPr>
        <p:grpSpPr>
          <a:xfrm>
            <a:off x="4835702" y="1583250"/>
            <a:ext cx="1849085" cy="72000"/>
            <a:chOff x="4835702" y="1583250"/>
            <a:chExt cx="1849085" cy="72000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7713CB7B-6B4F-4D7D-B48E-328992B975D9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724245" y="1583250"/>
              <a:ext cx="72000" cy="72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E5345EF3-EBD6-4BA7-B5C6-74D7C8D5F38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835702" y="1619250"/>
              <a:ext cx="720000" cy="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158CBC7B-7102-4CD4-A378-EDAB6C99FEF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64787" y="1619250"/>
              <a:ext cx="720000" cy="0"/>
            </a:xfrm>
            <a:prstGeom prst="line">
              <a:avLst/>
            </a:prstGeom>
            <a:ln w="63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EBF0688A-38FF-4FA4-B87D-7167CFEC1259}"/>
              </a:ext>
            </a:extLst>
          </p:cNvPr>
          <p:cNvSpPr txBox="1">
            <a:spLocks noChangeAspect="1"/>
          </p:cNvSpPr>
          <p:nvPr/>
        </p:nvSpPr>
        <p:spPr>
          <a:xfrm>
            <a:off x="3095832" y="2022433"/>
            <a:ext cx="936307" cy="85725"/>
          </a:xfrm>
          <a:custGeom>
            <a:avLst/>
            <a:gdLst/>
            <a:ahLst/>
            <a:cxnLst/>
            <a:rect l="l" t="t" r="r" b="b"/>
            <a:pathLst>
              <a:path w="936307" h="85725">
                <a:moveTo>
                  <a:pt x="707707" y="66751"/>
                </a:moveTo>
                <a:cubicBezTo>
                  <a:pt x="710603" y="66751"/>
                  <a:pt x="712908" y="67627"/>
                  <a:pt x="714622" y="69380"/>
                </a:cubicBezTo>
                <a:cubicBezTo>
                  <a:pt x="716337" y="71132"/>
                  <a:pt x="717194" y="73495"/>
                  <a:pt x="717194" y="76466"/>
                </a:cubicBezTo>
                <a:cubicBezTo>
                  <a:pt x="717194" y="79286"/>
                  <a:pt x="716337" y="81534"/>
                  <a:pt x="714622" y="83210"/>
                </a:cubicBezTo>
                <a:cubicBezTo>
                  <a:pt x="712908" y="84886"/>
                  <a:pt x="710603" y="85725"/>
                  <a:pt x="707707" y="85725"/>
                </a:cubicBezTo>
                <a:cubicBezTo>
                  <a:pt x="704812" y="85725"/>
                  <a:pt x="702507" y="84886"/>
                  <a:pt x="700792" y="83210"/>
                </a:cubicBezTo>
                <a:cubicBezTo>
                  <a:pt x="699078" y="81534"/>
                  <a:pt x="698220" y="79286"/>
                  <a:pt x="698220" y="76466"/>
                </a:cubicBezTo>
                <a:cubicBezTo>
                  <a:pt x="698220" y="73495"/>
                  <a:pt x="699078" y="71132"/>
                  <a:pt x="700792" y="69380"/>
                </a:cubicBezTo>
                <a:cubicBezTo>
                  <a:pt x="702507" y="67627"/>
                  <a:pt x="704812" y="66751"/>
                  <a:pt x="707707" y="66751"/>
                </a:cubicBezTo>
                <a:close/>
                <a:moveTo>
                  <a:pt x="231457" y="66751"/>
                </a:moveTo>
                <a:cubicBezTo>
                  <a:pt x="234353" y="66751"/>
                  <a:pt x="236658" y="67627"/>
                  <a:pt x="238372" y="69380"/>
                </a:cubicBezTo>
                <a:cubicBezTo>
                  <a:pt x="240087" y="71132"/>
                  <a:pt x="240944" y="73495"/>
                  <a:pt x="240944" y="76466"/>
                </a:cubicBezTo>
                <a:cubicBezTo>
                  <a:pt x="240944" y="79286"/>
                  <a:pt x="240087" y="81534"/>
                  <a:pt x="238372" y="83210"/>
                </a:cubicBezTo>
                <a:cubicBezTo>
                  <a:pt x="236658" y="84886"/>
                  <a:pt x="234353" y="85725"/>
                  <a:pt x="231457" y="85725"/>
                </a:cubicBezTo>
                <a:cubicBezTo>
                  <a:pt x="228561" y="85725"/>
                  <a:pt x="226256" y="84886"/>
                  <a:pt x="224542" y="83210"/>
                </a:cubicBezTo>
                <a:cubicBezTo>
                  <a:pt x="222827" y="81534"/>
                  <a:pt x="221970" y="79286"/>
                  <a:pt x="221970" y="76466"/>
                </a:cubicBezTo>
                <a:cubicBezTo>
                  <a:pt x="221970" y="73495"/>
                  <a:pt x="222827" y="71132"/>
                  <a:pt x="224542" y="69380"/>
                </a:cubicBezTo>
                <a:cubicBezTo>
                  <a:pt x="226256" y="67627"/>
                  <a:pt x="228561" y="66751"/>
                  <a:pt x="231457" y="66751"/>
                </a:cubicBezTo>
                <a:close/>
                <a:moveTo>
                  <a:pt x="894245" y="10401"/>
                </a:moveTo>
                <a:lnTo>
                  <a:pt x="894245" y="41033"/>
                </a:lnTo>
                <a:lnTo>
                  <a:pt x="910818" y="41033"/>
                </a:lnTo>
                <a:cubicBezTo>
                  <a:pt x="915314" y="41033"/>
                  <a:pt x="918915" y="39643"/>
                  <a:pt x="921620" y="36861"/>
                </a:cubicBezTo>
                <a:cubicBezTo>
                  <a:pt x="924325" y="34080"/>
                  <a:pt x="925677" y="30365"/>
                  <a:pt x="925677" y="25717"/>
                </a:cubicBezTo>
                <a:cubicBezTo>
                  <a:pt x="925677" y="20993"/>
                  <a:pt x="924325" y="17259"/>
                  <a:pt x="921620" y="14516"/>
                </a:cubicBezTo>
                <a:cubicBezTo>
                  <a:pt x="918915" y="11773"/>
                  <a:pt x="915314" y="10401"/>
                  <a:pt x="910818" y="10401"/>
                </a:cubicBezTo>
                <a:close/>
                <a:moveTo>
                  <a:pt x="841057" y="9258"/>
                </a:moveTo>
                <a:cubicBezTo>
                  <a:pt x="836638" y="9258"/>
                  <a:pt x="833209" y="10534"/>
                  <a:pt x="830770" y="13087"/>
                </a:cubicBezTo>
                <a:cubicBezTo>
                  <a:pt x="828332" y="15640"/>
                  <a:pt x="827113" y="19278"/>
                  <a:pt x="827113" y="24003"/>
                </a:cubicBezTo>
                <a:lnTo>
                  <a:pt x="827113" y="61722"/>
                </a:lnTo>
                <a:cubicBezTo>
                  <a:pt x="827113" y="66446"/>
                  <a:pt x="828332" y="70085"/>
                  <a:pt x="830770" y="72637"/>
                </a:cubicBezTo>
                <a:cubicBezTo>
                  <a:pt x="833209" y="75190"/>
                  <a:pt x="836638" y="76466"/>
                  <a:pt x="841057" y="76466"/>
                </a:cubicBezTo>
                <a:cubicBezTo>
                  <a:pt x="845553" y="76466"/>
                  <a:pt x="849001" y="75190"/>
                  <a:pt x="851401" y="72637"/>
                </a:cubicBezTo>
                <a:cubicBezTo>
                  <a:pt x="853802" y="70085"/>
                  <a:pt x="855002" y="66446"/>
                  <a:pt x="855002" y="61722"/>
                </a:cubicBezTo>
                <a:lnTo>
                  <a:pt x="855002" y="24003"/>
                </a:lnTo>
                <a:cubicBezTo>
                  <a:pt x="855002" y="19278"/>
                  <a:pt x="853802" y="15640"/>
                  <a:pt x="851401" y="13087"/>
                </a:cubicBezTo>
                <a:cubicBezTo>
                  <a:pt x="849001" y="10534"/>
                  <a:pt x="845553" y="9258"/>
                  <a:pt x="841057" y="9258"/>
                </a:cubicBezTo>
                <a:close/>
                <a:moveTo>
                  <a:pt x="641032" y="9258"/>
                </a:moveTo>
                <a:cubicBezTo>
                  <a:pt x="636613" y="9258"/>
                  <a:pt x="633184" y="10534"/>
                  <a:pt x="630745" y="13087"/>
                </a:cubicBezTo>
                <a:cubicBezTo>
                  <a:pt x="628307" y="15640"/>
                  <a:pt x="627088" y="19278"/>
                  <a:pt x="627088" y="24003"/>
                </a:cubicBezTo>
                <a:lnTo>
                  <a:pt x="627088" y="61722"/>
                </a:lnTo>
                <a:cubicBezTo>
                  <a:pt x="627088" y="66446"/>
                  <a:pt x="628307" y="70085"/>
                  <a:pt x="630745" y="72637"/>
                </a:cubicBezTo>
                <a:cubicBezTo>
                  <a:pt x="633184" y="75190"/>
                  <a:pt x="636613" y="76466"/>
                  <a:pt x="641032" y="76466"/>
                </a:cubicBezTo>
                <a:cubicBezTo>
                  <a:pt x="645528" y="76466"/>
                  <a:pt x="648976" y="75190"/>
                  <a:pt x="651376" y="72637"/>
                </a:cubicBezTo>
                <a:cubicBezTo>
                  <a:pt x="653777" y="70085"/>
                  <a:pt x="654977" y="66446"/>
                  <a:pt x="654977" y="61722"/>
                </a:cubicBezTo>
                <a:lnTo>
                  <a:pt x="654977" y="24003"/>
                </a:lnTo>
                <a:cubicBezTo>
                  <a:pt x="654977" y="19278"/>
                  <a:pt x="653777" y="15640"/>
                  <a:pt x="651376" y="13087"/>
                </a:cubicBezTo>
                <a:cubicBezTo>
                  <a:pt x="648976" y="10534"/>
                  <a:pt x="645528" y="9258"/>
                  <a:pt x="641032" y="9258"/>
                </a:cubicBezTo>
                <a:close/>
                <a:moveTo>
                  <a:pt x="498157" y="9258"/>
                </a:moveTo>
                <a:cubicBezTo>
                  <a:pt x="493737" y="9258"/>
                  <a:pt x="490308" y="10534"/>
                  <a:pt x="487870" y="13087"/>
                </a:cubicBezTo>
                <a:cubicBezTo>
                  <a:pt x="485432" y="15640"/>
                  <a:pt x="484213" y="19278"/>
                  <a:pt x="484213" y="24003"/>
                </a:cubicBezTo>
                <a:lnTo>
                  <a:pt x="484213" y="61722"/>
                </a:lnTo>
                <a:cubicBezTo>
                  <a:pt x="484213" y="66446"/>
                  <a:pt x="485432" y="70085"/>
                  <a:pt x="487870" y="72637"/>
                </a:cubicBezTo>
                <a:cubicBezTo>
                  <a:pt x="490308" y="75190"/>
                  <a:pt x="493737" y="76466"/>
                  <a:pt x="498157" y="76466"/>
                </a:cubicBezTo>
                <a:cubicBezTo>
                  <a:pt x="502653" y="76466"/>
                  <a:pt x="506101" y="75190"/>
                  <a:pt x="508501" y="72637"/>
                </a:cubicBezTo>
                <a:cubicBezTo>
                  <a:pt x="510902" y="70085"/>
                  <a:pt x="512102" y="66446"/>
                  <a:pt x="512102" y="61722"/>
                </a:cubicBezTo>
                <a:lnTo>
                  <a:pt x="512102" y="24003"/>
                </a:lnTo>
                <a:cubicBezTo>
                  <a:pt x="512102" y="19278"/>
                  <a:pt x="510902" y="15640"/>
                  <a:pt x="508501" y="13087"/>
                </a:cubicBezTo>
                <a:cubicBezTo>
                  <a:pt x="506101" y="10534"/>
                  <a:pt x="502653" y="9258"/>
                  <a:pt x="498157" y="9258"/>
                </a:cubicBezTo>
                <a:close/>
                <a:moveTo>
                  <a:pt x="883958" y="1143"/>
                </a:moveTo>
                <a:lnTo>
                  <a:pt x="910818" y="1143"/>
                </a:lnTo>
                <a:cubicBezTo>
                  <a:pt x="918591" y="1143"/>
                  <a:pt x="924782" y="3371"/>
                  <a:pt x="929392" y="7829"/>
                </a:cubicBezTo>
                <a:cubicBezTo>
                  <a:pt x="934002" y="12287"/>
                  <a:pt x="936307" y="18250"/>
                  <a:pt x="936307" y="25717"/>
                </a:cubicBezTo>
                <a:cubicBezTo>
                  <a:pt x="936307" y="33185"/>
                  <a:pt x="934002" y="39147"/>
                  <a:pt x="929392" y="43605"/>
                </a:cubicBezTo>
                <a:cubicBezTo>
                  <a:pt x="924782" y="48063"/>
                  <a:pt x="918591" y="50292"/>
                  <a:pt x="910818" y="50292"/>
                </a:cubicBezTo>
                <a:lnTo>
                  <a:pt x="894245" y="50292"/>
                </a:lnTo>
                <a:lnTo>
                  <a:pt x="894245" y="84582"/>
                </a:lnTo>
                <a:lnTo>
                  <a:pt x="883958" y="84582"/>
                </a:lnTo>
                <a:close/>
                <a:moveTo>
                  <a:pt x="746379" y="1143"/>
                </a:moveTo>
                <a:lnTo>
                  <a:pt x="802386" y="1143"/>
                </a:lnTo>
                <a:lnTo>
                  <a:pt x="802386" y="10515"/>
                </a:lnTo>
                <a:lnTo>
                  <a:pt x="779526" y="10515"/>
                </a:lnTo>
                <a:lnTo>
                  <a:pt x="779526" y="84582"/>
                </a:lnTo>
                <a:lnTo>
                  <a:pt x="769239" y="84582"/>
                </a:lnTo>
                <a:lnTo>
                  <a:pt x="769239" y="10515"/>
                </a:lnTo>
                <a:lnTo>
                  <a:pt x="746379" y="10515"/>
                </a:lnTo>
                <a:close/>
                <a:moveTo>
                  <a:pt x="410337" y="1143"/>
                </a:moveTo>
                <a:lnTo>
                  <a:pt x="420624" y="1143"/>
                </a:lnTo>
                <a:lnTo>
                  <a:pt x="420624" y="75209"/>
                </a:lnTo>
                <a:lnTo>
                  <a:pt x="458343" y="75209"/>
                </a:lnTo>
                <a:lnTo>
                  <a:pt x="458343" y="84582"/>
                </a:lnTo>
                <a:lnTo>
                  <a:pt x="410337" y="84582"/>
                </a:lnTo>
                <a:close/>
                <a:moveTo>
                  <a:pt x="274701" y="1143"/>
                </a:moveTo>
                <a:lnTo>
                  <a:pt x="323850" y="1143"/>
                </a:lnTo>
                <a:lnTo>
                  <a:pt x="323850" y="10515"/>
                </a:lnTo>
                <a:lnTo>
                  <a:pt x="284759" y="10515"/>
                </a:lnTo>
                <a:lnTo>
                  <a:pt x="284759" y="38176"/>
                </a:lnTo>
                <a:lnTo>
                  <a:pt x="320878" y="38176"/>
                </a:lnTo>
                <a:lnTo>
                  <a:pt x="320878" y="47548"/>
                </a:lnTo>
                <a:lnTo>
                  <a:pt x="284988" y="47548"/>
                </a:lnTo>
                <a:lnTo>
                  <a:pt x="284988" y="84582"/>
                </a:lnTo>
                <a:lnTo>
                  <a:pt x="274701" y="84582"/>
                </a:lnTo>
                <a:close/>
                <a:moveTo>
                  <a:pt x="133350" y="1143"/>
                </a:moveTo>
                <a:lnTo>
                  <a:pt x="143179" y="1143"/>
                </a:lnTo>
                <a:lnTo>
                  <a:pt x="149466" y="62865"/>
                </a:lnTo>
                <a:cubicBezTo>
                  <a:pt x="149694" y="65379"/>
                  <a:pt x="149904" y="67989"/>
                  <a:pt x="150095" y="70694"/>
                </a:cubicBezTo>
                <a:cubicBezTo>
                  <a:pt x="150285" y="73399"/>
                  <a:pt x="150418" y="75552"/>
                  <a:pt x="150495" y="77152"/>
                </a:cubicBezTo>
                <a:cubicBezTo>
                  <a:pt x="150647" y="75552"/>
                  <a:pt x="150857" y="73399"/>
                  <a:pt x="151123" y="70694"/>
                </a:cubicBezTo>
                <a:cubicBezTo>
                  <a:pt x="151390" y="67989"/>
                  <a:pt x="151676" y="65379"/>
                  <a:pt x="151980" y="62865"/>
                </a:cubicBezTo>
                <a:lnTo>
                  <a:pt x="159753" y="1143"/>
                </a:lnTo>
                <a:lnTo>
                  <a:pt x="170383" y="1143"/>
                </a:lnTo>
                <a:lnTo>
                  <a:pt x="177469" y="62865"/>
                </a:lnTo>
                <a:cubicBezTo>
                  <a:pt x="177774" y="65379"/>
                  <a:pt x="178079" y="67989"/>
                  <a:pt x="178384" y="70694"/>
                </a:cubicBezTo>
                <a:cubicBezTo>
                  <a:pt x="178689" y="73399"/>
                  <a:pt x="178917" y="75552"/>
                  <a:pt x="179070" y="77152"/>
                </a:cubicBezTo>
                <a:cubicBezTo>
                  <a:pt x="179222" y="75552"/>
                  <a:pt x="179393" y="73399"/>
                  <a:pt x="179584" y="70694"/>
                </a:cubicBezTo>
                <a:cubicBezTo>
                  <a:pt x="179774" y="67989"/>
                  <a:pt x="180022" y="65379"/>
                  <a:pt x="180327" y="62865"/>
                </a:cubicBezTo>
                <a:lnTo>
                  <a:pt x="186842" y="1143"/>
                </a:lnTo>
                <a:lnTo>
                  <a:pt x="196215" y="1143"/>
                </a:lnTo>
                <a:lnTo>
                  <a:pt x="186385" y="84582"/>
                </a:lnTo>
                <a:lnTo>
                  <a:pt x="173469" y="84582"/>
                </a:lnTo>
                <a:lnTo>
                  <a:pt x="166382" y="21717"/>
                </a:lnTo>
                <a:cubicBezTo>
                  <a:pt x="166077" y="19126"/>
                  <a:pt x="165811" y="16592"/>
                  <a:pt x="165582" y="14116"/>
                </a:cubicBezTo>
                <a:cubicBezTo>
                  <a:pt x="165354" y="11639"/>
                  <a:pt x="165163" y="9715"/>
                  <a:pt x="165011" y="8344"/>
                </a:cubicBezTo>
                <a:cubicBezTo>
                  <a:pt x="164858" y="9715"/>
                  <a:pt x="164649" y="11639"/>
                  <a:pt x="164382" y="14116"/>
                </a:cubicBezTo>
                <a:cubicBezTo>
                  <a:pt x="164115" y="16592"/>
                  <a:pt x="163830" y="19126"/>
                  <a:pt x="163525" y="21717"/>
                </a:cubicBezTo>
                <a:lnTo>
                  <a:pt x="155867" y="84582"/>
                </a:lnTo>
                <a:lnTo>
                  <a:pt x="142951" y="84582"/>
                </a:lnTo>
                <a:close/>
                <a:moveTo>
                  <a:pt x="66675" y="1143"/>
                </a:moveTo>
                <a:lnTo>
                  <a:pt x="76504" y="1143"/>
                </a:lnTo>
                <a:lnTo>
                  <a:pt x="82791" y="62865"/>
                </a:lnTo>
                <a:cubicBezTo>
                  <a:pt x="83019" y="65379"/>
                  <a:pt x="83229" y="67989"/>
                  <a:pt x="83420" y="70694"/>
                </a:cubicBezTo>
                <a:cubicBezTo>
                  <a:pt x="83610" y="73399"/>
                  <a:pt x="83743" y="75552"/>
                  <a:pt x="83820" y="77152"/>
                </a:cubicBezTo>
                <a:cubicBezTo>
                  <a:pt x="83972" y="75552"/>
                  <a:pt x="84182" y="73399"/>
                  <a:pt x="84448" y="70694"/>
                </a:cubicBezTo>
                <a:cubicBezTo>
                  <a:pt x="84715" y="67989"/>
                  <a:pt x="85001" y="65379"/>
                  <a:pt x="85305" y="62865"/>
                </a:cubicBezTo>
                <a:lnTo>
                  <a:pt x="93078" y="1143"/>
                </a:lnTo>
                <a:lnTo>
                  <a:pt x="103708" y="1143"/>
                </a:lnTo>
                <a:lnTo>
                  <a:pt x="110794" y="62865"/>
                </a:lnTo>
                <a:cubicBezTo>
                  <a:pt x="111099" y="65379"/>
                  <a:pt x="111404" y="67989"/>
                  <a:pt x="111709" y="70694"/>
                </a:cubicBezTo>
                <a:cubicBezTo>
                  <a:pt x="112014" y="73399"/>
                  <a:pt x="112242" y="75552"/>
                  <a:pt x="112395" y="77152"/>
                </a:cubicBezTo>
                <a:cubicBezTo>
                  <a:pt x="112547" y="75552"/>
                  <a:pt x="112718" y="73399"/>
                  <a:pt x="112909" y="70694"/>
                </a:cubicBezTo>
                <a:cubicBezTo>
                  <a:pt x="113099" y="67989"/>
                  <a:pt x="113347" y="65379"/>
                  <a:pt x="113652" y="62865"/>
                </a:cubicBezTo>
                <a:lnTo>
                  <a:pt x="120167" y="1143"/>
                </a:lnTo>
                <a:lnTo>
                  <a:pt x="129540" y="1143"/>
                </a:lnTo>
                <a:lnTo>
                  <a:pt x="119710" y="84582"/>
                </a:lnTo>
                <a:lnTo>
                  <a:pt x="106794" y="84582"/>
                </a:lnTo>
                <a:lnTo>
                  <a:pt x="99707" y="21717"/>
                </a:lnTo>
                <a:cubicBezTo>
                  <a:pt x="99402" y="19126"/>
                  <a:pt x="99136" y="16592"/>
                  <a:pt x="98907" y="14116"/>
                </a:cubicBezTo>
                <a:cubicBezTo>
                  <a:pt x="98679" y="11639"/>
                  <a:pt x="98488" y="9715"/>
                  <a:pt x="98336" y="8344"/>
                </a:cubicBezTo>
                <a:cubicBezTo>
                  <a:pt x="98183" y="9715"/>
                  <a:pt x="97974" y="11639"/>
                  <a:pt x="97707" y="14116"/>
                </a:cubicBezTo>
                <a:cubicBezTo>
                  <a:pt x="97440" y="16592"/>
                  <a:pt x="97155" y="19126"/>
                  <a:pt x="96850" y="21717"/>
                </a:cubicBezTo>
                <a:lnTo>
                  <a:pt x="89192" y="84582"/>
                </a:lnTo>
                <a:lnTo>
                  <a:pt x="76276" y="84582"/>
                </a:lnTo>
                <a:close/>
                <a:moveTo>
                  <a:pt x="0" y="1143"/>
                </a:moveTo>
                <a:lnTo>
                  <a:pt x="9829" y="1143"/>
                </a:lnTo>
                <a:lnTo>
                  <a:pt x="16116" y="62865"/>
                </a:lnTo>
                <a:cubicBezTo>
                  <a:pt x="16344" y="65379"/>
                  <a:pt x="16554" y="67989"/>
                  <a:pt x="16745" y="70694"/>
                </a:cubicBezTo>
                <a:cubicBezTo>
                  <a:pt x="16935" y="73399"/>
                  <a:pt x="17068" y="75552"/>
                  <a:pt x="17145" y="77152"/>
                </a:cubicBezTo>
                <a:cubicBezTo>
                  <a:pt x="17297" y="75552"/>
                  <a:pt x="17507" y="73399"/>
                  <a:pt x="17773" y="70694"/>
                </a:cubicBezTo>
                <a:cubicBezTo>
                  <a:pt x="18040" y="67989"/>
                  <a:pt x="18326" y="65379"/>
                  <a:pt x="18630" y="62865"/>
                </a:cubicBezTo>
                <a:lnTo>
                  <a:pt x="26403" y="1143"/>
                </a:lnTo>
                <a:lnTo>
                  <a:pt x="37033" y="1143"/>
                </a:lnTo>
                <a:lnTo>
                  <a:pt x="44119" y="62865"/>
                </a:lnTo>
                <a:cubicBezTo>
                  <a:pt x="44424" y="65379"/>
                  <a:pt x="44729" y="67989"/>
                  <a:pt x="45034" y="70694"/>
                </a:cubicBezTo>
                <a:cubicBezTo>
                  <a:pt x="45339" y="73399"/>
                  <a:pt x="45567" y="75552"/>
                  <a:pt x="45720" y="77152"/>
                </a:cubicBezTo>
                <a:cubicBezTo>
                  <a:pt x="45872" y="75552"/>
                  <a:pt x="46043" y="73399"/>
                  <a:pt x="46234" y="70694"/>
                </a:cubicBezTo>
                <a:cubicBezTo>
                  <a:pt x="46424" y="67989"/>
                  <a:pt x="46672" y="65379"/>
                  <a:pt x="46977" y="62865"/>
                </a:cubicBezTo>
                <a:lnTo>
                  <a:pt x="53492" y="1143"/>
                </a:lnTo>
                <a:lnTo>
                  <a:pt x="62865" y="1143"/>
                </a:lnTo>
                <a:lnTo>
                  <a:pt x="53035" y="84582"/>
                </a:lnTo>
                <a:lnTo>
                  <a:pt x="40119" y="84582"/>
                </a:lnTo>
                <a:lnTo>
                  <a:pt x="33032" y="21717"/>
                </a:lnTo>
                <a:cubicBezTo>
                  <a:pt x="32727" y="19126"/>
                  <a:pt x="32461" y="16592"/>
                  <a:pt x="32232" y="14116"/>
                </a:cubicBezTo>
                <a:cubicBezTo>
                  <a:pt x="32004" y="11639"/>
                  <a:pt x="31813" y="9715"/>
                  <a:pt x="31661" y="8344"/>
                </a:cubicBezTo>
                <a:cubicBezTo>
                  <a:pt x="31508" y="9715"/>
                  <a:pt x="31299" y="11639"/>
                  <a:pt x="31032" y="14116"/>
                </a:cubicBezTo>
                <a:cubicBezTo>
                  <a:pt x="30765" y="16592"/>
                  <a:pt x="30480" y="19126"/>
                  <a:pt x="30175" y="21717"/>
                </a:cubicBezTo>
                <a:lnTo>
                  <a:pt x="22517" y="84582"/>
                </a:lnTo>
                <a:lnTo>
                  <a:pt x="9601" y="84582"/>
                </a:lnTo>
                <a:close/>
                <a:moveTo>
                  <a:pt x="841057" y="0"/>
                </a:moveTo>
                <a:cubicBezTo>
                  <a:pt x="848525" y="0"/>
                  <a:pt x="854430" y="2114"/>
                  <a:pt x="858774" y="6343"/>
                </a:cubicBezTo>
                <a:cubicBezTo>
                  <a:pt x="863117" y="10572"/>
                  <a:pt x="865289" y="16421"/>
                  <a:pt x="865289" y="23888"/>
                </a:cubicBezTo>
                <a:lnTo>
                  <a:pt x="865289" y="61722"/>
                </a:lnTo>
                <a:cubicBezTo>
                  <a:pt x="865289" y="69189"/>
                  <a:pt x="863117" y="75057"/>
                  <a:pt x="858774" y="79324"/>
                </a:cubicBezTo>
                <a:cubicBezTo>
                  <a:pt x="854430" y="83591"/>
                  <a:pt x="848525" y="85725"/>
                  <a:pt x="841057" y="85725"/>
                </a:cubicBezTo>
                <a:cubicBezTo>
                  <a:pt x="833590" y="85725"/>
                  <a:pt x="827684" y="83591"/>
                  <a:pt x="823341" y="79324"/>
                </a:cubicBezTo>
                <a:cubicBezTo>
                  <a:pt x="818997" y="75057"/>
                  <a:pt x="816826" y="69189"/>
                  <a:pt x="816826" y="61722"/>
                </a:cubicBezTo>
                <a:lnTo>
                  <a:pt x="816826" y="24003"/>
                </a:lnTo>
                <a:cubicBezTo>
                  <a:pt x="816826" y="16535"/>
                  <a:pt x="818997" y="10668"/>
                  <a:pt x="823341" y="6400"/>
                </a:cubicBezTo>
                <a:cubicBezTo>
                  <a:pt x="827684" y="2133"/>
                  <a:pt x="833590" y="0"/>
                  <a:pt x="841057" y="0"/>
                </a:cubicBezTo>
                <a:close/>
                <a:moveTo>
                  <a:pt x="641032" y="0"/>
                </a:moveTo>
                <a:cubicBezTo>
                  <a:pt x="648500" y="0"/>
                  <a:pt x="654405" y="2114"/>
                  <a:pt x="658749" y="6343"/>
                </a:cubicBezTo>
                <a:cubicBezTo>
                  <a:pt x="663092" y="10572"/>
                  <a:pt x="665264" y="16421"/>
                  <a:pt x="665264" y="23888"/>
                </a:cubicBezTo>
                <a:lnTo>
                  <a:pt x="665264" y="61722"/>
                </a:lnTo>
                <a:cubicBezTo>
                  <a:pt x="665264" y="69189"/>
                  <a:pt x="663092" y="75057"/>
                  <a:pt x="658749" y="79324"/>
                </a:cubicBezTo>
                <a:cubicBezTo>
                  <a:pt x="654405" y="83591"/>
                  <a:pt x="648500" y="85725"/>
                  <a:pt x="641032" y="85725"/>
                </a:cubicBezTo>
                <a:cubicBezTo>
                  <a:pt x="633565" y="85725"/>
                  <a:pt x="627659" y="83591"/>
                  <a:pt x="623316" y="79324"/>
                </a:cubicBezTo>
                <a:cubicBezTo>
                  <a:pt x="618972" y="75057"/>
                  <a:pt x="616801" y="69189"/>
                  <a:pt x="616801" y="61722"/>
                </a:cubicBezTo>
                <a:lnTo>
                  <a:pt x="616801" y="24003"/>
                </a:lnTo>
                <a:cubicBezTo>
                  <a:pt x="616801" y="16535"/>
                  <a:pt x="618972" y="10668"/>
                  <a:pt x="623316" y="6400"/>
                </a:cubicBezTo>
                <a:cubicBezTo>
                  <a:pt x="627659" y="2133"/>
                  <a:pt x="633565" y="0"/>
                  <a:pt x="641032" y="0"/>
                </a:cubicBezTo>
                <a:close/>
                <a:moveTo>
                  <a:pt x="565289" y="0"/>
                </a:moveTo>
                <a:cubicBezTo>
                  <a:pt x="572757" y="0"/>
                  <a:pt x="578701" y="2152"/>
                  <a:pt x="583120" y="6458"/>
                </a:cubicBezTo>
                <a:cubicBezTo>
                  <a:pt x="587540" y="10763"/>
                  <a:pt x="589750" y="16611"/>
                  <a:pt x="589750" y="24003"/>
                </a:cubicBezTo>
                <a:lnTo>
                  <a:pt x="579463" y="24003"/>
                </a:lnTo>
                <a:cubicBezTo>
                  <a:pt x="579463" y="19278"/>
                  <a:pt x="578224" y="15640"/>
                  <a:pt x="575748" y="13087"/>
                </a:cubicBezTo>
                <a:cubicBezTo>
                  <a:pt x="573271" y="10534"/>
                  <a:pt x="569785" y="9258"/>
                  <a:pt x="565289" y="9258"/>
                </a:cubicBezTo>
                <a:cubicBezTo>
                  <a:pt x="560794" y="9258"/>
                  <a:pt x="557269" y="10515"/>
                  <a:pt x="554717" y="13030"/>
                </a:cubicBezTo>
                <a:cubicBezTo>
                  <a:pt x="552164" y="15544"/>
                  <a:pt x="550888" y="19164"/>
                  <a:pt x="550888" y="23888"/>
                </a:cubicBezTo>
                <a:lnTo>
                  <a:pt x="550888" y="61722"/>
                </a:lnTo>
                <a:cubicBezTo>
                  <a:pt x="550888" y="66446"/>
                  <a:pt x="552164" y="70104"/>
                  <a:pt x="554717" y="72694"/>
                </a:cubicBezTo>
                <a:cubicBezTo>
                  <a:pt x="557269" y="75285"/>
                  <a:pt x="560794" y="76581"/>
                  <a:pt x="565289" y="76581"/>
                </a:cubicBezTo>
                <a:cubicBezTo>
                  <a:pt x="569785" y="76581"/>
                  <a:pt x="573271" y="75285"/>
                  <a:pt x="575748" y="72694"/>
                </a:cubicBezTo>
                <a:cubicBezTo>
                  <a:pt x="578224" y="70104"/>
                  <a:pt x="579463" y="66446"/>
                  <a:pt x="579463" y="61722"/>
                </a:cubicBezTo>
                <a:lnTo>
                  <a:pt x="579463" y="51435"/>
                </a:lnTo>
                <a:lnTo>
                  <a:pt x="562546" y="51435"/>
                </a:lnTo>
                <a:lnTo>
                  <a:pt x="562546" y="42062"/>
                </a:lnTo>
                <a:lnTo>
                  <a:pt x="589750" y="42062"/>
                </a:lnTo>
                <a:lnTo>
                  <a:pt x="589750" y="61722"/>
                </a:lnTo>
                <a:cubicBezTo>
                  <a:pt x="589750" y="69113"/>
                  <a:pt x="587540" y="74961"/>
                  <a:pt x="583120" y="79267"/>
                </a:cubicBezTo>
                <a:cubicBezTo>
                  <a:pt x="578701" y="83572"/>
                  <a:pt x="572757" y="85725"/>
                  <a:pt x="565289" y="85725"/>
                </a:cubicBezTo>
                <a:cubicBezTo>
                  <a:pt x="557669" y="85725"/>
                  <a:pt x="551650" y="83591"/>
                  <a:pt x="547230" y="79324"/>
                </a:cubicBezTo>
                <a:cubicBezTo>
                  <a:pt x="542810" y="75057"/>
                  <a:pt x="540600" y="69189"/>
                  <a:pt x="540600" y="61722"/>
                </a:cubicBezTo>
                <a:lnTo>
                  <a:pt x="540600" y="24003"/>
                </a:lnTo>
                <a:cubicBezTo>
                  <a:pt x="540600" y="16535"/>
                  <a:pt x="542810" y="10668"/>
                  <a:pt x="547230" y="6400"/>
                </a:cubicBezTo>
                <a:cubicBezTo>
                  <a:pt x="551650" y="2133"/>
                  <a:pt x="557669" y="0"/>
                  <a:pt x="565289" y="0"/>
                </a:cubicBezTo>
                <a:close/>
                <a:moveTo>
                  <a:pt x="498157" y="0"/>
                </a:moveTo>
                <a:cubicBezTo>
                  <a:pt x="505625" y="0"/>
                  <a:pt x="511530" y="2114"/>
                  <a:pt x="515874" y="6343"/>
                </a:cubicBezTo>
                <a:cubicBezTo>
                  <a:pt x="520217" y="10572"/>
                  <a:pt x="522389" y="16421"/>
                  <a:pt x="522389" y="23888"/>
                </a:cubicBezTo>
                <a:lnTo>
                  <a:pt x="522389" y="61722"/>
                </a:lnTo>
                <a:cubicBezTo>
                  <a:pt x="522389" y="69189"/>
                  <a:pt x="520217" y="75057"/>
                  <a:pt x="515874" y="79324"/>
                </a:cubicBezTo>
                <a:cubicBezTo>
                  <a:pt x="511530" y="83591"/>
                  <a:pt x="505625" y="85725"/>
                  <a:pt x="498157" y="85725"/>
                </a:cubicBezTo>
                <a:cubicBezTo>
                  <a:pt x="490690" y="85725"/>
                  <a:pt x="484784" y="83591"/>
                  <a:pt x="480441" y="79324"/>
                </a:cubicBezTo>
                <a:cubicBezTo>
                  <a:pt x="476097" y="75057"/>
                  <a:pt x="473926" y="69189"/>
                  <a:pt x="473926" y="61722"/>
                </a:cubicBezTo>
                <a:lnTo>
                  <a:pt x="473926" y="24003"/>
                </a:lnTo>
                <a:cubicBezTo>
                  <a:pt x="473926" y="16535"/>
                  <a:pt x="476097" y="10668"/>
                  <a:pt x="480441" y="6400"/>
                </a:cubicBezTo>
                <a:cubicBezTo>
                  <a:pt x="484784" y="2133"/>
                  <a:pt x="490690" y="0"/>
                  <a:pt x="498157" y="0"/>
                </a:cubicBezTo>
                <a:close/>
                <a:moveTo>
                  <a:pt x="365264" y="0"/>
                </a:moveTo>
                <a:cubicBezTo>
                  <a:pt x="372732" y="0"/>
                  <a:pt x="378675" y="2152"/>
                  <a:pt x="383095" y="6458"/>
                </a:cubicBezTo>
                <a:cubicBezTo>
                  <a:pt x="387515" y="10763"/>
                  <a:pt x="389724" y="16611"/>
                  <a:pt x="389724" y="24003"/>
                </a:cubicBezTo>
                <a:lnTo>
                  <a:pt x="379438" y="24003"/>
                </a:lnTo>
                <a:cubicBezTo>
                  <a:pt x="379438" y="19278"/>
                  <a:pt x="378199" y="15640"/>
                  <a:pt x="375723" y="13087"/>
                </a:cubicBezTo>
                <a:cubicBezTo>
                  <a:pt x="373246" y="10534"/>
                  <a:pt x="369760" y="9258"/>
                  <a:pt x="365264" y="9258"/>
                </a:cubicBezTo>
                <a:cubicBezTo>
                  <a:pt x="360769" y="9258"/>
                  <a:pt x="357244" y="10515"/>
                  <a:pt x="354692" y="13030"/>
                </a:cubicBezTo>
                <a:cubicBezTo>
                  <a:pt x="352139" y="15544"/>
                  <a:pt x="350862" y="19164"/>
                  <a:pt x="350862" y="23888"/>
                </a:cubicBezTo>
                <a:lnTo>
                  <a:pt x="350862" y="61722"/>
                </a:lnTo>
                <a:cubicBezTo>
                  <a:pt x="350862" y="66446"/>
                  <a:pt x="352139" y="70085"/>
                  <a:pt x="354692" y="72637"/>
                </a:cubicBezTo>
                <a:cubicBezTo>
                  <a:pt x="357244" y="75190"/>
                  <a:pt x="360769" y="76466"/>
                  <a:pt x="365264" y="76466"/>
                </a:cubicBezTo>
                <a:cubicBezTo>
                  <a:pt x="369760" y="76466"/>
                  <a:pt x="373246" y="75190"/>
                  <a:pt x="375723" y="72637"/>
                </a:cubicBezTo>
                <a:cubicBezTo>
                  <a:pt x="378199" y="70085"/>
                  <a:pt x="379438" y="66446"/>
                  <a:pt x="379438" y="61722"/>
                </a:cubicBezTo>
                <a:lnTo>
                  <a:pt x="389724" y="61722"/>
                </a:lnTo>
                <a:cubicBezTo>
                  <a:pt x="389724" y="69113"/>
                  <a:pt x="387515" y="74961"/>
                  <a:pt x="383095" y="79267"/>
                </a:cubicBezTo>
                <a:cubicBezTo>
                  <a:pt x="378675" y="83572"/>
                  <a:pt x="372732" y="85725"/>
                  <a:pt x="365264" y="85725"/>
                </a:cubicBezTo>
                <a:cubicBezTo>
                  <a:pt x="357644" y="85725"/>
                  <a:pt x="351625" y="83591"/>
                  <a:pt x="347205" y="79324"/>
                </a:cubicBezTo>
                <a:cubicBezTo>
                  <a:pt x="342785" y="75057"/>
                  <a:pt x="340575" y="69189"/>
                  <a:pt x="340575" y="61722"/>
                </a:cubicBezTo>
                <a:lnTo>
                  <a:pt x="340575" y="24003"/>
                </a:lnTo>
                <a:cubicBezTo>
                  <a:pt x="340575" y="16535"/>
                  <a:pt x="342785" y="10668"/>
                  <a:pt x="347205" y="6400"/>
                </a:cubicBezTo>
                <a:cubicBezTo>
                  <a:pt x="351625" y="2133"/>
                  <a:pt x="357644" y="0"/>
                  <a:pt x="36526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17DDD16-1492-499C-9439-BD704F8CFEC5}"/>
              </a:ext>
            </a:extLst>
          </p:cNvPr>
          <p:cNvSpPr/>
          <p:nvPr/>
        </p:nvSpPr>
        <p:spPr>
          <a:xfrm>
            <a:off x="3672139" y="2292362"/>
            <a:ext cx="360000" cy="3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D985C3D4-03CC-4FBD-BB17-6DB9EFF7DAE4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3313994" y="812084"/>
            <a:ext cx="718145" cy="215444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indent="0" algn="r">
              <a:lnSpc>
                <a:spcPct val="100000"/>
              </a:lnSpc>
              <a:spcBef>
                <a:spcPts val="0"/>
              </a:spcBef>
              <a:buNone/>
              <a:defRPr lang="zh-CN" altLang="en-US" sz="1400" smtClean="0">
                <a:latin typeface="+mj-lt"/>
                <a:ea typeface="+mj-ea"/>
              </a:defRPr>
            </a:lvl1pPr>
            <a:lvl2pPr>
              <a:defRPr lang="zh-CN" altLang="en-US" sz="1701" smtClean="0"/>
            </a:lvl2pPr>
            <a:lvl3pPr>
              <a:defRPr lang="zh-CN" altLang="en-US" sz="1701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algn="r"/>
            <a:r>
              <a:rPr lang="zh-CN" altLang="en-US"/>
              <a:t>中文名称</a:t>
            </a:r>
          </a:p>
        </p:txBody>
      </p:sp>
      <p:sp>
        <p:nvSpPr>
          <p:cNvPr id="17" name="文本占位符 15">
            <a:extLst>
              <a:ext uri="{FF2B5EF4-FFF2-40B4-BE49-F238E27FC236}">
                <a16:creationId xmlns:a16="http://schemas.microsoft.com/office/drawing/2014/main" id="{3613E422-2420-4181-AF81-B7F8EC1008A7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176135" y="1077567"/>
            <a:ext cx="856004" cy="13849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zh-CN" altLang="en-US" sz="900" smtClean="0"/>
            </a:lvl1pPr>
          </a:lstStyle>
          <a:p>
            <a:pPr marL="0" lvl="0" algn="r"/>
            <a:r>
              <a:rPr lang="en-US" altLang="zh-CN"/>
              <a:t>ENGLISH NAME</a:t>
            </a:r>
          </a:p>
        </p:txBody>
      </p:sp>
      <p:sp>
        <p:nvSpPr>
          <p:cNvPr id="18" name="文本占位符 15">
            <a:extLst>
              <a:ext uri="{FF2B5EF4-FFF2-40B4-BE49-F238E27FC236}">
                <a16:creationId xmlns:a16="http://schemas.microsoft.com/office/drawing/2014/main" id="{65949DEB-9E79-47B2-8AB7-44A92E709889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2748134" y="1465361"/>
            <a:ext cx="1284005" cy="30777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zh-CN" altLang="en-US" sz="2000" smtClean="0">
                <a:latin typeface="Metropolis Semi Bold" panose="00000700000000000000" pitchFamily="50" charset="0"/>
                <a:ea typeface="+mj-ea"/>
              </a:defRPr>
            </a:lvl1pPr>
          </a:lstStyle>
          <a:p>
            <a:pPr marL="0" lvl="0" algn="r"/>
            <a:r>
              <a:rPr lang="en-US" altLang="zh-CN"/>
              <a:t>1980-1998</a:t>
            </a:r>
            <a:endParaRPr lang="zh-CN" altLang="en-US"/>
          </a:p>
        </p:txBody>
      </p:sp>
      <p:sp>
        <p:nvSpPr>
          <p:cNvPr id="19" name="等腰三角形 18">
            <a:extLst>
              <a:ext uri="{FF2B5EF4-FFF2-40B4-BE49-F238E27FC236}">
                <a16:creationId xmlns:a16="http://schemas.microsoft.com/office/drawing/2014/main" id="{962F5258-9349-4233-8270-4DF7C1CF828A}"/>
              </a:ext>
            </a:extLst>
          </p:cNvPr>
          <p:cNvSpPr/>
          <p:nvPr userDrawn="1"/>
        </p:nvSpPr>
        <p:spPr>
          <a:xfrm rot="5400000">
            <a:off x="4401520" y="1592249"/>
            <a:ext cx="64800" cy="54000"/>
          </a:xfrm>
          <a:prstGeom prst="triangle">
            <a:avLst/>
          </a:prstGeom>
          <a:noFill/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3948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4AE751FC-2E9D-4A51-AEC3-D5BE7AA246EB}"/>
              </a:ext>
            </a:extLst>
          </p:cNvPr>
          <p:cNvSpPr/>
          <p:nvPr userDrawn="1"/>
        </p:nvSpPr>
        <p:spPr>
          <a:xfrm>
            <a:off x="5760244" y="0"/>
            <a:ext cx="5760244" cy="3240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7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2CA8816-7E18-4472-85C1-8D6D0F63F5C9}"/>
              </a:ext>
            </a:extLst>
          </p:cNvPr>
          <p:cNvSpPr/>
          <p:nvPr userDrawn="1"/>
        </p:nvSpPr>
        <p:spPr>
          <a:xfrm>
            <a:off x="0" y="3240087"/>
            <a:ext cx="5760244" cy="3240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7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EBDB4ED3-00F3-4567-8E10-EB961CAF192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38" b="9538"/>
          <a:stretch/>
        </p:blipFill>
        <p:spPr>
          <a:xfrm>
            <a:off x="0" y="0"/>
            <a:ext cx="11520488" cy="64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021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7" r:id="rId2"/>
    <p:sldLayoutId id="2147483656" r:id="rId3"/>
  </p:sldLayoutIdLst>
  <p:txStyles>
    <p:titleStyle>
      <a:lvl1pPr algn="l" defTabSz="864017" rtl="0" eaLnBrk="1" latinLnBrk="0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04" indent="-216004" algn="l" defTabSz="864017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1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021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029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037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046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054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06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070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0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017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025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033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041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05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05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066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629" userDrawn="1">
          <p15:clr>
            <a:srgbClr val="F26B43"/>
          </p15:clr>
        </p15:guide>
        <p15:guide id="2" orient="horz" pos="2041" userDrawn="1">
          <p15:clr>
            <a:srgbClr val="F26B43"/>
          </p15:clr>
        </p15:guide>
        <p15:guide id="3" pos="317" userDrawn="1">
          <p15:clr>
            <a:srgbClr val="F26B43"/>
          </p15:clr>
        </p15:guide>
        <p15:guide id="4" pos="6940" userDrawn="1">
          <p15:clr>
            <a:srgbClr val="F26B43"/>
          </p15:clr>
        </p15:guide>
        <p15:guide id="5" pos="5284" userDrawn="1">
          <p15:clr>
            <a:srgbClr val="F26B43"/>
          </p15:clr>
        </p15:guide>
        <p15:guide id="6" pos="1973" userDrawn="1">
          <p15:clr>
            <a:srgbClr val="F26B43"/>
          </p15:clr>
        </p15:guide>
        <p15:guide id="7" orient="horz" userDrawn="1">
          <p15:clr>
            <a:srgbClr val="F26B43"/>
          </p15:clr>
        </p15:guide>
        <p15:guide id="8" orient="horz" pos="1020" userDrawn="1">
          <p15:clr>
            <a:srgbClr val="F26B43"/>
          </p15:clr>
        </p15:guide>
        <p15:guide id="9" orient="horz" pos="3062" userDrawn="1">
          <p15:clr>
            <a:srgbClr val="F26B43"/>
          </p15:clr>
        </p15:guide>
        <p15:guide id="10" orient="horz" pos="408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占位符 19">
            <a:extLst>
              <a:ext uri="{FF2B5EF4-FFF2-40B4-BE49-F238E27FC236}">
                <a16:creationId xmlns:a16="http://schemas.microsoft.com/office/drawing/2014/main" id="{33B1AEC1-2A49-D668-7866-DC45D0ED012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D0836B63-BFEB-EADF-7BDF-7EB0538789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169722" y="812084"/>
            <a:ext cx="862417" cy="215444"/>
          </a:xfrm>
        </p:spPr>
        <p:txBody>
          <a:bodyPr/>
          <a:lstStyle/>
          <a:p>
            <a:r>
              <a:rPr lang="zh-CN" altLang="en-US"/>
              <a:t>深圳 </a:t>
            </a:r>
            <a:r>
              <a:rPr lang="en-US" altLang="zh-CN"/>
              <a:t>FC</a:t>
            </a:r>
            <a:endParaRPr lang="zh-CN" altLang="en-US"/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B670C37F-EEB1-7CE1-28F7-A310067B7A7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229034" y="1077567"/>
            <a:ext cx="803105" cy="138499"/>
          </a:xfrm>
        </p:spPr>
        <p:txBody>
          <a:bodyPr/>
          <a:lstStyle/>
          <a:p>
            <a:r>
              <a:rPr lang="en-US" altLang="zh-CN"/>
              <a:t>SHENZHEN FC</a:t>
            </a:r>
            <a:endParaRPr lang="zh-CN" altLang="en-US"/>
          </a:p>
        </p:txBody>
      </p:sp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C4F1C04E-0511-C396-2147-3925EB6D93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54545" y="1465361"/>
            <a:ext cx="1277594" cy="307777"/>
          </a:xfrm>
        </p:spPr>
        <p:txBody>
          <a:bodyPr/>
          <a:lstStyle/>
          <a:p>
            <a:r>
              <a:rPr lang="en-US" altLang="zh-CN"/>
              <a:t>1994-1996</a:t>
            </a:r>
            <a:endParaRPr lang="zh-CN" altLang="en-US"/>
          </a:p>
        </p:txBody>
      </p:sp>
      <p:pic>
        <p:nvPicPr>
          <p:cNvPr id="22" name="图片占位符 21">
            <a:extLst>
              <a:ext uri="{FF2B5EF4-FFF2-40B4-BE49-F238E27FC236}">
                <a16:creationId xmlns:a16="http://schemas.microsoft.com/office/drawing/2014/main" id="{5B92D0E7-0FA3-0E10-0E90-96E4AF4DA86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5" name="文本占位符 14">
            <a:extLst>
              <a:ext uri="{FF2B5EF4-FFF2-40B4-BE49-F238E27FC236}">
                <a16:creationId xmlns:a16="http://schemas.microsoft.com/office/drawing/2014/main" id="{56AA481A-A5FB-2EDF-7C60-5994907B33F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8244" y="4320199"/>
            <a:ext cx="803105" cy="138499"/>
          </a:xfrm>
        </p:spPr>
        <p:txBody>
          <a:bodyPr/>
          <a:lstStyle/>
          <a:p>
            <a:r>
              <a:rPr lang="en-US" altLang="zh-CN"/>
              <a:t>SHENZHEN FC</a:t>
            </a:r>
            <a:endParaRPr lang="zh-CN" altLang="en-US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9E53F5DF-5633-CB0E-D65C-E2A39DE51F5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88244" y="4707993"/>
            <a:ext cx="1267976" cy="307777"/>
          </a:xfrm>
        </p:spPr>
        <p:txBody>
          <a:bodyPr/>
          <a:lstStyle/>
          <a:p>
            <a:r>
              <a:rPr lang="en-US" altLang="zh-CN"/>
              <a:t>1996-1997</a:t>
            </a:r>
            <a:endParaRPr lang="zh-CN" altLang="en-US"/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002F0982-FB6B-C5E8-740A-31FE939F888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488244" y="4054716"/>
            <a:ext cx="644407" cy="215444"/>
          </a:xfrm>
        </p:spPr>
        <p:txBody>
          <a:bodyPr/>
          <a:lstStyle/>
          <a:p>
            <a:r>
              <a:rPr lang="zh-CN" altLang="en-US"/>
              <a:t>深圳 </a:t>
            </a:r>
            <a:r>
              <a:rPr lang="en-US" altLang="zh-CN"/>
              <a:t>FC</a:t>
            </a:r>
            <a:endParaRPr lang="zh-CN" altLang="en-US"/>
          </a:p>
        </p:txBody>
      </p:sp>
      <p:sp>
        <p:nvSpPr>
          <p:cNvPr id="18" name="文本占位符 17">
            <a:extLst>
              <a:ext uri="{FF2B5EF4-FFF2-40B4-BE49-F238E27FC236}">
                <a16:creationId xmlns:a16="http://schemas.microsoft.com/office/drawing/2014/main" id="{D98A032D-361C-916E-24DD-3154A43ED28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03238" y="2778202"/>
            <a:ext cx="3528900" cy="92333"/>
          </a:xfrm>
        </p:spPr>
        <p:txBody>
          <a:bodyPr/>
          <a:lstStyle/>
          <a:p>
            <a:pPr algn="r"/>
            <a:r>
              <a:rPr lang="zh-CN" altLang="en-US"/>
              <a:t>历史队徽，可能与原始版本存在差异</a:t>
            </a:r>
          </a:p>
        </p:txBody>
      </p:sp>
    </p:spTree>
    <p:extLst>
      <p:ext uri="{BB962C8B-B14F-4D97-AF65-F5344CB8AC3E}">
        <p14:creationId xmlns:p14="http://schemas.microsoft.com/office/powerpoint/2010/main" val="9807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D0836B63-BFEB-EADF-7BDF-7EB0538789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169722" y="812084"/>
            <a:ext cx="862417" cy="215444"/>
          </a:xfrm>
        </p:spPr>
        <p:txBody>
          <a:bodyPr/>
          <a:lstStyle/>
          <a:p>
            <a:r>
              <a:rPr lang="zh-CN" altLang="en-US"/>
              <a:t>深圳 </a:t>
            </a:r>
            <a:r>
              <a:rPr lang="en-US" altLang="zh-CN"/>
              <a:t>FC</a:t>
            </a:r>
            <a:endParaRPr lang="zh-CN" altLang="en-US"/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B670C37F-EEB1-7CE1-28F7-A310067B7A7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229034" y="1077567"/>
            <a:ext cx="803105" cy="138499"/>
          </a:xfrm>
        </p:spPr>
        <p:txBody>
          <a:bodyPr/>
          <a:lstStyle/>
          <a:p>
            <a:r>
              <a:rPr lang="en-US" altLang="zh-CN"/>
              <a:t>SHENZHEN FC</a:t>
            </a:r>
            <a:endParaRPr lang="zh-CN" altLang="en-US"/>
          </a:p>
        </p:txBody>
      </p:sp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C4F1C04E-0511-C396-2147-3925EB6D93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663173" y="1465361"/>
            <a:ext cx="1368966" cy="307777"/>
          </a:xfrm>
        </p:spPr>
        <p:txBody>
          <a:bodyPr/>
          <a:lstStyle/>
          <a:p>
            <a:r>
              <a:rPr lang="en-US" altLang="zh-CN"/>
              <a:t>1997-2000</a:t>
            </a:r>
            <a:endParaRPr lang="zh-CN" altLang="en-US"/>
          </a:p>
        </p:txBody>
      </p:sp>
      <p:sp>
        <p:nvSpPr>
          <p:cNvPr id="15" name="文本占位符 14">
            <a:extLst>
              <a:ext uri="{FF2B5EF4-FFF2-40B4-BE49-F238E27FC236}">
                <a16:creationId xmlns:a16="http://schemas.microsoft.com/office/drawing/2014/main" id="{56AA481A-A5FB-2EDF-7C60-5994907B33F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8244" y="4320199"/>
            <a:ext cx="803105" cy="138499"/>
          </a:xfrm>
        </p:spPr>
        <p:txBody>
          <a:bodyPr/>
          <a:lstStyle/>
          <a:p>
            <a:r>
              <a:rPr lang="en-US" altLang="zh-CN"/>
              <a:t>SHENZHEN FC</a:t>
            </a:r>
            <a:endParaRPr lang="zh-CN" altLang="en-US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9E53F5DF-5633-CB0E-D65C-E2A39DE51F5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88244" y="4707993"/>
            <a:ext cx="1453924" cy="307777"/>
          </a:xfrm>
        </p:spPr>
        <p:txBody>
          <a:bodyPr/>
          <a:lstStyle/>
          <a:p>
            <a:r>
              <a:rPr lang="en-US" altLang="zh-CN"/>
              <a:t>2000-2003</a:t>
            </a:r>
            <a:endParaRPr lang="zh-CN" altLang="en-US"/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002F0982-FB6B-C5E8-740A-31FE939F888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488244" y="4054716"/>
            <a:ext cx="644407" cy="215444"/>
          </a:xfrm>
        </p:spPr>
        <p:txBody>
          <a:bodyPr/>
          <a:lstStyle/>
          <a:p>
            <a:r>
              <a:rPr lang="zh-CN" altLang="en-US"/>
              <a:t>深圳 </a:t>
            </a:r>
            <a:r>
              <a:rPr lang="en-US" altLang="zh-CN"/>
              <a:t>FC</a:t>
            </a:r>
            <a:endParaRPr lang="zh-CN" altLang="en-US"/>
          </a:p>
        </p:txBody>
      </p:sp>
      <p:sp>
        <p:nvSpPr>
          <p:cNvPr id="18" name="文本占位符 17">
            <a:extLst>
              <a:ext uri="{FF2B5EF4-FFF2-40B4-BE49-F238E27FC236}">
                <a16:creationId xmlns:a16="http://schemas.microsoft.com/office/drawing/2014/main" id="{D98A032D-361C-916E-24DD-3154A43ED28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03238" y="2778202"/>
            <a:ext cx="3528900" cy="92333"/>
          </a:xfrm>
        </p:spPr>
        <p:txBody>
          <a:bodyPr/>
          <a:lstStyle/>
          <a:p>
            <a:pPr algn="r"/>
            <a:r>
              <a:rPr lang="zh-CN" altLang="en-US"/>
              <a:t>历史队徽，可能与原始版本存在差异</a:t>
            </a:r>
          </a:p>
        </p:txBody>
      </p:sp>
      <p:pic>
        <p:nvPicPr>
          <p:cNvPr id="5" name="图片占位符 4">
            <a:extLst>
              <a:ext uri="{FF2B5EF4-FFF2-40B4-BE49-F238E27FC236}">
                <a16:creationId xmlns:a16="http://schemas.microsoft.com/office/drawing/2014/main" id="{14A6267E-9717-7DE7-87DE-FF37FE219DF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9" name="图片占位符 8">
            <a:extLst>
              <a:ext uri="{FF2B5EF4-FFF2-40B4-BE49-F238E27FC236}">
                <a16:creationId xmlns:a16="http://schemas.microsoft.com/office/drawing/2014/main" id="{2D2EBC9B-97E5-0E2B-5822-38F159980C6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237464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D0836B63-BFEB-EADF-7BDF-7EB0538789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916449" y="812084"/>
            <a:ext cx="1115690" cy="215444"/>
          </a:xfrm>
        </p:spPr>
        <p:txBody>
          <a:bodyPr/>
          <a:lstStyle/>
          <a:p>
            <a:r>
              <a:rPr lang="zh-CN" altLang="en-US"/>
              <a:t>深圳健力宝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B670C37F-EEB1-7CE1-28F7-A310067B7A7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75384" y="1077567"/>
            <a:ext cx="1256755" cy="138499"/>
          </a:xfrm>
        </p:spPr>
        <p:txBody>
          <a:bodyPr/>
          <a:lstStyle/>
          <a:p>
            <a:r>
              <a:rPr lang="en-US" altLang="zh-CN"/>
              <a:t>SHENZHEN JIANLIBAO</a:t>
            </a:r>
            <a:endParaRPr lang="zh-CN" altLang="en-US"/>
          </a:p>
        </p:txBody>
      </p:sp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C4F1C04E-0511-C396-2147-3925EB6D93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94245" y="1465361"/>
            <a:ext cx="1437894" cy="307777"/>
          </a:xfrm>
        </p:spPr>
        <p:txBody>
          <a:bodyPr/>
          <a:lstStyle/>
          <a:p>
            <a:r>
              <a:rPr lang="en-US" altLang="zh-CN"/>
              <a:t>2003-2006</a:t>
            </a:r>
            <a:endParaRPr lang="zh-CN" altLang="en-US"/>
          </a:p>
        </p:txBody>
      </p:sp>
      <p:sp>
        <p:nvSpPr>
          <p:cNvPr id="15" name="文本占位符 14">
            <a:extLst>
              <a:ext uri="{FF2B5EF4-FFF2-40B4-BE49-F238E27FC236}">
                <a16:creationId xmlns:a16="http://schemas.microsoft.com/office/drawing/2014/main" id="{56AA481A-A5FB-2EDF-7C60-5994907B33F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/>
              <a:t>SHENZHEN FC</a:t>
            </a:r>
            <a:endParaRPr lang="zh-CN" altLang="en-US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9E53F5DF-5633-CB0E-D65C-E2A39DE51F5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88244" y="4707993"/>
            <a:ext cx="1437894" cy="307777"/>
          </a:xfrm>
        </p:spPr>
        <p:txBody>
          <a:bodyPr/>
          <a:lstStyle/>
          <a:p>
            <a:r>
              <a:rPr lang="en-US" altLang="zh-CN"/>
              <a:t>2006-2007</a:t>
            </a:r>
            <a:endParaRPr lang="zh-CN" altLang="en-US"/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002F0982-FB6B-C5E8-740A-31FE939F888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zh-CN" altLang="en-US"/>
              <a:t>深圳 </a:t>
            </a:r>
            <a:r>
              <a:rPr lang="en-US" altLang="zh-CN"/>
              <a:t>FC</a:t>
            </a:r>
            <a:endParaRPr lang="zh-CN" altLang="en-US"/>
          </a:p>
        </p:txBody>
      </p:sp>
      <p:pic>
        <p:nvPicPr>
          <p:cNvPr id="6" name="图片占位符 5">
            <a:extLst>
              <a:ext uri="{FF2B5EF4-FFF2-40B4-BE49-F238E27FC236}">
                <a16:creationId xmlns:a16="http://schemas.microsoft.com/office/drawing/2014/main" id="{34E05B7A-5799-D545-9380-BB12F040988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14" name="图片占位符 13">
            <a:extLst>
              <a:ext uri="{FF2B5EF4-FFF2-40B4-BE49-F238E27FC236}">
                <a16:creationId xmlns:a16="http://schemas.microsoft.com/office/drawing/2014/main" id="{339C3FA0-05E8-EC6D-83FA-DE3CC0F1ABD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190008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D0836B63-BFEB-EADF-7BDF-7EB0538789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57376" y="812084"/>
            <a:ext cx="1474763" cy="215444"/>
          </a:xfrm>
        </p:spPr>
        <p:txBody>
          <a:bodyPr/>
          <a:lstStyle/>
          <a:p>
            <a:r>
              <a:rPr lang="zh-CN" altLang="en-US"/>
              <a:t>深圳香雪上清饮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B670C37F-EEB1-7CE1-28F7-A310067B7A7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456387" y="1077567"/>
            <a:ext cx="1575752" cy="138499"/>
          </a:xfrm>
        </p:spPr>
        <p:txBody>
          <a:bodyPr/>
          <a:lstStyle/>
          <a:p>
            <a:r>
              <a:rPr lang="en-US" altLang="zh-CN"/>
              <a:t>SHENZHEN XIANGXUE EISITI</a:t>
            </a:r>
            <a:endParaRPr lang="zh-CN" altLang="en-US"/>
          </a:p>
        </p:txBody>
      </p:sp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C4F1C04E-0511-C396-2147-3925EB6D93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94245" y="1465361"/>
            <a:ext cx="1437894" cy="307777"/>
          </a:xfrm>
        </p:spPr>
        <p:txBody>
          <a:bodyPr/>
          <a:lstStyle/>
          <a:p>
            <a:r>
              <a:rPr lang="en-US" altLang="zh-CN"/>
              <a:t>2007-2009</a:t>
            </a:r>
            <a:endParaRPr lang="zh-CN" altLang="en-US"/>
          </a:p>
        </p:txBody>
      </p:sp>
      <p:sp>
        <p:nvSpPr>
          <p:cNvPr id="15" name="文本占位符 14">
            <a:extLst>
              <a:ext uri="{FF2B5EF4-FFF2-40B4-BE49-F238E27FC236}">
                <a16:creationId xmlns:a16="http://schemas.microsoft.com/office/drawing/2014/main" id="{56AA481A-A5FB-2EDF-7C60-5994907B33F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/>
              <a:t>SHENZHEN FC</a:t>
            </a:r>
            <a:endParaRPr lang="zh-CN" altLang="en-US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9E53F5DF-5633-CB0E-D65C-E2A39DE51F5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88244" y="4707993"/>
            <a:ext cx="1384995" cy="307777"/>
          </a:xfrm>
        </p:spPr>
        <p:txBody>
          <a:bodyPr/>
          <a:lstStyle/>
          <a:p>
            <a:r>
              <a:rPr lang="en-US" altLang="zh-CN"/>
              <a:t>2009-2010</a:t>
            </a:r>
            <a:endParaRPr lang="zh-CN" altLang="en-US"/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002F0982-FB6B-C5E8-740A-31FE939F888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zh-CN" altLang="en-US"/>
              <a:t>深圳 </a:t>
            </a:r>
            <a:r>
              <a:rPr lang="en-US" altLang="zh-CN"/>
              <a:t>FC</a:t>
            </a:r>
            <a:endParaRPr lang="zh-CN" altLang="en-US"/>
          </a:p>
        </p:txBody>
      </p:sp>
      <p:pic>
        <p:nvPicPr>
          <p:cNvPr id="5" name="图片占位符 4">
            <a:extLst>
              <a:ext uri="{FF2B5EF4-FFF2-40B4-BE49-F238E27FC236}">
                <a16:creationId xmlns:a16="http://schemas.microsoft.com/office/drawing/2014/main" id="{47259B48-7603-9928-0402-98D10C72C5F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10" name="图片占位符 9">
            <a:extLst>
              <a:ext uri="{FF2B5EF4-FFF2-40B4-BE49-F238E27FC236}">
                <a16:creationId xmlns:a16="http://schemas.microsoft.com/office/drawing/2014/main" id="{AC461A87-34DD-E1B7-102E-EE0990AA674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14986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D0836B63-BFEB-EADF-7BDF-7EB0538789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95985" y="812084"/>
            <a:ext cx="936154" cy="215444"/>
          </a:xfrm>
        </p:spPr>
        <p:txBody>
          <a:bodyPr/>
          <a:lstStyle/>
          <a:p>
            <a:r>
              <a:rPr lang="zh-CN" altLang="en-US"/>
              <a:t>深圳红钻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B670C37F-EEB1-7CE1-28F7-A310067B7A7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063925" y="1077567"/>
            <a:ext cx="968214" cy="138499"/>
          </a:xfrm>
        </p:spPr>
        <p:txBody>
          <a:bodyPr/>
          <a:lstStyle/>
          <a:p>
            <a:r>
              <a:rPr lang="en-US" altLang="zh-CN"/>
              <a:t>SHENZHEN RUBY</a:t>
            </a:r>
            <a:endParaRPr lang="zh-CN" altLang="en-US"/>
          </a:p>
        </p:txBody>
      </p:sp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C4F1C04E-0511-C396-2147-3925EB6D93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32103" y="1465361"/>
            <a:ext cx="1300036" cy="307777"/>
          </a:xfrm>
        </p:spPr>
        <p:txBody>
          <a:bodyPr/>
          <a:lstStyle/>
          <a:p>
            <a:r>
              <a:rPr lang="en-US" altLang="zh-CN"/>
              <a:t>2010-2015</a:t>
            </a:r>
            <a:endParaRPr lang="zh-CN" altLang="en-US"/>
          </a:p>
        </p:txBody>
      </p:sp>
      <p:sp>
        <p:nvSpPr>
          <p:cNvPr id="15" name="文本占位符 14">
            <a:extLst>
              <a:ext uri="{FF2B5EF4-FFF2-40B4-BE49-F238E27FC236}">
                <a16:creationId xmlns:a16="http://schemas.microsoft.com/office/drawing/2014/main" id="{56AA481A-A5FB-2EDF-7C60-5994907B33F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/>
              <a:t>SHENZHEN FC</a:t>
            </a:r>
            <a:endParaRPr lang="zh-CN" altLang="en-US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9E53F5DF-5633-CB0E-D65C-E2A39DE51F5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88244" y="4707993"/>
            <a:ext cx="1284006" cy="307777"/>
          </a:xfrm>
        </p:spPr>
        <p:txBody>
          <a:bodyPr/>
          <a:lstStyle/>
          <a:p>
            <a:r>
              <a:rPr lang="en-US" altLang="zh-CN"/>
              <a:t>2015-2016</a:t>
            </a:r>
            <a:endParaRPr lang="zh-CN" altLang="en-US"/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002F0982-FB6B-C5E8-740A-31FE939F888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zh-CN" altLang="en-US"/>
              <a:t>深圳 </a:t>
            </a:r>
            <a:r>
              <a:rPr lang="en-US" altLang="zh-CN"/>
              <a:t>FC</a:t>
            </a:r>
            <a:endParaRPr lang="zh-CN" altLang="en-US"/>
          </a:p>
        </p:txBody>
      </p:sp>
      <p:pic>
        <p:nvPicPr>
          <p:cNvPr id="6" name="图片占位符 5">
            <a:extLst>
              <a:ext uri="{FF2B5EF4-FFF2-40B4-BE49-F238E27FC236}">
                <a16:creationId xmlns:a16="http://schemas.microsoft.com/office/drawing/2014/main" id="{83FC65A8-E218-3E43-4B12-08EDE9F0484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14" name="图片占位符 13">
            <a:extLst>
              <a:ext uri="{FF2B5EF4-FFF2-40B4-BE49-F238E27FC236}">
                <a16:creationId xmlns:a16="http://schemas.microsoft.com/office/drawing/2014/main" id="{3FC3AEB9-D9D0-8451-B115-05FCB5410B4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83315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D0836B63-BFEB-EADF-7BDF-7EB0538789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169722" y="812084"/>
            <a:ext cx="862417" cy="215444"/>
          </a:xfrm>
        </p:spPr>
        <p:txBody>
          <a:bodyPr/>
          <a:lstStyle/>
          <a:p>
            <a:r>
              <a:rPr lang="zh-CN" altLang="en-US"/>
              <a:t>深圳 </a:t>
            </a:r>
            <a:r>
              <a:rPr lang="en-US" altLang="zh-CN"/>
              <a:t>FC</a:t>
            </a:r>
            <a:endParaRPr lang="zh-CN" altLang="en-US"/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B670C37F-EEB1-7CE1-28F7-A310067B7A7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229034" y="1077567"/>
            <a:ext cx="803105" cy="138499"/>
          </a:xfrm>
        </p:spPr>
        <p:txBody>
          <a:bodyPr/>
          <a:lstStyle/>
          <a:p>
            <a:r>
              <a:rPr lang="en-US" altLang="zh-CN"/>
              <a:t>SHENZHEN FC</a:t>
            </a:r>
            <a:endParaRPr lang="zh-CN" altLang="en-US"/>
          </a:p>
        </p:txBody>
      </p:sp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C4F1C04E-0511-C396-2147-3925EB6D93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51339" y="1465361"/>
            <a:ext cx="1280800" cy="307777"/>
          </a:xfrm>
        </p:spPr>
        <p:txBody>
          <a:bodyPr/>
          <a:lstStyle/>
          <a:p>
            <a:r>
              <a:rPr lang="en-US" altLang="zh-CN"/>
              <a:t>2016-2017</a:t>
            </a:r>
            <a:endParaRPr lang="zh-CN" altLang="en-US"/>
          </a:p>
        </p:txBody>
      </p:sp>
      <p:sp>
        <p:nvSpPr>
          <p:cNvPr id="15" name="文本占位符 14">
            <a:extLst>
              <a:ext uri="{FF2B5EF4-FFF2-40B4-BE49-F238E27FC236}">
                <a16:creationId xmlns:a16="http://schemas.microsoft.com/office/drawing/2014/main" id="{56AA481A-A5FB-2EDF-7C60-5994907B33F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/>
              <a:t>SHENZHEN FC</a:t>
            </a:r>
            <a:endParaRPr lang="zh-CN" altLang="en-US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9E53F5DF-5633-CB0E-D65C-E2A39DE51F5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88244" y="4707993"/>
            <a:ext cx="812723" cy="307777"/>
          </a:xfrm>
        </p:spPr>
        <p:txBody>
          <a:bodyPr/>
          <a:lstStyle/>
          <a:p>
            <a:r>
              <a:rPr lang="en-US" altLang="zh-CN"/>
              <a:t>2017-?</a:t>
            </a:r>
            <a:endParaRPr lang="zh-CN" altLang="en-US"/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002F0982-FB6B-C5E8-740A-31FE939F888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zh-CN" altLang="en-US"/>
              <a:t>深圳 </a:t>
            </a:r>
            <a:r>
              <a:rPr lang="en-US" altLang="zh-CN"/>
              <a:t>FC</a:t>
            </a:r>
            <a:endParaRPr lang="zh-CN" altLang="en-US"/>
          </a:p>
        </p:txBody>
      </p:sp>
      <p:pic>
        <p:nvPicPr>
          <p:cNvPr id="5" name="图片占位符 4">
            <a:extLst>
              <a:ext uri="{FF2B5EF4-FFF2-40B4-BE49-F238E27FC236}">
                <a16:creationId xmlns:a16="http://schemas.microsoft.com/office/drawing/2014/main" id="{676E4550-F457-80EA-423B-08327937C79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10" name="图片占位符 9">
            <a:extLst>
              <a:ext uri="{FF2B5EF4-FFF2-40B4-BE49-F238E27FC236}">
                <a16:creationId xmlns:a16="http://schemas.microsoft.com/office/drawing/2014/main" id="{E5E2502F-2BF3-F878-56B4-4569AC09077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40349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FCLOGO">
      <a:dk1>
        <a:sysClr val="windowText" lastClr="000000"/>
      </a:dk1>
      <a:lt1>
        <a:sysClr val="window" lastClr="FFFFFF"/>
      </a:lt1>
      <a:dk2>
        <a:srgbClr val="1B1B1B"/>
      </a:dk2>
      <a:lt2>
        <a:srgbClr val="E7E6E6"/>
      </a:lt2>
      <a:accent1>
        <a:srgbClr val="2C2DCC"/>
      </a:accent1>
      <a:accent2>
        <a:srgbClr val="F7F8FA"/>
      </a:accent2>
      <a:accent3>
        <a:srgbClr val="A5A5A5"/>
      </a:accent3>
      <a:accent4>
        <a:srgbClr val="FFC000"/>
      </a:accent4>
      <a:accent5>
        <a:srgbClr val="343536"/>
      </a:accent5>
      <a:accent6>
        <a:srgbClr val="70AD47"/>
      </a:accent6>
      <a:hlink>
        <a:srgbClr val="0563C1"/>
      </a:hlink>
      <a:folHlink>
        <a:srgbClr val="954F72"/>
      </a:folHlink>
    </a:clrScheme>
    <a:fontScheme name="FCLOGO">
      <a:majorFont>
        <a:latin typeface="Metropolis Medium"/>
        <a:ea typeface="思源黑体 CN Medium"/>
        <a:cs typeface=""/>
      </a:majorFont>
      <a:minorFont>
        <a:latin typeface="Metropolis Light"/>
        <a:ea typeface="思源黑体 CN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 algn="l">
          <a:defRPr sz="16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85</Words>
  <Application>Microsoft Office PowerPoint</Application>
  <PresentationFormat>自定义</PresentationFormat>
  <Paragraphs>38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Arial</vt:lpstr>
      <vt:lpstr>Metropolis Light</vt:lpstr>
      <vt:lpstr>Metropolis Medium</vt:lpstr>
      <vt:lpstr>Metropolis Semi Bold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Lee Ryan</dc:creator>
  <cp:lastModifiedBy>Ryan Lee</cp:lastModifiedBy>
  <cp:revision>19</cp:revision>
  <dcterms:created xsi:type="dcterms:W3CDTF">2021-12-14T13:40:54Z</dcterms:created>
  <dcterms:modified xsi:type="dcterms:W3CDTF">2023-10-24T11:45:13Z</dcterms:modified>
</cp:coreProperties>
</file>