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1520488" cy="6480175"/>
  <p:notesSz cx="6858000" cy="9144000"/>
  <p:defaultTextStyle>
    <a:defPPr>
      <a:defRPr lang="zh-CN"/>
    </a:defPPr>
    <a:lvl1pPr marL="0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5" autoAdjust="0"/>
    <p:restoredTop sz="94660"/>
  </p:normalViewPr>
  <p:slideViewPr>
    <p:cSldViewPr snapToGrid="0" showGuides="1">
      <p:cViewPr>
        <p:scale>
          <a:sx n="140" d="100"/>
          <a:sy n="140" d="100"/>
        </p:scale>
        <p:origin x="1329" y="6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5D2FA-2EF6-431C-BF60-D39FEB22A1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88350" y="719250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CB4FC2F-345C-462C-B58C-99C8728CE6C1}"/>
              </a:ext>
            </a:extLst>
          </p:cNvPr>
          <p:cNvGrpSpPr/>
          <p:nvPr userDrawn="1"/>
        </p:nvGrpSpPr>
        <p:grpSpPr>
          <a:xfrm>
            <a:off x="4835702" y="1583250"/>
            <a:ext cx="1849085" cy="72000"/>
            <a:chOff x="4835702" y="1583250"/>
            <a:chExt cx="1849085" cy="720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13CB7B-6B4F-4D7D-B48E-328992B975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345EF3-EBD6-4BA7-B5C6-74D7C8D5F3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58CBC7B-7102-4CD4-A378-EDAB6C99FE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BF0688A-38FF-4FA4-B87D-7167CFEC1259}"/>
              </a:ext>
            </a:extLst>
          </p:cNvPr>
          <p:cNvSpPr txBox="1">
            <a:spLocks noChangeAspect="1"/>
          </p:cNvSpPr>
          <p:nvPr/>
        </p:nvSpPr>
        <p:spPr>
          <a:xfrm>
            <a:off x="3095832" y="2022433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7DDD16-1492-499C-9439-BD704F8CFEC5}"/>
              </a:ext>
            </a:extLst>
          </p:cNvPr>
          <p:cNvSpPr/>
          <p:nvPr/>
        </p:nvSpPr>
        <p:spPr>
          <a:xfrm>
            <a:off x="3672139" y="2292362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985C3D4-03CC-4FBD-BB17-6DB9EFF7DAE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13994" y="812084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1400" smtClean="0">
                <a:latin typeface="+mj-lt"/>
                <a:ea typeface="+mj-ea"/>
              </a:defRPr>
            </a:lvl1pPr>
            <a:lvl2pPr>
              <a:defRPr lang="zh-CN" altLang="en-US" sz="1701" smtClean="0"/>
            </a:lvl2pPr>
            <a:lvl3pPr>
              <a:defRPr lang="zh-CN" altLang="en-US" sz="1701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algn="r"/>
            <a:r>
              <a:rPr lang="zh-CN" altLang="en-US"/>
              <a:t>中文名称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3613E422-2420-4181-AF81-B7F8EC1008A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176135" y="1077567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5949DEB-9E79-47B2-8AB7-44A92E709889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48134" y="1465361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962F5258-9349-4233-8270-4DF7C1CF828A}"/>
              </a:ext>
            </a:extLst>
          </p:cNvPr>
          <p:cNvSpPr/>
          <p:nvPr userDrawn="1"/>
        </p:nvSpPr>
        <p:spPr>
          <a:xfrm rot="5400000">
            <a:off x="4401520" y="1592249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图片占位符 2">
            <a:extLst>
              <a:ext uri="{FF2B5EF4-FFF2-40B4-BE49-F238E27FC236}">
                <a16:creationId xmlns:a16="http://schemas.microsoft.com/office/drawing/2014/main" id="{3798490A-0638-4B0E-A485-7013444DAE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32138" y="3960925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99BBDCC-F5E5-4A4A-8526-62470CF434C6}"/>
              </a:ext>
            </a:extLst>
          </p:cNvPr>
          <p:cNvGrpSpPr/>
          <p:nvPr userDrawn="1"/>
        </p:nvGrpSpPr>
        <p:grpSpPr>
          <a:xfrm>
            <a:off x="4835701" y="4824925"/>
            <a:ext cx="1849085" cy="72000"/>
            <a:chOff x="4835702" y="1583250"/>
            <a:chExt cx="1849085" cy="7200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FD2DB3E-EAF4-43BB-8E26-346361F2EFE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9DE1A52-DF92-4580-A8BD-D4E3563FAD7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482AC21-FDE0-4734-BA6B-84377F82FB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2A751E-DCD4-4762-AA19-6F2AC99221C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7488244" y="5265065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BDCB67-1ACE-4688-BA76-B4C2E01FE6D5}"/>
              </a:ext>
            </a:extLst>
          </p:cNvPr>
          <p:cNvSpPr/>
          <p:nvPr userDrawn="1"/>
        </p:nvSpPr>
        <p:spPr>
          <a:xfrm>
            <a:off x="7488244" y="5534994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30" name="文本占位符 15">
            <a:extLst>
              <a:ext uri="{FF2B5EF4-FFF2-40B4-BE49-F238E27FC236}">
                <a16:creationId xmlns:a16="http://schemas.microsoft.com/office/drawing/2014/main" id="{30B726E7-BE8B-40B5-874F-0291F2FA1D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8244" y="4320199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31" name="文本占位符 15">
            <a:extLst>
              <a:ext uri="{FF2B5EF4-FFF2-40B4-BE49-F238E27FC236}">
                <a16:creationId xmlns:a16="http://schemas.microsoft.com/office/drawing/2014/main" id="{94569536-3C01-461F-B2D9-B88DE48FD9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88244" y="4707993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932877E5-4761-48DE-9473-D750695BB7CA}"/>
              </a:ext>
            </a:extLst>
          </p:cNvPr>
          <p:cNvSpPr/>
          <p:nvPr userDrawn="1"/>
        </p:nvSpPr>
        <p:spPr>
          <a:xfrm rot="16200000" flipH="1">
            <a:off x="7054115" y="4833925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85C1BE70-38BB-4546-8066-73376F157C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88244" y="4054716"/>
            <a:ext cx="71814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j-ea"/>
              </a:defRPr>
            </a:lvl1pPr>
          </a:lstStyle>
          <a:p>
            <a:pPr lvl="0"/>
            <a:r>
              <a:rPr lang="zh-CN" altLang="en-US"/>
              <a:t>中文名称</a:t>
            </a:r>
          </a:p>
        </p:txBody>
      </p:sp>
    </p:spTree>
    <p:extLst>
      <p:ext uri="{BB962C8B-B14F-4D97-AF65-F5344CB8AC3E}">
        <p14:creationId xmlns:p14="http://schemas.microsoft.com/office/powerpoint/2010/main" val="368134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5D2FA-2EF6-431C-BF60-D39FEB22A1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88350" y="719250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CB4FC2F-345C-462C-B58C-99C8728CE6C1}"/>
              </a:ext>
            </a:extLst>
          </p:cNvPr>
          <p:cNvGrpSpPr/>
          <p:nvPr userDrawn="1"/>
        </p:nvGrpSpPr>
        <p:grpSpPr>
          <a:xfrm>
            <a:off x="4835702" y="1583250"/>
            <a:ext cx="1849085" cy="72000"/>
            <a:chOff x="4835702" y="1583250"/>
            <a:chExt cx="1849085" cy="720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13CB7B-6B4F-4D7D-B48E-328992B975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345EF3-EBD6-4BA7-B5C6-74D7C8D5F3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58CBC7B-7102-4CD4-A378-EDAB6C99FE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BF0688A-38FF-4FA4-B87D-7167CFEC1259}"/>
              </a:ext>
            </a:extLst>
          </p:cNvPr>
          <p:cNvSpPr txBox="1">
            <a:spLocks noChangeAspect="1"/>
          </p:cNvSpPr>
          <p:nvPr/>
        </p:nvSpPr>
        <p:spPr>
          <a:xfrm>
            <a:off x="3095832" y="2022433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7DDD16-1492-499C-9439-BD704F8CFEC5}"/>
              </a:ext>
            </a:extLst>
          </p:cNvPr>
          <p:cNvSpPr/>
          <p:nvPr/>
        </p:nvSpPr>
        <p:spPr>
          <a:xfrm>
            <a:off x="3672139" y="2292362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985C3D4-03CC-4FBD-BB17-6DB9EFF7DAE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13994" y="812084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1400" smtClean="0">
                <a:latin typeface="+mj-lt"/>
                <a:ea typeface="+mj-ea"/>
              </a:defRPr>
            </a:lvl1pPr>
            <a:lvl2pPr>
              <a:defRPr lang="zh-CN" altLang="en-US" sz="1701" smtClean="0"/>
            </a:lvl2pPr>
            <a:lvl3pPr>
              <a:defRPr lang="zh-CN" altLang="en-US" sz="1701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algn="r"/>
            <a:r>
              <a:rPr lang="zh-CN" altLang="en-US"/>
              <a:t>中文名称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3613E422-2420-4181-AF81-B7F8EC1008A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176135" y="1077567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5949DEB-9E79-47B2-8AB7-44A92E709889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48134" y="1465361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962F5258-9349-4233-8270-4DF7C1CF828A}"/>
              </a:ext>
            </a:extLst>
          </p:cNvPr>
          <p:cNvSpPr/>
          <p:nvPr userDrawn="1"/>
        </p:nvSpPr>
        <p:spPr>
          <a:xfrm rot="5400000">
            <a:off x="4401520" y="1592249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图片占位符 2">
            <a:extLst>
              <a:ext uri="{FF2B5EF4-FFF2-40B4-BE49-F238E27FC236}">
                <a16:creationId xmlns:a16="http://schemas.microsoft.com/office/drawing/2014/main" id="{3798490A-0638-4B0E-A485-7013444DAE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32138" y="3960925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99BBDCC-F5E5-4A4A-8526-62470CF434C6}"/>
              </a:ext>
            </a:extLst>
          </p:cNvPr>
          <p:cNvGrpSpPr/>
          <p:nvPr userDrawn="1"/>
        </p:nvGrpSpPr>
        <p:grpSpPr>
          <a:xfrm>
            <a:off x="4835701" y="4824925"/>
            <a:ext cx="1849085" cy="72000"/>
            <a:chOff x="4835702" y="1583250"/>
            <a:chExt cx="1849085" cy="7200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FD2DB3E-EAF4-43BB-8E26-346361F2EFE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9DE1A52-DF92-4580-A8BD-D4E3563FAD7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482AC21-FDE0-4734-BA6B-84377F82FB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2A751E-DCD4-4762-AA19-6F2AC99221C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7488244" y="5265065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BDCB67-1ACE-4688-BA76-B4C2E01FE6D5}"/>
              </a:ext>
            </a:extLst>
          </p:cNvPr>
          <p:cNvSpPr/>
          <p:nvPr userDrawn="1"/>
        </p:nvSpPr>
        <p:spPr>
          <a:xfrm>
            <a:off x="7488244" y="5534994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30" name="文本占位符 15">
            <a:extLst>
              <a:ext uri="{FF2B5EF4-FFF2-40B4-BE49-F238E27FC236}">
                <a16:creationId xmlns:a16="http://schemas.microsoft.com/office/drawing/2014/main" id="{30B726E7-BE8B-40B5-874F-0291F2FA1D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8244" y="4320199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31" name="文本占位符 15">
            <a:extLst>
              <a:ext uri="{FF2B5EF4-FFF2-40B4-BE49-F238E27FC236}">
                <a16:creationId xmlns:a16="http://schemas.microsoft.com/office/drawing/2014/main" id="{94569536-3C01-461F-B2D9-B88DE48FD9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88244" y="4707993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932877E5-4761-48DE-9473-D750695BB7CA}"/>
              </a:ext>
            </a:extLst>
          </p:cNvPr>
          <p:cNvSpPr/>
          <p:nvPr userDrawn="1"/>
        </p:nvSpPr>
        <p:spPr>
          <a:xfrm rot="16200000" flipH="1">
            <a:off x="7054115" y="4833925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85C1BE70-38BB-4546-8066-73376F157C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88244" y="4054716"/>
            <a:ext cx="71814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j-ea"/>
              </a:defRPr>
            </a:lvl1pPr>
          </a:lstStyle>
          <a:p>
            <a:pPr lvl="0"/>
            <a:r>
              <a:rPr lang="zh-CN" altLang="en-US"/>
              <a:t>中文名称</a:t>
            </a:r>
          </a:p>
        </p:txBody>
      </p:sp>
    </p:spTree>
    <p:extLst>
      <p:ext uri="{BB962C8B-B14F-4D97-AF65-F5344CB8AC3E}">
        <p14:creationId xmlns:p14="http://schemas.microsoft.com/office/powerpoint/2010/main" val="345835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5D2FA-2EF6-431C-BF60-D39FEB22A1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88350" y="719250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CB4FC2F-345C-462C-B58C-99C8728CE6C1}"/>
              </a:ext>
            </a:extLst>
          </p:cNvPr>
          <p:cNvGrpSpPr/>
          <p:nvPr userDrawn="1"/>
        </p:nvGrpSpPr>
        <p:grpSpPr>
          <a:xfrm>
            <a:off x="4835702" y="1583250"/>
            <a:ext cx="1849085" cy="72000"/>
            <a:chOff x="4835702" y="1583250"/>
            <a:chExt cx="1849085" cy="720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13CB7B-6B4F-4D7D-B48E-328992B975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345EF3-EBD6-4BA7-B5C6-74D7C8D5F3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58CBC7B-7102-4CD4-A378-EDAB6C99FE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BF0688A-38FF-4FA4-B87D-7167CFEC1259}"/>
              </a:ext>
            </a:extLst>
          </p:cNvPr>
          <p:cNvSpPr txBox="1">
            <a:spLocks noChangeAspect="1"/>
          </p:cNvSpPr>
          <p:nvPr/>
        </p:nvSpPr>
        <p:spPr>
          <a:xfrm>
            <a:off x="3095832" y="2022433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7DDD16-1492-499C-9439-BD704F8CFEC5}"/>
              </a:ext>
            </a:extLst>
          </p:cNvPr>
          <p:cNvSpPr/>
          <p:nvPr/>
        </p:nvSpPr>
        <p:spPr>
          <a:xfrm>
            <a:off x="3672139" y="2292362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985C3D4-03CC-4FBD-BB17-6DB9EFF7DAE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13994" y="812084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1400" smtClean="0">
                <a:latin typeface="+mj-lt"/>
                <a:ea typeface="+mj-ea"/>
              </a:defRPr>
            </a:lvl1pPr>
            <a:lvl2pPr>
              <a:defRPr lang="zh-CN" altLang="en-US" sz="1701" smtClean="0"/>
            </a:lvl2pPr>
            <a:lvl3pPr>
              <a:defRPr lang="zh-CN" altLang="en-US" sz="1701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algn="r"/>
            <a:r>
              <a:rPr lang="zh-CN" altLang="en-US"/>
              <a:t>中文名称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3613E422-2420-4181-AF81-B7F8EC1008A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176135" y="1077567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5949DEB-9E79-47B2-8AB7-44A92E709889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48134" y="1465361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962F5258-9349-4233-8270-4DF7C1CF828A}"/>
              </a:ext>
            </a:extLst>
          </p:cNvPr>
          <p:cNvSpPr/>
          <p:nvPr userDrawn="1"/>
        </p:nvSpPr>
        <p:spPr>
          <a:xfrm rot="5400000">
            <a:off x="4401520" y="1592249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图片占位符 2">
            <a:extLst>
              <a:ext uri="{FF2B5EF4-FFF2-40B4-BE49-F238E27FC236}">
                <a16:creationId xmlns:a16="http://schemas.microsoft.com/office/drawing/2014/main" id="{3798490A-0638-4B0E-A485-7013444DAE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32138" y="3960925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99BBDCC-F5E5-4A4A-8526-62470CF434C6}"/>
              </a:ext>
            </a:extLst>
          </p:cNvPr>
          <p:cNvGrpSpPr/>
          <p:nvPr userDrawn="1"/>
        </p:nvGrpSpPr>
        <p:grpSpPr>
          <a:xfrm>
            <a:off x="4835701" y="4824925"/>
            <a:ext cx="1849085" cy="72000"/>
            <a:chOff x="4835702" y="1583250"/>
            <a:chExt cx="1849085" cy="7200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FD2DB3E-EAF4-43BB-8E26-346361F2EFE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9DE1A52-DF92-4580-A8BD-D4E3563FAD7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482AC21-FDE0-4734-BA6B-84377F82FB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2A751E-DCD4-4762-AA19-6F2AC99221C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7488244" y="5265065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BDCB67-1ACE-4688-BA76-B4C2E01FE6D5}"/>
              </a:ext>
            </a:extLst>
          </p:cNvPr>
          <p:cNvSpPr/>
          <p:nvPr userDrawn="1"/>
        </p:nvSpPr>
        <p:spPr>
          <a:xfrm>
            <a:off x="7488244" y="5534994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30" name="文本占位符 15">
            <a:extLst>
              <a:ext uri="{FF2B5EF4-FFF2-40B4-BE49-F238E27FC236}">
                <a16:creationId xmlns:a16="http://schemas.microsoft.com/office/drawing/2014/main" id="{30B726E7-BE8B-40B5-874F-0291F2FA1D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8244" y="4320199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31" name="文本占位符 15">
            <a:extLst>
              <a:ext uri="{FF2B5EF4-FFF2-40B4-BE49-F238E27FC236}">
                <a16:creationId xmlns:a16="http://schemas.microsoft.com/office/drawing/2014/main" id="{94569536-3C01-461F-B2D9-B88DE48FD9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88244" y="4707993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932877E5-4761-48DE-9473-D750695BB7CA}"/>
              </a:ext>
            </a:extLst>
          </p:cNvPr>
          <p:cNvSpPr/>
          <p:nvPr userDrawn="1"/>
        </p:nvSpPr>
        <p:spPr>
          <a:xfrm rot="16200000" flipH="1">
            <a:off x="7054115" y="4833925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85C1BE70-38BB-4546-8066-73376F157C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88244" y="4054716"/>
            <a:ext cx="71814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j-ea"/>
              </a:defRPr>
            </a:lvl1pPr>
          </a:lstStyle>
          <a:p>
            <a:pPr lvl="0"/>
            <a:r>
              <a:rPr lang="zh-CN" altLang="en-US"/>
              <a:t>中文名称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A98D9F4-0C6F-42B2-A92C-0F121436DF76}"/>
              </a:ext>
            </a:extLst>
          </p:cNvPr>
          <p:cNvSpPr>
            <a:spLocks noChangeAspect="1"/>
          </p:cNvSpPr>
          <p:nvPr userDrawn="1"/>
        </p:nvSpPr>
        <p:spPr>
          <a:xfrm>
            <a:off x="3924138" y="2512566"/>
            <a:ext cx="108000" cy="108000"/>
          </a:xfrm>
          <a:prstGeom prst="roundRect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accent3"/>
                </a:solidFill>
              </a:rPr>
              <a:t>注</a:t>
            </a:r>
          </a:p>
        </p:txBody>
      </p:sp>
      <p:sp>
        <p:nvSpPr>
          <p:cNvPr id="29" name="文本占位符 4">
            <a:extLst>
              <a:ext uri="{FF2B5EF4-FFF2-40B4-BE49-F238E27FC236}">
                <a16:creationId xmlns:a16="http://schemas.microsoft.com/office/drawing/2014/main" id="{A09D3DC3-94D7-4182-9FB4-3E921E828EB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4032" y="2690345"/>
            <a:ext cx="3528106" cy="360000"/>
          </a:xfrm>
          <a:prstGeom prst="rect">
            <a:avLst/>
          </a:prstGeom>
        </p:spPr>
        <p:txBody>
          <a:bodyPr lIns="0" tIns="0" rIns="0" bIns="0"/>
          <a:lstStyle>
            <a:lvl1pPr marL="108000" indent="-108000" algn="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2pPr>
            <a:lvl3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3pPr>
            <a:lvl4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4pPr>
            <a:lvl5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5pPr>
          </a:lstStyle>
          <a:p>
            <a:pPr lvl="0"/>
            <a:r>
              <a:rPr lang="zh-CN" altLang="en-US"/>
              <a:t>单击此处添加注解</a:t>
            </a:r>
          </a:p>
        </p:txBody>
      </p:sp>
    </p:spTree>
    <p:extLst>
      <p:ext uri="{BB962C8B-B14F-4D97-AF65-F5344CB8AC3E}">
        <p14:creationId xmlns:p14="http://schemas.microsoft.com/office/powerpoint/2010/main" val="322345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5D2FA-2EF6-431C-BF60-D39FEB22A1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88350" y="719250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CB4FC2F-345C-462C-B58C-99C8728CE6C1}"/>
              </a:ext>
            </a:extLst>
          </p:cNvPr>
          <p:cNvGrpSpPr/>
          <p:nvPr userDrawn="1"/>
        </p:nvGrpSpPr>
        <p:grpSpPr>
          <a:xfrm>
            <a:off x="4835702" y="1583250"/>
            <a:ext cx="1849085" cy="72000"/>
            <a:chOff x="4835702" y="1583250"/>
            <a:chExt cx="1849085" cy="720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13CB7B-6B4F-4D7D-B48E-328992B975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345EF3-EBD6-4BA7-B5C6-74D7C8D5F3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58CBC7B-7102-4CD4-A378-EDAB6C99FE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BF0688A-38FF-4FA4-B87D-7167CFEC1259}"/>
              </a:ext>
            </a:extLst>
          </p:cNvPr>
          <p:cNvSpPr txBox="1">
            <a:spLocks noChangeAspect="1"/>
          </p:cNvSpPr>
          <p:nvPr/>
        </p:nvSpPr>
        <p:spPr>
          <a:xfrm>
            <a:off x="3095832" y="2022433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7DDD16-1492-499C-9439-BD704F8CFEC5}"/>
              </a:ext>
            </a:extLst>
          </p:cNvPr>
          <p:cNvSpPr/>
          <p:nvPr/>
        </p:nvSpPr>
        <p:spPr>
          <a:xfrm>
            <a:off x="3672139" y="2292362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985C3D4-03CC-4FBD-BB17-6DB9EFF7DAE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13994" y="812084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1400" smtClean="0">
                <a:latin typeface="+mj-lt"/>
                <a:ea typeface="+mj-ea"/>
              </a:defRPr>
            </a:lvl1pPr>
            <a:lvl2pPr>
              <a:defRPr lang="zh-CN" altLang="en-US" sz="1701" smtClean="0"/>
            </a:lvl2pPr>
            <a:lvl3pPr>
              <a:defRPr lang="zh-CN" altLang="en-US" sz="1701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algn="r"/>
            <a:r>
              <a:rPr lang="zh-CN" altLang="en-US"/>
              <a:t>中文名称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3613E422-2420-4181-AF81-B7F8EC1008A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176135" y="1077567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5949DEB-9E79-47B2-8AB7-44A92E709889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48134" y="1465361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962F5258-9349-4233-8270-4DF7C1CF828A}"/>
              </a:ext>
            </a:extLst>
          </p:cNvPr>
          <p:cNvSpPr/>
          <p:nvPr userDrawn="1"/>
        </p:nvSpPr>
        <p:spPr>
          <a:xfrm rot="5400000">
            <a:off x="4401520" y="1592249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图片占位符 2">
            <a:extLst>
              <a:ext uri="{FF2B5EF4-FFF2-40B4-BE49-F238E27FC236}">
                <a16:creationId xmlns:a16="http://schemas.microsoft.com/office/drawing/2014/main" id="{3798490A-0638-4B0E-A485-7013444DAE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32138" y="3960925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99BBDCC-F5E5-4A4A-8526-62470CF434C6}"/>
              </a:ext>
            </a:extLst>
          </p:cNvPr>
          <p:cNvGrpSpPr/>
          <p:nvPr userDrawn="1"/>
        </p:nvGrpSpPr>
        <p:grpSpPr>
          <a:xfrm>
            <a:off x="4835701" y="4824925"/>
            <a:ext cx="1849085" cy="72000"/>
            <a:chOff x="4835702" y="1583250"/>
            <a:chExt cx="1849085" cy="7200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FD2DB3E-EAF4-43BB-8E26-346361F2EFE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9DE1A52-DF92-4580-A8BD-D4E3563FAD7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482AC21-FDE0-4734-BA6B-84377F82FB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2A751E-DCD4-4762-AA19-6F2AC99221C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7488244" y="5265065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BDCB67-1ACE-4688-BA76-B4C2E01FE6D5}"/>
              </a:ext>
            </a:extLst>
          </p:cNvPr>
          <p:cNvSpPr/>
          <p:nvPr userDrawn="1"/>
        </p:nvSpPr>
        <p:spPr>
          <a:xfrm>
            <a:off x="7488244" y="5534994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30" name="文本占位符 15">
            <a:extLst>
              <a:ext uri="{FF2B5EF4-FFF2-40B4-BE49-F238E27FC236}">
                <a16:creationId xmlns:a16="http://schemas.microsoft.com/office/drawing/2014/main" id="{30B726E7-BE8B-40B5-874F-0291F2FA1D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8244" y="4320199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31" name="文本占位符 15">
            <a:extLst>
              <a:ext uri="{FF2B5EF4-FFF2-40B4-BE49-F238E27FC236}">
                <a16:creationId xmlns:a16="http://schemas.microsoft.com/office/drawing/2014/main" id="{94569536-3C01-461F-B2D9-B88DE48FD9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88244" y="4707993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932877E5-4761-48DE-9473-D750695BB7CA}"/>
              </a:ext>
            </a:extLst>
          </p:cNvPr>
          <p:cNvSpPr/>
          <p:nvPr userDrawn="1"/>
        </p:nvSpPr>
        <p:spPr>
          <a:xfrm rot="16200000" flipH="1">
            <a:off x="7054115" y="4833925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85C1BE70-38BB-4546-8066-73376F157C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88244" y="4054716"/>
            <a:ext cx="71814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j-ea"/>
              </a:defRPr>
            </a:lvl1pPr>
          </a:lstStyle>
          <a:p>
            <a:pPr lvl="0"/>
            <a:r>
              <a:rPr lang="zh-CN" altLang="en-US"/>
              <a:t>中文名称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9918EB4-B518-4623-BDFA-B7A2C8AC5337}"/>
              </a:ext>
            </a:extLst>
          </p:cNvPr>
          <p:cNvSpPr>
            <a:spLocks noChangeAspect="1"/>
          </p:cNvSpPr>
          <p:nvPr userDrawn="1"/>
        </p:nvSpPr>
        <p:spPr>
          <a:xfrm>
            <a:off x="7489144" y="5755198"/>
            <a:ext cx="108000" cy="108000"/>
          </a:xfrm>
          <a:prstGeom prst="roundRect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accent3"/>
                </a:solidFill>
              </a:rPr>
              <a:t>注</a:t>
            </a:r>
          </a:p>
        </p:txBody>
      </p:sp>
      <p:sp>
        <p:nvSpPr>
          <p:cNvPr id="34" name="文本占位符 4">
            <a:extLst>
              <a:ext uri="{FF2B5EF4-FFF2-40B4-BE49-F238E27FC236}">
                <a16:creationId xmlns:a16="http://schemas.microsoft.com/office/drawing/2014/main" id="{AEE200A8-D3E7-453A-B62A-A14D3A92FB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89144" y="5932977"/>
            <a:ext cx="3528106" cy="360000"/>
          </a:xfrm>
          <a:prstGeom prst="rect">
            <a:avLst/>
          </a:prstGeom>
        </p:spPr>
        <p:txBody>
          <a:bodyPr lIns="0" tIns="0" rIns="0" bIns="0"/>
          <a:lstStyle>
            <a:lvl1pPr marL="108000" indent="-10800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2pPr>
            <a:lvl3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3pPr>
            <a:lvl4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4pPr>
            <a:lvl5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5pPr>
          </a:lstStyle>
          <a:p>
            <a:pPr lvl="0"/>
            <a:r>
              <a:rPr lang="zh-CN" altLang="en-US"/>
              <a:t>单击此处添加注解</a:t>
            </a:r>
          </a:p>
        </p:txBody>
      </p:sp>
    </p:spTree>
    <p:extLst>
      <p:ext uri="{BB962C8B-B14F-4D97-AF65-F5344CB8AC3E}">
        <p14:creationId xmlns:p14="http://schemas.microsoft.com/office/powerpoint/2010/main" val="384788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5D2FA-2EF6-431C-BF60-D39FEB22A1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88350" y="719250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CB4FC2F-345C-462C-B58C-99C8728CE6C1}"/>
              </a:ext>
            </a:extLst>
          </p:cNvPr>
          <p:cNvGrpSpPr/>
          <p:nvPr userDrawn="1"/>
        </p:nvGrpSpPr>
        <p:grpSpPr>
          <a:xfrm>
            <a:off x="4835702" y="1583250"/>
            <a:ext cx="1849085" cy="72000"/>
            <a:chOff x="4835702" y="1583250"/>
            <a:chExt cx="1849085" cy="720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13CB7B-6B4F-4D7D-B48E-328992B975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345EF3-EBD6-4BA7-B5C6-74D7C8D5F3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58CBC7B-7102-4CD4-A378-EDAB6C99FE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BF0688A-38FF-4FA4-B87D-7167CFEC1259}"/>
              </a:ext>
            </a:extLst>
          </p:cNvPr>
          <p:cNvSpPr txBox="1">
            <a:spLocks noChangeAspect="1"/>
          </p:cNvSpPr>
          <p:nvPr/>
        </p:nvSpPr>
        <p:spPr>
          <a:xfrm>
            <a:off x="3095832" y="2022433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7DDD16-1492-499C-9439-BD704F8CFEC5}"/>
              </a:ext>
            </a:extLst>
          </p:cNvPr>
          <p:cNvSpPr/>
          <p:nvPr/>
        </p:nvSpPr>
        <p:spPr>
          <a:xfrm>
            <a:off x="3672139" y="2292362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985C3D4-03CC-4FBD-BB17-6DB9EFF7DAE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13994" y="812084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1400" smtClean="0">
                <a:latin typeface="+mj-lt"/>
                <a:ea typeface="+mj-ea"/>
              </a:defRPr>
            </a:lvl1pPr>
            <a:lvl2pPr>
              <a:defRPr lang="zh-CN" altLang="en-US" sz="1701" smtClean="0"/>
            </a:lvl2pPr>
            <a:lvl3pPr>
              <a:defRPr lang="zh-CN" altLang="en-US" sz="1701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algn="r"/>
            <a:r>
              <a:rPr lang="zh-CN" altLang="en-US"/>
              <a:t>中文名称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3613E422-2420-4181-AF81-B7F8EC1008A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176135" y="1077567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5949DEB-9E79-47B2-8AB7-44A92E709889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48134" y="1465361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962F5258-9349-4233-8270-4DF7C1CF828A}"/>
              </a:ext>
            </a:extLst>
          </p:cNvPr>
          <p:cNvSpPr/>
          <p:nvPr userDrawn="1"/>
        </p:nvSpPr>
        <p:spPr>
          <a:xfrm rot="5400000">
            <a:off x="4401520" y="1592249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图片占位符 2">
            <a:extLst>
              <a:ext uri="{FF2B5EF4-FFF2-40B4-BE49-F238E27FC236}">
                <a16:creationId xmlns:a16="http://schemas.microsoft.com/office/drawing/2014/main" id="{3798490A-0638-4B0E-A485-7013444DAE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32138" y="3960925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99BBDCC-F5E5-4A4A-8526-62470CF434C6}"/>
              </a:ext>
            </a:extLst>
          </p:cNvPr>
          <p:cNvGrpSpPr/>
          <p:nvPr userDrawn="1"/>
        </p:nvGrpSpPr>
        <p:grpSpPr>
          <a:xfrm>
            <a:off x="4835701" y="4824925"/>
            <a:ext cx="1849085" cy="72000"/>
            <a:chOff x="4835702" y="1583250"/>
            <a:chExt cx="1849085" cy="7200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FD2DB3E-EAF4-43BB-8E26-346361F2EFE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9DE1A52-DF92-4580-A8BD-D4E3563FAD7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482AC21-FDE0-4734-BA6B-84377F82FB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2A751E-DCD4-4762-AA19-6F2AC99221C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7488244" y="5265065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BDCB67-1ACE-4688-BA76-B4C2E01FE6D5}"/>
              </a:ext>
            </a:extLst>
          </p:cNvPr>
          <p:cNvSpPr/>
          <p:nvPr userDrawn="1"/>
        </p:nvSpPr>
        <p:spPr>
          <a:xfrm>
            <a:off x="7488244" y="5534994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30" name="文本占位符 15">
            <a:extLst>
              <a:ext uri="{FF2B5EF4-FFF2-40B4-BE49-F238E27FC236}">
                <a16:creationId xmlns:a16="http://schemas.microsoft.com/office/drawing/2014/main" id="{30B726E7-BE8B-40B5-874F-0291F2FA1D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8244" y="4320199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31" name="文本占位符 15">
            <a:extLst>
              <a:ext uri="{FF2B5EF4-FFF2-40B4-BE49-F238E27FC236}">
                <a16:creationId xmlns:a16="http://schemas.microsoft.com/office/drawing/2014/main" id="{94569536-3C01-461F-B2D9-B88DE48FD9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88244" y="4707993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932877E5-4761-48DE-9473-D750695BB7CA}"/>
              </a:ext>
            </a:extLst>
          </p:cNvPr>
          <p:cNvSpPr/>
          <p:nvPr userDrawn="1"/>
        </p:nvSpPr>
        <p:spPr>
          <a:xfrm rot="16200000" flipH="1">
            <a:off x="7054115" y="4833925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85C1BE70-38BB-4546-8066-73376F157C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88244" y="4054716"/>
            <a:ext cx="71814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j-ea"/>
              </a:defRPr>
            </a:lvl1pPr>
          </a:lstStyle>
          <a:p>
            <a:pPr lvl="0"/>
            <a:r>
              <a:rPr lang="zh-CN" altLang="en-US"/>
              <a:t>中文名称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A98D9F4-0C6F-42B2-A92C-0F121436DF76}"/>
              </a:ext>
            </a:extLst>
          </p:cNvPr>
          <p:cNvSpPr>
            <a:spLocks noChangeAspect="1"/>
          </p:cNvSpPr>
          <p:nvPr userDrawn="1"/>
        </p:nvSpPr>
        <p:spPr>
          <a:xfrm>
            <a:off x="3924138" y="2512566"/>
            <a:ext cx="108000" cy="108000"/>
          </a:xfrm>
          <a:prstGeom prst="roundRect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accent3"/>
                </a:solidFill>
              </a:rPr>
              <a:t>注</a:t>
            </a:r>
          </a:p>
        </p:txBody>
      </p:sp>
      <p:sp>
        <p:nvSpPr>
          <p:cNvPr id="29" name="文本占位符 4">
            <a:extLst>
              <a:ext uri="{FF2B5EF4-FFF2-40B4-BE49-F238E27FC236}">
                <a16:creationId xmlns:a16="http://schemas.microsoft.com/office/drawing/2014/main" id="{A09D3DC3-94D7-4182-9FB4-3E921E828EB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4032" y="2690345"/>
            <a:ext cx="3528106" cy="360000"/>
          </a:xfrm>
          <a:prstGeom prst="rect">
            <a:avLst/>
          </a:prstGeom>
        </p:spPr>
        <p:txBody>
          <a:bodyPr lIns="0" tIns="0" rIns="0" bIns="0"/>
          <a:lstStyle>
            <a:lvl1pPr marL="108000" indent="-108000" algn="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2pPr>
            <a:lvl3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3pPr>
            <a:lvl4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4pPr>
            <a:lvl5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5pPr>
          </a:lstStyle>
          <a:p>
            <a:pPr lvl="0"/>
            <a:r>
              <a:rPr lang="zh-CN" altLang="en-US"/>
              <a:t>单击此处添加注解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9918EB4-B518-4623-BDFA-B7A2C8AC5337}"/>
              </a:ext>
            </a:extLst>
          </p:cNvPr>
          <p:cNvSpPr>
            <a:spLocks noChangeAspect="1"/>
          </p:cNvSpPr>
          <p:nvPr userDrawn="1"/>
        </p:nvSpPr>
        <p:spPr>
          <a:xfrm>
            <a:off x="7489144" y="5755198"/>
            <a:ext cx="108000" cy="108000"/>
          </a:xfrm>
          <a:prstGeom prst="roundRect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accent3"/>
                </a:solidFill>
              </a:rPr>
              <a:t>注</a:t>
            </a:r>
          </a:p>
        </p:txBody>
      </p:sp>
      <p:sp>
        <p:nvSpPr>
          <p:cNvPr id="34" name="文本占位符 4">
            <a:extLst>
              <a:ext uri="{FF2B5EF4-FFF2-40B4-BE49-F238E27FC236}">
                <a16:creationId xmlns:a16="http://schemas.microsoft.com/office/drawing/2014/main" id="{AEE200A8-D3E7-453A-B62A-A14D3A92FB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89144" y="5932977"/>
            <a:ext cx="3528106" cy="360000"/>
          </a:xfrm>
          <a:prstGeom prst="rect">
            <a:avLst/>
          </a:prstGeom>
        </p:spPr>
        <p:txBody>
          <a:bodyPr lIns="0" tIns="0" rIns="0" bIns="0"/>
          <a:lstStyle>
            <a:lvl1pPr marL="108000" indent="-10800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2pPr>
            <a:lvl3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3pPr>
            <a:lvl4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4pPr>
            <a:lvl5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5pPr>
          </a:lstStyle>
          <a:p>
            <a:pPr lvl="0"/>
            <a:r>
              <a:rPr lang="zh-CN" altLang="en-US"/>
              <a:t>单击此处添加注解</a:t>
            </a:r>
          </a:p>
        </p:txBody>
      </p:sp>
    </p:spTree>
    <p:extLst>
      <p:ext uri="{BB962C8B-B14F-4D97-AF65-F5344CB8AC3E}">
        <p14:creationId xmlns:p14="http://schemas.microsoft.com/office/powerpoint/2010/main" val="287966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5D2FA-2EF6-431C-BF60-D39FEB22A1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88350" y="719250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CB4FC2F-345C-462C-B58C-99C8728CE6C1}"/>
              </a:ext>
            </a:extLst>
          </p:cNvPr>
          <p:cNvGrpSpPr/>
          <p:nvPr userDrawn="1"/>
        </p:nvGrpSpPr>
        <p:grpSpPr>
          <a:xfrm>
            <a:off x="4835702" y="1583250"/>
            <a:ext cx="1849085" cy="72000"/>
            <a:chOff x="4835702" y="1583250"/>
            <a:chExt cx="1849085" cy="720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13CB7B-6B4F-4D7D-B48E-328992B975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345EF3-EBD6-4BA7-B5C6-74D7C8D5F3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58CBC7B-7102-4CD4-A378-EDAB6C99FE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BF0688A-38FF-4FA4-B87D-7167CFEC1259}"/>
              </a:ext>
            </a:extLst>
          </p:cNvPr>
          <p:cNvSpPr txBox="1">
            <a:spLocks noChangeAspect="1"/>
          </p:cNvSpPr>
          <p:nvPr/>
        </p:nvSpPr>
        <p:spPr>
          <a:xfrm>
            <a:off x="3095832" y="2022433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7DDD16-1492-499C-9439-BD704F8CFEC5}"/>
              </a:ext>
            </a:extLst>
          </p:cNvPr>
          <p:cNvSpPr/>
          <p:nvPr/>
        </p:nvSpPr>
        <p:spPr>
          <a:xfrm>
            <a:off x="3672139" y="2292362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985C3D4-03CC-4FBD-BB17-6DB9EFF7DAE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13994" y="812084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1400" smtClean="0">
                <a:latin typeface="+mj-lt"/>
                <a:ea typeface="+mj-ea"/>
              </a:defRPr>
            </a:lvl1pPr>
            <a:lvl2pPr>
              <a:defRPr lang="zh-CN" altLang="en-US" sz="1701" smtClean="0"/>
            </a:lvl2pPr>
            <a:lvl3pPr>
              <a:defRPr lang="zh-CN" altLang="en-US" sz="1701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algn="r"/>
            <a:r>
              <a:rPr lang="zh-CN" altLang="en-US"/>
              <a:t>中文名称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3613E422-2420-4181-AF81-B7F8EC1008A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176135" y="1077567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5949DEB-9E79-47B2-8AB7-44A92E709889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48134" y="1465361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962F5258-9349-4233-8270-4DF7C1CF828A}"/>
              </a:ext>
            </a:extLst>
          </p:cNvPr>
          <p:cNvSpPr/>
          <p:nvPr userDrawn="1"/>
        </p:nvSpPr>
        <p:spPr>
          <a:xfrm rot="5400000">
            <a:off x="4401520" y="1592249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94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5D2FA-2EF6-431C-BF60-D39FEB22A1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88350" y="719250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CB4FC2F-345C-462C-B58C-99C8728CE6C1}"/>
              </a:ext>
            </a:extLst>
          </p:cNvPr>
          <p:cNvGrpSpPr/>
          <p:nvPr userDrawn="1"/>
        </p:nvGrpSpPr>
        <p:grpSpPr>
          <a:xfrm>
            <a:off x="4835702" y="1583250"/>
            <a:ext cx="1849085" cy="72000"/>
            <a:chOff x="4835702" y="1583250"/>
            <a:chExt cx="1849085" cy="720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13CB7B-6B4F-4D7D-B48E-328992B975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345EF3-EBD6-4BA7-B5C6-74D7C8D5F3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58CBC7B-7102-4CD4-A378-EDAB6C99FE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BF0688A-38FF-4FA4-B87D-7167CFEC1259}"/>
              </a:ext>
            </a:extLst>
          </p:cNvPr>
          <p:cNvSpPr txBox="1">
            <a:spLocks noChangeAspect="1"/>
          </p:cNvSpPr>
          <p:nvPr/>
        </p:nvSpPr>
        <p:spPr>
          <a:xfrm>
            <a:off x="3095832" y="2022433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7DDD16-1492-499C-9439-BD704F8CFEC5}"/>
              </a:ext>
            </a:extLst>
          </p:cNvPr>
          <p:cNvSpPr/>
          <p:nvPr/>
        </p:nvSpPr>
        <p:spPr>
          <a:xfrm>
            <a:off x="3672139" y="2292362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985C3D4-03CC-4FBD-BB17-6DB9EFF7DAE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13994" y="812084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1400" smtClean="0">
                <a:latin typeface="+mj-lt"/>
                <a:ea typeface="+mj-ea"/>
              </a:defRPr>
            </a:lvl1pPr>
            <a:lvl2pPr>
              <a:defRPr lang="zh-CN" altLang="en-US" sz="1701" smtClean="0"/>
            </a:lvl2pPr>
            <a:lvl3pPr>
              <a:defRPr lang="zh-CN" altLang="en-US" sz="1701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algn="r"/>
            <a:r>
              <a:rPr lang="zh-CN" altLang="en-US"/>
              <a:t>中文名称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3613E422-2420-4181-AF81-B7F8EC1008A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176135" y="1077567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5949DEB-9E79-47B2-8AB7-44A92E709889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48134" y="1465361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962F5258-9349-4233-8270-4DF7C1CF828A}"/>
              </a:ext>
            </a:extLst>
          </p:cNvPr>
          <p:cNvSpPr/>
          <p:nvPr userDrawn="1"/>
        </p:nvSpPr>
        <p:spPr>
          <a:xfrm rot="5400000">
            <a:off x="4401520" y="1592249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73758C0-0ED1-43CF-906A-1D25B885A744}"/>
              </a:ext>
            </a:extLst>
          </p:cNvPr>
          <p:cNvSpPr>
            <a:spLocks noChangeAspect="1"/>
          </p:cNvSpPr>
          <p:nvPr userDrawn="1"/>
        </p:nvSpPr>
        <p:spPr>
          <a:xfrm>
            <a:off x="3924138" y="2512566"/>
            <a:ext cx="108000" cy="108000"/>
          </a:xfrm>
          <a:prstGeom prst="roundRect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accent3"/>
                </a:solidFill>
              </a:rPr>
              <a:t>注</a:t>
            </a:r>
          </a:p>
        </p:txBody>
      </p:sp>
      <p:sp>
        <p:nvSpPr>
          <p:cNvPr id="20" name="文本占位符 4">
            <a:extLst>
              <a:ext uri="{FF2B5EF4-FFF2-40B4-BE49-F238E27FC236}">
                <a16:creationId xmlns:a16="http://schemas.microsoft.com/office/drawing/2014/main" id="{EFA86B42-1329-4F31-B4F5-0EAA54A7266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4032" y="2690345"/>
            <a:ext cx="3528106" cy="360000"/>
          </a:xfrm>
          <a:prstGeom prst="rect">
            <a:avLst/>
          </a:prstGeom>
        </p:spPr>
        <p:txBody>
          <a:bodyPr lIns="0" tIns="0" rIns="0" bIns="0"/>
          <a:lstStyle>
            <a:lvl1pPr marL="108000" indent="-108000" algn="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1pPr>
            <a:lvl2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2pPr>
            <a:lvl3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3pPr>
            <a:lvl4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4pPr>
            <a:lvl5pPr marL="108000" indent="-10800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600">
                <a:solidFill>
                  <a:schemeClr val="accent3"/>
                </a:solidFill>
              </a:defRPr>
            </a:lvl5pPr>
          </a:lstStyle>
          <a:p>
            <a:pPr lvl="0"/>
            <a:r>
              <a:rPr lang="zh-CN" altLang="en-US"/>
              <a:t>单击此处添加注解</a:t>
            </a:r>
          </a:p>
        </p:txBody>
      </p:sp>
    </p:spTree>
    <p:extLst>
      <p:ext uri="{BB962C8B-B14F-4D97-AF65-F5344CB8AC3E}">
        <p14:creationId xmlns:p14="http://schemas.microsoft.com/office/powerpoint/2010/main" val="277956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4AE751FC-2E9D-4A51-AEC3-D5BE7AA246EB}"/>
              </a:ext>
            </a:extLst>
          </p:cNvPr>
          <p:cNvSpPr/>
          <p:nvPr userDrawn="1"/>
        </p:nvSpPr>
        <p:spPr>
          <a:xfrm>
            <a:off x="5760244" y="0"/>
            <a:ext cx="5760244" cy="3240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CA8816-7E18-4472-85C1-8D6D0F63F5C9}"/>
              </a:ext>
            </a:extLst>
          </p:cNvPr>
          <p:cNvSpPr/>
          <p:nvPr userDrawn="1"/>
        </p:nvSpPr>
        <p:spPr>
          <a:xfrm>
            <a:off x="0" y="3240087"/>
            <a:ext cx="5760244" cy="3240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BDB4ED3-00F3-4567-8E10-EB961CAF19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38" b="9538"/>
          <a:stretch/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2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9" r:id="rId4"/>
    <p:sldLayoutId id="2147483660" r:id="rId5"/>
    <p:sldLayoutId id="2147483656" r:id="rId6"/>
    <p:sldLayoutId id="2147483661" r:id="rId7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629" userDrawn="1">
          <p15:clr>
            <a:srgbClr val="F26B43"/>
          </p15:clr>
        </p15:guide>
        <p15:guide id="2" orient="horz" pos="2041" userDrawn="1">
          <p15:clr>
            <a:srgbClr val="F26B43"/>
          </p15:clr>
        </p15:guide>
        <p15:guide id="3" pos="317" userDrawn="1">
          <p15:clr>
            <a:srgbClr val="F26B43"/>
          </p15:clr>
        </p15:guide>
        <p15:guide id="4" pos="6940" userDrawn="1">
          <p15:clr>
            <a:srgbClr val="F26B43"/>
          </p15:clr>
        </p15:guide>
        <p15:guide id="5" pos="5284" userDrawn="1">
          <p15:clr>
            <a:srgbClr val="F26B43"/>
          </p15:clr>
        </p15:guide>
        <p15:guide id="6" pos="1973" userDrawn="1">
          <p15:clr>
            <a:srgbClr val="F26B43"/>
          </p15:clr>
        </p15:guide>
        <p15:guide id="7" orient="horz" userDrawn="1">
          <p15:clr>
            <a:srgbClr val="F26B43"/>
          </p15:clr>
        </p15:guide>
        <p15:guide id="8" orient="horz" pos="1020" userDrawn="1">
          <p15:clr>
            <a:srgbClr val="F26B43"/>
          </p15:clr>
        </p15:guide>
        <p15:guide id="9" orient="horz" pos="3062" userDrawn="1">
          <p15:clr>
            <a:srgbClr val="F26B43"/>
          </p15:clr>
        </p15:guide>
        <p15:guide id="10" orient="horz" pos="408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占位符 20">
            <a:extLst>
              <a:ext uri="{FF2B5EF4-FFF2-40B4-BE49-F238E27FC236}">
                <a16:creationId xmlns:a16="http://schemas.microsoft.com/office/drawing/2014/main" id="{50798D59-3A80-8828-6E20-2B24C22E27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8256C3DD-6555-216F-2B8D-77227169DF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前卫寰岛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684457A-24D3-66A2-E2D9-5AA0A1F3FE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/>
              <a:t>QIANWEI HUANDAO</a:t>
            </a:r>
            <a:endParaRPr lang="zh-CN" altLang="en-US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4A44A85C-D002-79D7-9E7D-C564BFB217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1996-2001</a:t>
            </a:r>
            <a:endParaRPr lang="zh-CN" altLang="en-US"/>
          </a:p>
        </p:txBody>
      </p:sp>
      <p:pic>
        <p:nvPicPr>
          <p:cNvPr id="27" name="图片占位符 26">
            <a:extLst>
              <a:ext uri="{FF2B5EF4-FFF2-40B4-BE49-F238E27FC236}">
                <a16:creationId xmlns:a16="http://schemas.microsoft.com/office/drawing/2014/main" id="{776F691C-503A-0814-165B-9799E89F999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E9C01389-A08B-7D18-2253-313F383ACBB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8244" y="4320199"/>
            <a:ext cx="1080424" cy="138499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CHONGQING LIFAN</a:t>
            </a:r>
            <a:endParaRPr lang="zh-CN" altLang="en-US"/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6EC2523C-B1B8-B9B2-2770-5E5C26C8AC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88244" y="4707993"/>
            <a:ext cx="1296830" cy="307777"/>
          </a:xfrm>
        </p:spPr>
        <p:txBody>
          <a:bodyPr/>
          <a:lstStyle/>
          <a:p>
            <a:r>
              <a:rPr lang="en-US" altLang="zh-CN"/>
              <a:t>2001-2017</a:t>
            </a:r>
            <a:endParaRPr lang="zh-CN" altLang="en-US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EED53421-CD50-E7FA-464E-DE9E0DA08A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88244" y="4054716"/>
            <a:ext cx="738985" cy="215444"/>
          </a:xfrm>
        </p:spPr>
        <p:txBody>
          <a:bodyPr/>
          <a:lstStyle/>
          <a:p>
            <a:r>
              <a:rPr lang="zh-CN" altLang="en-US"/>
              <a:t>重庆力帆</a:t>
            </a:r>
          </a:p>
        </p:txBody>
      </p:sp>
      <p:sp>
        <p:nvSpPr>
          <p:cNvPr id="25" name="文本占位符 24">
            <a:extLst>
              <a:ext uri="{FF2B5EF4-FFF2-40B4-BE49-F238E27FC236}">
                <a16:creationId xmlns:a16="http://schemas.microsoft.com/office/drawing/2014/main" id="{25B3B24D-7D7D-EBD5-9EE6-D74DA589F6B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zh-CN" altLang="en-US"/>
              <a:t>历史队徽，可能与原始版本存在差异</a:t>
            </a:r>
          </a:p>
        </p:txBody>
      </p:sp>
    </p:spTree>
    <p:extLst>
      <p:ext uri="{BB962C8B-B14F-4D97-AF65-F5344CB8AC3E}">
        <p14:creationId xmlns:p14="http://schemas.microsoft.com/office/powerpoint/2010/main" val="231093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占位符 19">
            <a:extLst>
              <a:ext uri="{FF2B5EF4-FFF2-40B4-BE49-F238E27FC236}">
                <a16:creationId xmlns:a16="http://schemas.microsoft.com/office/drawing/2014/main" id="{7E45F001-15E7-D1D8-B1C4-C3108050C80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D06B4D2A-3D76-C0FD-AA2C-6BB5D11412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16073" y="812084"/>
            <a:ext cx="1316066" cy="215444"/>
          </a:xfrm>
        </p:spPr>
        <p:txBody>
          <a:bodyPr/>
          <a:lstStyle/>
          <a:p>
            <a:r>
              <a:rPr lang="zh-CN" altLang="en-US"/>
              <a:t>重庆当代力帆</a:t>
            </a: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89966E53-F807-35CE-B7B7-F690F2EFAD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76236" y="1077567"/>
            <a:ext cx="1655903" cy="138499"/>
          </a:xfrm>
        </p:spPr>
        <p:txBody>
          <a:bodyPr/>
          <a:lstStyle/>
          <a:p>
            <a:r>
              <a:rPr lang="en-US" altLang="zh-CN"/>
              <a:t>CHONGQING DANGDAI LIFAN</a:t>
            </a:r>
            <a:endParaRPr lang="zh-CN" altLang="en-US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250D2D36-663D-1DF9-AB51-014976FF00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56148" y="1465361"/>
            <a:ext cx="1275991" cy="307777"/>
          </a:xfrm>
        </p:spPr>
        <p:txBody>
          <a:bodyPr/>
          <a:lstStyle/>
          <a:p>
            <a:r>
              <a:rPr lang="en-US" altLang="zh-CN"/>
              <a:t>2017-2018</a:t>
            </a:r>
            <a:endParaRPr lang="zh-CN" altLang="en-US"/>
          </a:p>
        </p:txBody>
      </p:sp>
      <p:pic>
        <p:nvPicPr>
          <p:cNvPr id="22" name="图片占位符 21">
            <a:extLst>
              <a:ext uri="{FF2B5EF4-FFF2-40B4-BE49-F238E27FC236}">
                <a16:creationId xmlns:a16="http://schemas.microsoft.com/office/drawing/2014/main" id="{1C8F3E15-3907-89F3-626D-137640E8CE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79A6B958-B979-3CB5-235E-5D67F2DC46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8244" y="4327893"/>
            <a:ext cx="3379130" cy="123111"/>
          </a:xfrm>
        </p:spPr>
        <p:txBody>
          <a:bodyPr/>
          <a:lstStyle/>
          <a:p>
            <a:r>
              <a:rPr lang="en-US" altLang="zh-CN" sz="800"/>
              <a:t>CHONGQING DANGDAI LIFAN / CHONGQING LIANGJIANG ATHLETIC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32DAB99E-DA11-C078-3608-8D3739FFDD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88244" y="4707993"/>
            <a:ext cx="1275990" cy="307777"/>
          </a:xfrm>
        </p:spPr>
        <p:txBody>
          <a:bodyPr/>
          <a:lstStyle/>
          <a:p>
            <a:r>
              <a:rPr lang="en-US" altLang="zh-CN"/>
              <a:t>2018-2021</a:t>
            </a:r>
            <a:endParaRPr lang="zh-CN" altLang="en-US"/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CEE9B7DD-D87F-CA26-BCB9-C27B193FFD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88244" y="4054716"/>
            <a:ext cx="2316340" cy="215444"/>
          </a:xfrm>
        </p:spPr>
        <p:txBody>
          <a:bodyPr/>
          <a:lstStyle/>
          <a:p>
            <a:r>
              <a:rPr lang="zh-CN" altLang="en-US"/>
              <a:t>重庆当代力帆 </a:t>
            </a:r>
            <a:r>
              <a:rPr lang="en-US" altLang="zh-CN"/>
              <a:t>/ </a:t>
            </a:r>
            <a:r>
              <a:rPr lang="zh-CN" altLang="en-US"/>
              <a:t>重庆两江竞技</a:t>
            </a:r>
          </a:p>
        </p:txBody>
      </p:sp>
    </p:spTree>
    <p:extLst>
      <p:ext uri="{BB962C8B-B14F-4D97-AF65-F5344CB8AC3E}">
        <p14:creationId xmlns:p14="http://schemas.microsoft.com/office/powerpoint/2010/main" val="402436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327B3558-8795-F3E2-E1E9-C9F787F9E1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1EE341-2F50-30F0-0AE3-D3C8BC7417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重庆两江竞技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B1A812-83F2-1060-D942-30A1682B12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/>
              <a:t>CHONGQING LIANGJIANG ATHLETIC</a:t>
            </a:r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1AD7C0-78E0-B992-A925-37D26A8A27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2022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19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FCLOGO">
      <a:dk1>
        <a:sysClr val="windowText" lastClr="000000"/>
      </a:dk1>
      <a:lt1>
        <a:sysClr val="window" lastClr="FFFFFF"/>
      </a:lt1>
      <a:dk2>
        <a:srgbClr val="1B1B1B"/>
      </a:dk2>
      <a:lt2>
        <a:srgbClr val="E7E6E6"/>
      </a:lt2>
      <a:accent1>
        <a:srgbClr val="2C2DCC"/>
      </a:accent1>
      <a:accent2>
        <a:srgbClr val="F7F8FA"/>
      </a:accent2>
      <a:accent3>
        <a:srgbClr val="A5A5A5"/>
      </a:accent3>
      <a:accent4>
        <a:srgbClr val="FFC000"/>
      </a:accent4>
      <a:accent5>
        <a:srgbClr val="343536"/>
      </a:accent5>
      <a:accent6>
        <a:srgbClr val="70AD47"/>
      </a:accent6>
      <a:hlink>
        <a:srgbClr val="0563C1"/>
      </a:hlink>
      <a:folHlink>
        <a:srgbClr val="954F72"/>
      </a:folHlink>
    </a:clrScheme>
    <a:fontScheme name="FCLOGO">
      <a:majorFont>
        <a:latin typeface="Metropolis Medium"/>
        <a:ea typeface="思源黑体 CN Medium"/>
        <a:cs typeface=""/>
      </a:majorFont>
      <a:minorFont>
        <a:latin typeface="Metropolis Light"/>
        <a:ea typeface="思源黑体 CN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16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52</Words>
  <Application>Microsoft Office PowerPoint</Application>
  <PresentationFormat>自定义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Metropolis Light</vt:lpstr>
      <vt:lpstr>Metropolis Medium</vt:lpstr>
      <vt:lpstr>Metropolis Semi Bold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Ryan</dc:creator>
  <cp:lastModifiedBy>Lee Ryan</cp:lastModifiedBy>
  <cp:revision>20</cp:revision>
  <dcterms:created xsi:type="dcterms:W3CDTF">2021-12-14T13:40:54Z</dcterms:created>
  <dcterms:modified xsi:type="dcterms:W3CDTF">2022-05-24T06:21:47Z</dcterms:modified>
</cp:coreProperties>
</file>