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3482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4724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4240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9193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29F76012-E1F5-43B1-9CDB-F84416C336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3A13ABF-868F-4374-9C48-356FE1188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青岛海牛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6CC7CE-6A08-40FE-8FFA-96EF44DB57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QINGDAO HAINIU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2E69E70-8781-4CED-AE26-C2F6A3040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1995-1997</a:t>
            </a:r>
            <a:endParaRPr lang="zh-CN" altLang="en-US"/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A0321B1C-2369-48E0-90C3-5B9457749E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A086747-5696-4A26-B249-C9421D6A16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QINGDAO ETSONG HAINIU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54B6C7A-0310-4DB7-8E73-B8AC120DB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1997-1999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DFBB759-D747-46FF-ABA2-3E50B6DCEC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青岛颐中海牛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2A99A4-3283-4CBD-9746-33FC502D0E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922CD-CF4A-4B06-BE29-1F108BFD6F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980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245C43C2-A259-412F-A1A9-91993A1632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C13D-5D1F-48A9-80FD-B31F513E3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6913" y="812084"/>
            <a:ext cx="1295226" cy="215444"/>
          </a:xfrm>
        </p:spPr>
        <p:txBody>
          <a:bodyPr/>
          <a:lstStyle/>
          <a:p>
            <a:r>
              <a:rPr lang="zh-CN" altLang="en-US"/>
              <a:t>青岛颐中海牛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E8DAA-7AA9-412B-838A-BFA5DD18E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9744" y="1077567"/>
            <a:ext cx="1492395" cy="138499"/>
          </a:xfrm>
        </p:spPr>
        <p:txBody>
          <a:bodyPr/>
          <a:lstStyle/>
          <a:p>
            <a:r>
              <a:rPr lang="en-US" altLang="zh-CN"/>
              <a:t>QINGDAO ETSONG HAINIU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A0F61-8732-43F9-ABCD-4D825CF11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2103" y="1465361"/>
            <a:ext cx="1300036" cy="307777"/>
          </a:xfrm>
        </p:spPr>
        <p:txBody>
          <a:bodyPr/>
          <a:lstStyle/>
          <a:p>
            <a:r>
              <a:rPr lang="en-US" altLang="zh-CN"/>
              <a:t>1999-2001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5E27FBF-E0B8-4A37-B239-34222E0CDD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2584E6-DB7B-483F-A730-C8767E41E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492396" cy="138499"/>
          </a:xfrm>
        </p:spPr>
        <p:txBody>
          <a:bodyPr/>
          <a:lstStyle/>
          <a:p>
            <a:r>
              <a:rPr lang="en-US" altLang="zh-CN"/>
              <a:t>QINGDAO ETSONG HAINIU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9798C1B-5DD2-430B-BA72-4911BC7D4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378583" cy="307777"/>
          </a:xfrm>
        </p:spPr>
        <p:txBody>
          <a:bodyPr/>
          <a:lstStyle/>
          <a:p>
            <a:r>
              <a:rPr lang="en-US" altLang="zh-CN"/>
              <a:t>2001-2005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99EC71F-E71D-418B-AE5B-74C6B6FFBC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1077218" cy="215444"/>
          </a:xfrm>
        </p:spPr>
        <p:txBody>
          <a:bodyPr/>
          <a:lstStyle/>
          <a:p>
            <a:r>
              <a:rPr lang="zh-CN" altLang="en-US"/>
              <a:t>青岛颐中海牛</a:t>
            </a:r>
          </a:p>
        </p:txBody>
      </p:sp>
    </p:spTree>
    <p:extLst>
      <p:ext uri="{BB962C8B-B14F-4D97-AF65-F5344CB8AC3E}">
        <p14:creationId xmlns:p14="http://schemas.microsoft.com/office/powerpoint/2010/main" val="92345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FA347DE4-FD64-43EE-8448-E69490DC7F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C13D-5D1F-48A9-80FD-B31F513E3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0337" y="812084"/>
            <a:ext cx="961802" cy="215444"/>
          </a:xfrm>
        </p:spPr>
        <p:txBody>
          <a:bodyPr/>
          <a:lstStyle/>
          <a:p>
            <a:r>
              <a:rPr lang="zh-CN" altLang="en-US"/>
              <a:t>青岛中能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E8DAA-7AA9-412B-838A-BFA5DD18E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9273" y="1077567"/>
            <a:ext cx="1102866" cy="138499"/>
          </a:xfrm>
        </p:spPr>
        <p:txBody>
          <a:bodyPr/>
          <a:lstStyle/>
          <a:p>
            <a:r>
              <a:rPr lang="en-US" altLang="zh-CN"/>
              <a:t>QINGDAO JONOON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A0F61-8732-43F9-ABCD-4D825CF11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5848" y="1465361"/>
            <a:ext cx="1436291" cy="307777"/>
          </a:xfrm>
        </p:spPr>
        <p:txBody>
          <a:bodyPr/>
          <a:lstStyle/>
          <a:p>
            <a:r>
              <a:rPr lang="en-US" altLang="zh-CN"/>
              <a:t>2005-2008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24A97418-1E18-48B5-90EF-678775C56A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2584E6-DB7B-483F-A730-C8767E41E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102866" cy="138499"/>
          </a:xfrm>
        </p:spPr>
        <p:txBody>
          <a:bodyPr/>
          <a:lstStyle/>
          <a:p>
            <a:r>
              <a:rPr lang="en-US" altLang="zh-CN"/>
              <a:t>QINGDAO JONOON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9798C1B-5DD2-430B-BA72-4911BC7D4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354538" cy="307777"/>
          </a:xfrm>
        </p:spPr>
        <p:txBody>
          <a:bodyPr/>
          <a:lstStyle/>
          <a:p>
            <a:r>
              <a:rPr lang="en-US" altLang="zh-CN"/>
              <a:t>2008-2021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99EC71F-E71D-418B-AE5B-74C6B6FFBC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43793" cy="215444"/>
          </a:xfrm>
        </p:spPr>
        <p:txBody>
          <a:bodyPr/>
          <a:lstStyle/>
          <a:p>
            <a:r>
              <a:rPr lang="zh-CN" altLang="en-US"/>
              <a:t>青岛中能</a:t>
            </a:r>
          </a:p>
        </p:txBody>
      </p:sp>
    </p:spTree>
    <p:extLst>
      <p:ext uri="{BB962C8B-B14F-4D97-AF65-F5344CB8AC3E}">
        <p14:creationId xmlns:p14="http://schemas.microsoft.com/office/powerpoint/2010/main" val="8734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B67C0B50-87CE-43AF-BE71-13C6F09919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C13D-5D1F-48A9-80FD-B31F513E3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5" y="812084"/>
            <a:ext cx="936154" cy="215444"/>
          </a:xfrm>
        </p:spPr>
        <p:txBody>
          <a:bodyPr/>
          <a:lstStyle/>
          <a:p>
            <a:r>
              <a:rPr lang="zh-CN" altLang="en-US"/>
              <a:t>青岛海牛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E8DAA-7AA9-412B-838A-BFA5DD18E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2704" y="1077567"/>
            <a:ext cx="979435" cy="138499"/>
          </a:xfrm>
        </p:spPr>
        <p:txBody>
          <a:bodyPr/>
          <a:lstStyle/>
          <a:p>
            <a:r>
              <a:rPr lang="en-US" altLang="zh-CN"/>
              <a:t>QINGDAO HAINIU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A0F61-8732-43F9-ABCD-4D825CF11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8058" y="1465361"/>
            <a:ext cx="1324081" cy="307777"/>
          </a:xfrm>
        </p:spPr>
        <p:txBody>
          <a:bodyPr/>
          <a:lstStyle/>
          <a:p>
            <a:r>
              <a:rPr lang="en-US" altLang="zh-CN"/>
              <a:t>2021-2022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EF93CC8C-6712-4B7D-BE09-2011959380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2584E6-DB7B-483F-A730-C8767E41E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979435" cy="138499"/>
          </a:xfrm>
        </p:spPr>
        <p:txBody>
          <a:bodyPr/>
          <a:lstStyle/>
          <a:p>
            <a:r>
              <a:rPr lang="en-US" altLang="zh-CN"/>
              <a:t>QINGDAO HAINIU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9798C1B-5DD2-430B-BA72-4911BC7D4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865622" cy="307777"/>
          </a:xfrm>
        </p:spPr>
        <p:txBody>
          <a:bodyPr/>
          <a:lstStyle/>
          <a:p>
            <a:r>
              <a:rPr lang="en-US" altLang="zh-CN"/>
              <a:t>2022-?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99EC71F-E71D-418B-AE5B-74C6B6FFBC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18145" cy="215444"/>
          </a:xfrm>
        </p:spPr>
        <p:txBody>
          <a:bodyPr/>
          <a:lstStyle/>
          <a:p>
            <a:r>
              <a:rPr lang="zh-CN" altLang="en-US"/>
              <a:t>青岛海牛</a:t>
            </a:r>
          </a:p>
        </p:txBody>
      </p:sp>
    </p:spTree>
    <p:extLst>
      <p:ext uri="{BB962C8B-B14F-4D97-AF65-F5344CB8AC3E}">
        <p14:creationId xmlns:p14="http://schemas.microsoft.com/office/powerpoint/2010/main" val="140063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70</Words>
  <Application>Microsoft Office PowerPoint</Application>
  <PresentationFormat>自定义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Lee Ryan</cp:lastModifiedBy>
  <cp:revision>21</cp:revision>
  <dcterms:created xsi:type="dcterms:W3CDTF">2021-12-14T13:40:54Z</dcterms:created>
  <dcterms:modified xsi:type="dcterms:W3CDTF">2022-03-28T01:53:01Z</dcterms:modified>
</cp:coreProperties>
</file>