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3" r:id="rId4"/>
    <p:sldId id="257" r:id="rId5"/>
    <p:sldId id="258" r:id="rId6"/>
    <p:sldId id="260" r:id="rId8"/>
    <p:sldId id="262" r:id="rId9"/>
    <p:sldId id="265" r:id="rId10"/>
    <p:sldId id="266" r:id="rId11"/>
    <p:sldId id="267" r:id="rId12"/>
    <p:sldId id="268" r:id="rId13"/>
    <p:sldId id="270" r:id="rId14"/>
    <p:sldId id="26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45000"/>
          </a:blip>
          <a:srcRect/>
          <a:stretch>
            <a:fillRect/>
          </a:stretch>
        </p:blipFill>
        <p:spPr>
          <a:xfrm>
            <a:off x="0" y="0"/>
            <a:ext cx="12192000" cy="6856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650" y="108585"/>
            <a:ext cx="953071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ONOR Sans Design ExtraBold" panose="02000600000000000000" charset="-122"/>
                <a:ea typeface="HONOR Sans Design ExtraBold" panose="02000600000000000000" charset="-122"/>
              </a:rPr>
              <a:t>RDBMS Designed for Beginners about</a:t>
            </a:r>
            <a:endParaRPr lang="en-US" altLang="zh-CN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ONOR Sans Design ExtraBold" panose="02000600000000000000" charset="-122"/>
              <a:ea typeface="HONOR Sans Design ExtraBold" panose="02000600000000000000" charset="-122"/>
            </a:endParaRPr>
          </a:p>
          <a:p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ONOR Sans Design ExtraBold" panose="02000600000000000000" charset="-122"/>
                <a:ea typeface="HONOR Sans Design ExtraBold" panose="02000600000000000000" charset="-122"/>
              </a:rPr>
              <a:t>Hongkai: Star Rail</a:t>
            </a:r>
            <a:endParaRPr lang="en-US" altLang="zh-CN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ONOR Sans Design ExtraBold" panose="02000600000000000000" charset="-122"/>
              <a:ea typeface="HONOR Sans Design ExtraBold" panose="02000600000000000000" charset="-122"/>
            </a:endParaRPr>
          </a:p>
          <a:p>
            <a:r>
              <a:rPr lang="en-US" altLang="zh-CN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ONOR Sans Design ExtraBold" panose="02000600000000000000" charset="-122"/>
                <a:ea typeface="HONOR Sans Design ExtraBold" panose="02000600000000000000" charset="-122"/>
              </a:rPr>
              <a:t>by Group 7</a:t>
            </a:r>
            <a:endParaRPr lang="en-US" altLang="zh-CN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ONOR Sans Design ExtraBold" panose="02000600000000000000" charset="-122"/>
              <a:ea typeface="HONOR Sans Design ExtraBold" panose="020006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Logical Design: Lightcone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Logical Design: Relics &amp; Ornaments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Data Sources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6290" y="2478405"/>
            <a:ext cx="8058785" cy="4379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Background: what is Hongkai: Star Rail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3395" y="1156335"/>
            <a:ext cx="7583170" cy="1081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2023 TGA best mobile game nomination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A </a:t>
            </a:r>
            <a:r>
              <a:rPr lang="en-US" altLang="zh-CN" sz="2800" b="1">
                <a:sym typeface="+mn-ea"/>
              </a:rPr>
              <a:t>turn-based</a:t>
            </a:r>
            <a:r>
              <a:rPr lang="en-US" altLang="zh-CN" sz="2800">
                <a:sym typeface="+mn-ea"/>
              </a:rPr>
              <a:t> role-playing game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Background: why this topic?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830" y="1325880"/>
            <a:ext cx="9061450" cy="5924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Initially, we are inspired by the ‘</a:t>
            </a:r>
            <a:r>
              <a:rPr lang="en-US" altLang="zh-CN" b="1"/>
              <a:t>Data Bank</a:t>
            </a:r>
            <a:r>
              <a:rPr lang="en-US" altLang="zh-CN"/>
              <a:t>’ in the game.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847215"/>
            <a:ext cx="1020191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Background: why this topic?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956945"/>
            <a:ext cx="6226175" cy="282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" y="3857625"/>
            <a:ext cx="6226810" cy="2823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9920" y="2005965"/>
            <a:ext cx="5212080" cy="1595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The information is not enough!</a:t>
            </a:r>
            <a:endParaRPr lang="en-US" altLang="zh-CN" sz="2800"/>
          </a:p>
          <a:p>
            <a:r>
              <a:rPr lang="en-US" altLang="zh-CN" sz="2800"/>
              <a:t>Data Bank is story-biased.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Background: why this topic?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5775" y="1111885"/>
            <a:ext cx="8281035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What do we need? Combat-related data!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667510"/>
            <a:ext cx="11221720" cy="5087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014200" cy="1325880"/>
          </a:xfrm>
        </p:spPr>
        <p:txBody>
          <a:bodyPr>
            <a:normAutofit/>
          </a:bodyPr>
          <a:p>
            <a:r>
              <a:rPr lang="en-US" altLang="zh-CN"/>
              <a:t>   Background: why this topic is worth exploring?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85775" y="1111885"/>
            <a:ext cx="9597390" cy="2317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Why it can be done with RDBMS?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/>
              <a:t>In order to advance the game process, we should focus on the </a:t>
            </a:r>
            <a:r>
              <a:rPr lang="en-US" altLang="zh-CN" sz="2800" b="1">
                <a:solidFill>
                  <a:srgbClr val="FF0000"/>
                </a:solidFill>
              </a:rPr>
              <a:t>static</a:t>
            </a:r>
            <a:r>
              <a:rPr lang="en-US" altLang="zh-CN" sz="2800"/>
              <a:t> data </a:t>
            </a:r>
            <a:r>
              <a:rPr lang="en-US" altLang="zh-CN" sz="2800" b="1"/>
              <a:t>out of the combat</a:t>
            </a:r>
            <a:r>
              <a:rPr lang="en-US" altLang="zh-CN" sz="2800"/>
              <a:t>, especially </a:t>
            </a:r>
            <a:r>
              <a:rPr lang="en-US" altLang="zh-CN" sz="2800" b="1"/>
              <a:t>suit-matching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=&gt;  Only fixed </a:t>
            </a:r>
            <a:r>
              <a:rPr lang="en-US" altLang="zh-CN" sz="2800" b="1"/>
              <a:t>panel</a:t>
            </a:r>
            <a:r>
              <a:rPr lang="en-US" altLang="zh-CN" sz="2800"/>
              <a:t> data is considered. </a:t>
            </a:r>
            <a:endParaRPr lang="en-US" altLang="zh-CN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965" y="3321050"/>
            <a:ext cx="2642235" cy="3429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65" y="3316605"/>
            <a:ext cx="2276475" cy="3435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5" y="3700145"/>
            <a:ext cx="4109085" cy="2577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ER &amp; EER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ER &amp; EER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   Logical Design: Character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演示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HONOR Sans Design ExtraBold</vt:lpstr>
      <vt:lpstr>微软雅黑</vt:lpstr>
      <vt:lpstr>Arial Unicode MS</vt:lpstr>
      <vt:lpstr>Calibri</vt:lpstr>
      <vt:lpstr>WPS</vt:lpstr>
      <vt:lpstr>PowerPoint 演示文稿</vt:lpstr>
      <vt:lpstr>   Background: why this topic?</vt:lpstr>
      <vt:lpstr>   Background: why this topic?</vt:lpstr>
      <vt:lpstr>   Background: why this topic?</vt:lpstr>
      <vt:lpstr>   Background: why this topic?</vt:lpstr>
      <vt:lpstr>   Background: why this topic?</vt:lpstr>
      <vt:lpstr>   Data Sources</vt:lpstr>
      <vt:lpstr>   ER &amp; EER</vt:lpstr>
      <vt:lpstr>   ER &amp; EER</vt:lpstr>
      <vt:lpstr>   Logical Design: Character</vt:lpstr>
      <vt:lpstr>   Logical Design: Lightcone</vt:lpstr>
      <vt:lpstr>   Background: why this topic?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Lv</dc:creator>
  <cp:lastModifiedBy>風殘</cp:lastModifiedBy>
  <cp:revision>25</cp:revision>
  <dcterms:created xsi:type="dcterms:W3CDTF">2023-12-03T14:59:00Z</dcterms:created>
  <dcterms:modified xsi:type="dcterms:W3CDTF">2023-12-06T02:48:15Z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8950B79E59834A02B5A9901D888AD2A3_12</vt:lpwstr>
  </property>
  <property fmtid="{D5CDD505-2E9C-101B-9397-08002B2CF9AE}" pid="3" name="KSOProductBuildVer">
    <vt:lpwstr>2052-12.1.0.15712</vt:lpwstr>
  </property>
</Properties>
</file>