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colors1.xml" ContentType="application/vnd.ms-office.chartcolorstyle+xml"/>
  <Override PartName="/ppt/charts/style1.xml" ContentType="application/vnd.ms-office.chartstyle+xml"/>
  <Override PartName="/ppt/charts/colors2.xml" ContentType="application/vnd.ms-office.chartcolorstyle+xml"/>
  <Override PartName="/ppt/charts/style2.xml" ContentType="application/vnd.ms-office.chartstyle+xml"/>
  <Override PartName="/ppt/charts/colors3.xml" ContentType="application/vnd.ms-office.chartcolorstyle+xml"/>
  <Override PartName="/ppt/charts/style3.xml" ContentType="application/vnd.ms-office.chart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-58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oleObject" Target="file:///C:\Users\Julio\Documents\CONSERVA%20MEXICO\estimacion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Style" Target="style2.xml"/><Relationship Id="rId2" Type="http://schemas.microsoft.com/office/2011/relationships/chartColorStyle" Target="colors2.xml"/><Relationship Id="rId1" Type="http://schemas.openxmlformats.org/officeDocument/2006/relationships/oleObject" Target="file:///C:\Users\Julio\Documents\CONSERVA%20MEXICO\canastas%20verdes\M3ND3Z...1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Style" Target="style3.xml"/><Relationship Id="rId2" Type="http://schemas.microsoft.com/office/2011/relationships/chartColorStyle" Target="colors3.xml"/><Relationship Id="rId1" Type="http://schemas.openxmlformats.org/officeDocument/2006/relationships/oleObject" Target="file:///C:\Users\Julio\Documents\CONSERVA%20MEXICO\canastas%20verdes\M3ND3Z...1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2.5583552581606332E-5"/>
          <c:w val="1"/>
          <c:h val="0.685093348245540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Hoja2!$A$2</c:f>
              <c:strCache>
                <c:ptCount val="1"/>
                <c:pt idx="0">
                  <c:v>Precio final pagado a productor canasta + entrega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2.2003930906963915E-3"/>
                  <c:y val="0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MX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Hoja2!$B$2</c:f>
              <c:numCache>
                <c:formatCode>General</c:formatCode>
                <c:ptCount val="1"/>
                <c:pt idx="0">
                  <c:v>75</c:v>
                </c:pt>
              </c:numCache>
            </c:numRef>
          </c:val>
        </c:ser>
        <c:ser>
          <c:idx val="1"/>
          <c:order val="1"/>
          <c:tx>
            <c:strRef>
              <c:f>Hoja2!$A$3</c:f>
              <c:strCache>
                <c:ptCount val="1"/>
                <c:pt idx="0">
                  <c:v>Comisión pagada a promotor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Hoja2!$B$3</c:f>
              <c:numCache>
                <c:formatCode>General</c:formatCode>
                <c:ptCount val="1"/>
                <c:pt idx="0">
                  <c:v>12</c:v>
                </c:pt>
              </c:numCache>
            </c:numRef>
          </c:val>
        </c:ser>
        <c:ser>
          <c:idx val="2"/>
          <c:order val="2"/>
          <c:tx>
            <c:strRef>
              <c:f>Hoja2!$A$4</c:f>
              <c:strCache>
                <c:ptCount val="1"/>
                <c:pt idx="0">
                  <c:v>Gastos operativos libres FCMX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Hoja2!$B$4</c:f>
              <c:numCache>
                <c:formatCode>0</c:formatCode>
                <c:ptCount val="1"/>
                <c:pt idx="0">
                  <c:v>9</c:v>
                </c:pt>
              </c:numCache>
            </c:numRef>
          </c:val>
        </c:ser>
        <c:ser>
          <c:idx val="3"/>
          <c:order val="3"/>
          <c:tx>
            <c:strRef>
              <c:f>Hoja2!$A$5</c:f>
              <c:strCache>
                <c:ptCount val="1"/>
                <c:pt idx="0">
                  <c:v>Merma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Hoja2!$B$5</c:f>
              <c:numCache>
                <c:formatCode>0</c:formatCode>
                <c:ptCount val="1"/>
                <c:pt idx="0">
                  <c:v>3</c:v>
                </c:pt>
              </c:numCache>
            </c:numRef>
          </c:val>
        </c:ser>
        <c:ser>
          <c:idx val="4"/>
          <c:order val="4"/>
          <c:tx>
            <c:strRef>
              <c:f>Hoja2!$A$6</c:f>
              <c:strCache>
                <c:ptCount val="1"/>
                <c:pt idx="0">
                  <c:v>Gastos ocultos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Hoja2!$B$6</c:f>
              <c:numCache>
                <c:formatCode>0</c:formatCode>
                <c:ptCount val="1"/>
                <c:pt idx="0">
                  <c:v>1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9895680"/>
        <c:axId val="69897216"/>
      </c:barChart>
      <c:catAx>
        <c:axId val="6989568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69897216"/>
        <c:crosses val="autoZero"/>
        <c:auto val="1"/>
        <c:lblAlgn val="ctr"/>
        <c:lblOffset val="100"/>
        <c:noMultiLvlLbl val="0"/>
      </c:catAx>
      <c:valAx>
        <c:axId val="6989721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698956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2.0482944817620526E-2"/>
          <c:y val="0.75418451359502259"/>
          <c:w val="0.97861196480533807"/>
          <c:h val="0.2248533428820405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40831964969896E-2"/>
          <c:y val="3.6673221644078637E-2"/>
          <c:w val="0.95183360700602082"/>
          <c:h val="0.7787281663730446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Hoja1!$T$9</c:f>
              <c:strCache>
                <c:ptCount val="1"/>
                <c:pt idx="0">
                  <c:v>precio final pagado a productor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Hoja1!$V$9</c:f>
              <c:numCache>
                <c:formatCode>0.00</c:formatCode>
                <c:ptCount val="1"/>
                <c:pt idx="0">
                  <c:v>2325</c:v>
                </c:pt>
              </c:numCache>
            </c:numRef>
          </c:val>
        </c:ser>
        <c:ser>
          <c:idx val="1"/>
          <c:order val="1"/>
          <c:tx>
            <c:strRef>
              <c:f>Hoja1!$T$10</c:f>
              <c:strCache>
                <c:ptCount val="1"/>
                <c:pt idx="0">
                  <c:v>comisión pagada a promotor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Hoja1!$V$10</c:f>
              <c:numCache>
                <c:formatCode>0.00</c:formatCode>
                <c:ptCount val="1"/>
                <c:pt idx="0">
                  <c:v>372</c:v>
                </c:pt>
              </c:numCache>
            </c:numRef>
          </c:val>
        </c:ser>
        <c:ser>
          <c:idx val="2"/>
          <c:order val="2"/>
          <c:tx>
            <c:strRef>
              <c:f>Hoja1!$T$11</c:f>
              <c:strCache>
                <c:ptCount val="1"/>
                <c:pt idx="0">
                  <c:v>gastos operativos libres (utilidad) FCMX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Hoja1!$V$11</c:f>
              <c:numCache>
                <c:formatCode>0.00</c:formatCode>
                <c:ptCount val="1"/>
                <c:pt idx="0">
                  <c:v>279</c:v>
                </c:pt>
              </c:numCache>
            </c:numRef>
          </c:val>
        </c:ser>
        <c:ser>
          <c:idx val="3"/>
          <c:order val="3"/>
          <c:tx>
            <c:strRef>
              <c:f>Hoja1!$T$12</c:f>
              <c:strCache>
                <c:ptCount val="1"/>
                <c:pt idx="0">
                  <c:v>merma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Hoja1!$V$12</c:f>
              <c:numCache>
                <c:formatCode>0.00</c:formatCode>
                <c:ptCount val="1"/>
                <c:pt idx="0">
                  <c:v>93</c:v>
                </c:pt>
              </c:numCache>
            </c:numRef>
          </c:val>
        </c:ser>
        <c:ser>
          <c:idx val="4"/>
          <c:order val="4"/>
          <c:tx>
            <c:strRef>
              <c:f>Hoja1!$T$13</c:f>
              <c:strCache>
                <c:ptCount val="1"/>
                <c:pt idx="0">
                  <c:v>Gastos ocultos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Hoja1!$V$13</c:f>
              <c:numCache>
                <c:formatCode>0.00</c:formatCode>
                <c:ptCount val="1"/>
                <c:pt idx="0">
                  <c:v>31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75001856"/>
        <c:axId val="75003392"/>
      </c:barChart>
      <c:catAx>
        <c:axId val="7500185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75003392"/>
        <c:crosses val="autoZero"/>
        <c:auto val="1"/>
        <c:lblAlgn val="ctr"/>
        <c:lblOffset val="100"/>
        <c:noMultiLvlLbl val="0"/>
      </c:catAx>
      <c:valAx>
        <c:axId val="75003392"/>
        <c:scaling>
          <c:orientation val="minMax"/>
        </c:scaling>
        <c:delete val="1"/>
        <c:axPos val="l"/>
        <c:numFmt formatCode="0.00" sourceLinked="1"/>
        <c:majorTickMark val="none"/>
        <c:minorTickMark val="none"/>
        <c:tickLblPos val="nextTo"/>
        <c:crossAx val="75001856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layout>
        <c:manualLayout>
          <c:xMode val="edge"/>
          <c:yMode val="edge"/>
          <c:x val="1.6193665446991534E-2"/>
          <c:y val="0.81884084793108691"/>
          <c:w val="0.98293816721185712"/>
          <c:h val="0.1611555766266883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Hoja2!$B$27</c:f>
              <c:strCache>
                <c:ptCount val="1"/>
                <c:pt idx="0">
                  <c:v>Costo fijo</c:v>
                </c:pt>
              </c:strCache>
            </c:strRef>
          </c:tx>
          <c:spPr>
            <a:ln w="254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Hoja2!$A$28:$A$3066</c:f>
              <c:numCache>
                <c:formatCode>General</c:formatCode>
                <c:ptCount val="3039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  <c:pt idx="10">
                  <c:v>20</c:v>
                </c:pt>
                <c:pt idx="11">
                  <c:v>22</c:v>
                </c:pt>
                <c:pt idx="12">
                  <c:v>24</c:v>
                </c:pt>
                <c:pt idx="13">
                  <c:v>26</c:v>
                </c:pt>
                <c:pt idx="14">
                  <c:v>28</c:v>
                </c:pt>
                <c:pt idx="15">
                  <c:v>30</c:v>
                </c:pt>
                <c:pt idx="16">
                  <c:v>32</c:v>
                </c:pt>
                <c:pt idx="17">
                  <c:v>34</c:v>
                </c:pt>
                <c:pt idx="18">
                  <c:v>36</c:v>
                </c:pt>
                <c:pt idx="19">
                  <c:v>38</c:v>
                </c:pt>
                <c:pt idx="20">
                  <c:v>40</c:v>
                </c:pt>
                <c:pt idx="21">
                  <c:v>42</c:v>
                </c:pt>
                <c:pt idx="22">
                  <c:v>44</c:v>
                </c:pt>
                <c:pt idx="23">
                  <c:v>46</c:v>
                </c:pt>
                <c:pt idx="24">
                  <c:v>48</c:v>
                </c:pt>
                <c:pt idx="25">
                  <c:v>50</c:v>
                </c:pt>
                <c:pt idx="26">
                  <c:v>52</c:v>
                </c:pt>
                <c:pt idx="27">
                  <c:v>54</c:v>
                </c:pt>
                <c:pt idx="28">
                  <c:v>56</c:v>
                </c:pt>
                <c:pt idx="29">
                  <c:v>58</c:v>
                </c:pt>
                <c:pt idx="30">
                  <c:v>60</c:v>
                </c:pt>
                <c:pt idx="31">
                  <c:v>62</c:v>
                </c:pt>
                <c:pt idx="32">
                  <c:v>64</c:v>
                </c:pt>
                <c:pt idx="33">
                  <c:v>66</c:v>
                </c:pt>
                <c:pt idx="34">
                  <c:v>68</c:v>
                </c:pt>
                <c:pt idx="35">
                  <c:v>70</c:v>
                </c:pt>
                <c:pt idx="36">
                  <c:v>72</c:v>
                </c:pt>
                <c:pt idx="37">
                  <c:v>74</c:v>
                </c:pt>
                <c:pt idx="38">
                  <c:v>76</c:v>
                </c:pt>
                <c:pt idx="39">
                  <c:v>78</c:v>
                </c:pt>
                <c:pt idx="40">
                  <c:v>80</c:v>
                </c:pt>
                <c:pt idx="41">
                  <c:v>82</c:v>
                </c:pt>
                <c:pt idx="42">
                  <c:v>84</c:v>
                </c:pt>
                <c:pt idx="43">
                  <c:v>86</c:v>
                </c:pt>
                <c:pt idx="44">
                  <c:v>88</c:v>
                </c:pt>
                <c:pt idx="45">
                  <c:v>90</c:v>
                </c:pt>
                <c:pt idx="46">
                  <c:v>92</c:v>
                </c:pt>
                <c:pt idx="47">
                  <c:v>94</c:v>
                </c:pt>
                <c:pt idx="48">
                  <c:v>96</c:v>
                </c:pt>
                <c:pt idx="49">
                  <c:v>98</c:v>
                </c:pt>
                <c:pt idx="50">
                  <c:v>100</c:v>
                </c:pt>
                <c:pt idx="51">
                  <c:v>102</c:v>
                </c:pt>
                <c:pt idx="52">
                  <c:v>104</c:v>
                </c:pt>
                <c:pt idx="53">
                  <c:v>106</c:v>
                </c:pt>
                <c:pt idx="54">
                  <c:v>108</c:v>
                </c:pt>
                <c:pt idx="55">
                  <c:v>110</c:v>
                </c:pt>
                <c:pt idx="56">
                  <c:v>112</c:v>
                </c:pt>
                <c:pt idx="57">
                  <c:v>114</c:v>
                </c:pt>
                <c:pt idx="58">
                  <c:v>116</c:v>
                </c:pt>
                <c:pt idx="59">
                  <c:v>118</c:v>
                </c:pt>
                <c:pt idx="60">
                  <c:v>120</c:v>
                </c:pt>
                <c:pt idx="61">
                  <c:v>122</c:v>
                </c:pt>
                <c:pt idx="62">
                  <c:v>124</c:v>
                </c:pt>
                <c:pt idx="63">
                  <c:v>126</c:v>
                </c:pt>
                <c:pt idx="64">
                  <c:v>128</c:v>
                </c:pt>
                <c:pt idx="65">
                  <c:v>130</c:v>
                </c:pt>
                <c:pt idx="66">
                  <c:v>132</c:v>
                </c:pt>
                <c:pt idx="67">
                  <c:v>134</c:v>
                </c:pt>
                <c:pt idx="68">
                  <c:v>136</c:v>
                </c:pt>
                <c:pt idx="69">
                  <c:v>138</c:v>
                </c:pt>
                <c:pt idx="70">
                  <c:v>140</c:v>
                </c:pt>
                <c:pt idx="71">
                  <c:v>142</c:v>
                </c:pt>
                <c:pt idx="72">
                  <c:v>144</c:v>
                </c:pt>
                <c:pt idx="73">
                  <c:v>146</c:v>
                </c:pt>
                <c:pt idx="74">
                  <c:v>148</c:v>
                </c:pt>
                <c:pt idx="75">
                  <c:v>150</c:v>
                </c:pt>
                <c:pt idx="76">
                  <c:v>152</c:v>
                </c:pt>
                <c:pt idx="77">
                  <c:v>154</c:v>
                </c:pt>
                <c:pt idx="78">
                  <c:v>156</c:v>
                </c:pt>
                <c:pt idx="79">
                  <c:v>158</c:v>
                </c:pt>
                <c:pt idx="80">
                  <c:v>160</c:v>
                </c:pt>
                <c:pt idx="81">
                  <c:v>162</c:v>
                </c:pt>
                <c:pt idx="82">
                  <c:v>164</c:v>
                </c:pt>
                <c:pt idx="83">
                  <c:v>166</c:v>
                </c:pt>
                <c:pt idx="84">
                  <c:v>168</c:v>
                </c:pt>
                <c:pt idx="85">
                  <c:v>170</c:v>
                </c:pt>
                <c:pt idx="86">
                  <c:v>172</c:v>
                </c:pt>
                <c:pt idx="87">
                  <c:v>174</c:v>
                </c:pt>
                <c:pt idx="88">
                  <c:v>176</c:v>
                </c:pt>
                <c:pt idx="89">
                  <c:v>178</c:v>
                </c:pt>
                <c:pt idx="90">
                  <c:v>180</c:v>
                </c:pt>
                <c:pt idx="91">
                  <c:v>182</c:v>
                </c:pt>
                <c:pt idx="92">
                  <c:v>184</c:v>
                </c:pt>
                <c:pt idx="93">
                  <c:v>186</c:v>
                </c:pt>
                <c:pt idx="94">
                  <c:v>188</c:v>
                </c:pt>
                <c:pt idx="95">
                  <c:v>190</c:v>
                </c:pt>
                <c:pt idx="96">
                  <c:v>192</c:v>
                </c:pt>
                <c:pt idx="97">
                  <c:v>194</c:v>
                </c:pt>
                <c:pt idx="98">
                  <c:v>196</c:v>
                </c:pt>
                <c:pt idx="99">
                  <c:v>198</c:v>
                </c:pt>
                <c:pt idx="100">
                  <c:v>200</c:v>
                </c:pt>
                <c:pt idx="101">
                  <c:v>202</c:v>
                </c:pt>
                <c:pt idx="102">
                  <c:v>204</c:v>
                </c:pt>
                <c:pt idx="103">
                  <c:v>206</c:v>
                </c:pt>
                <c:pt idx="104">
                  <c:v>208</c:v>
                </c:pt>
                <c:pt idx="105">
                  <c:v>210</c:v>
                </c:pt>
                <c:pt idx="106">
                  <c:v>212</c:v>
                </c:pt>
                <c:pt idx="107">
                  <c:v>214</c:v>
                </c:pt>
                <c:pt idx="108">
                  <c:v>216</c:v>
                </c:pt>
                <c:pt idx="109">
                  <c:v>218</c:v>
                </c:pt>
                <c:pt idx="110">
                  <c:v>220</c:v>
                </c:pt>
                <c:pt idx="111">
                  <c:v>222</c:v>
                </c:pt>
                <c:pt idx="112">
                  <c:v>224</c:v>
                </c:pt>
                <c:pt idx="113">
                  <c:v>226</c:v>
                </c:pt>
                <c:pt idx="114">
                  <c:v>228</c:v>
                </c:pt>
                <c:pt idx="115">
                  <c:v>230</c:v>
                </c:pt>
                <c:pt idx="116">
                  <c:v>232</c:v>
                </c:pt>
                <c:pt idx="117">
                  <c:v>234</c:v>
                </c:pt>
                <c:pt idx="118">
                  <c:v>236</c:v>
                </c:pt>
                <c:pt idx="119">
                  <c:v>238</c:v>
                </c:pt>
                <c:pt idx="120">
                  <c:v>240</c:v>
                </c:pt>
                <c:pt idx="121">
                  <c:v>242</c:v>
                </c:pt>
                <c:pt idx="122">
                  <c:v>244</c:v>
                </c:pt>
                <c:pt idx="123">
                  <c:v>246</c:v>
                </c:pt>
                <c:pt idx="124">
                  <c:v>248</c:v>
                </c:pt>
                <c:pt idx="125">
                  <c:v>250</c:v>
                </c:pt>
                <c:pt idx="126">
                  <c:v>252</c:v>
                </c:pt>
                <c:pt idx="127">
                  <c:v>254</c:v>
                </c:pt>
                <c:pt idx="128">
                  <c:v>256</c:v>
                </c:pt>
                <c:pt idx="129">
                  <c:v>258</c:v>
                </c:pt>
                <c:pt idx="130">
                  <c:v>260</c:v>
                </c:pt>
                <c:pt idx="131">
                  <c:v>262</c:v>
                </c:pt>
                <c:pt idx="132">
                  <c:v>264</c:v>
                </c:pt>
                <c:pt idx="133">
                  <c:v>266</c:v>
                </c:pt>
                <c:pt idx="134">
                  <c:v>268</c:v>
                </c:pt>
                <c:pt idx="135">
                  <c:v>270</c:v>
                </c:pt>
                <c:pt idx="136">
                  <c:v>272</c:v>
                </c:pt>
                <c:pt idx="137">
                  <c:v>274</c:v>
                </c:pt>
                <c:pt idx="138">
                  <c:v>276</c:v>
                </c:pt>
                <c:pt idx="139">
                  <c:v>278</c:v>
                </c:pt>
                <c:pt idx="140">
                  <c:v>280</c:v>
                </c:pt>
                <c:pt idx="141">
                  <c:v>282</c:v>
                </c:pt>
                <c:pt idx="142">
                  <c:v>284</c:v>
                </c:pt>
                <c:pt idx="143">
                  <c:v>286</c:v>
                </c:pt>
                <c:pt idx="144">
                  <c:v>288</c:v>
                </c:pt>
                <c:pt idx="145">
                  <c:v>290</c:v>
                </c:pt>
                <c:pt idx="146">
                  <c:v>292</c:v>
                </c:pt>
                <c:pt idx="147">
                  <c:v>294</c:v>
                </c:pt>
                <c:pt idx="148">
                  <c:v>296</c:v>
                </c:pt>
                <c:pt idx="149">
                  <c:v>298</c:v>
                </c:pt>
                <c:pt idx="150">
                  <c:v>300</c:v>
                </c:pt>
                <c:pt idx="151">
                  <c:v>302</c:v>
                </c:pt>
                <c:pt idx="152">
                  <c:v>304</c:v>
                </c:pt>
                <c:pt idx="153">
                  <c:v>306</c:v>
                </c:pt>
                <c:pt idx="154">
                  <c:v>308</c:v>
                </c:pt>
                <c:pt idx="155">
                  <c:v>310</c:v>
                </c:pt>
                <c:pt idx="156">
                  <c:v>312</c:v>
                </c:pt>
                <c:pt idx="157">
                  <c:v>314</c:v>
                </c:pt>
                <c:pt idx="158">
                  <c:v>316</c:v>
                </c:pt>
                <c:pt idx="159">
                  <c:v>318</c:v>
                </c:pt>
                <c:pt idx="160">
                  <c:v>320</c:v>
                </c:pt>
                <c:pt idx="161">
                  <c:v>322</c:v>
                </c:pt>
                <c:pt idx="162">
                  <c:v>324</c:v>
                </c:pt>
                <c:pt idx="163">
                  <c:v>326</c:v>
                </c:pt>
                <c:pt idx="164">
                  <c:v>328</c:v>
                </c:pt>
                <c:pt idx="165">
                  <c:v>330</c:v>
                </c:pt>
                <c:pt idx="166">
                  <c:v>332</c:v>
                </c:pt>
                <c:pt idx="167">
                  <c:v>334</c:v>
                </c:pt>
                <c:pt idx="168">
                  <c:v>336</c:v>
                </c:pt>
                <c:pt idx="169">
                  <c:v>338</c:v>
                </c:pt>
                <c:pt idx="170">
                  <c:v>340</c:v>
                </c:pt>
                <c:pt idx="171">
                  <c:v>342</c:v>
                </c:pt>
                <c:pt idx="172">
                  <c:v>344</c:v>
                </c:pt>
                <c:pt idx="173">
                  <c:v>346</c:v>
                </c:pt>
                <c:pt idx="174">
                  <c:v>348</c:v>
                </c:pt>
                <c:pt idx="175">
                  <c:v>350</c:v>
                </c:pt>
                <c:pt idx="176">
                  <c:v>352</c:v>
                </c:pt>
                <c:pt idx="177">
                  <c:v>354</c:v>
                </c:pt>
                <c:pt idx="178">
                  <c:v>356</c:v>
                </c:pt>
                <c:pt idx="179">
                  <c:v>358</c:v>
                </c:pt>
                <c:pt idx="180">
                  <c:v>360</c:v>
                </c:pt>
                <c:pt idx="181">
                  <c:v>362</c:v>
                </c:pt>
                <c:pt idx="182">
                  <c:v>364</c:v>
                </c:pt>
                <c:pt idx="183">
                  <c:v>366</c:v>
                </c:pt>
                <c:pt idx="184">
                  <c:v>368</c:v>
                </c:pt>
                <c:pt idx="185">
                  <c:v>370</c:v>
                </c:pt>
                <c:pt idx="186">
                  <c:v>372</c:v>
                </c:pt>
                <c:pt idx="187">
                  <c:v>374</c:v>
                </c:pt>
                <c:pt idx="188">
                  <c:v>376</c:v>
                </c:pt>
                <c:pt idx="189">
                  <c:v>378</c:v>
                </c:pt>
                <c:pt idx="190">
                  <c:v>380</c:v>
                </c:pt>
                <c:pt idx="191">
                  <c:v>382</c:v>
                </c:pt>
                <c:pt idx="192">
                  <c:v>384</c:v>
                </c:pt>
                <c:pt idx="193">
                  <c:v>386</c:v>
                </c:pt>
                <c:pt idx="194">
                  <c:v>388</c:v>
                </c:pt>
                <c:pt idx="195">
                  <c:v>390</c:v>
                </c:pt>
                <c:pt idx="196">
                  <c:v>392</c:v>
                </c:pt>
                <c:pt idx="197">
                  <c:v>394</c:v>
                </c:pt>
                <c:pt idx="198">
                  <c:v>396</c:v>
                </c:pt>
                <c:pt idx="199">
                  <c:v>398</c:v>
                </c:pt>
                <c:pt idx="200">
                  <c:v>400</c:v>
                </c:pt>
                <c:pt idx="201">
                  <c:v>402</c:v>
                </c:pt>
                <c:pt idx="202">
                  <c:v>404</c:v>
                </c:pt>
                <c:pt idx="203">
                  <c:v>406</c:v>
                </c:pt>
                <c:pt idx="204">
                  <c:v>408</c:v>
                </c:pt>
                <c:pt idx="205">
                  <c:v>410</c:v>
                </c:pt>
                <c:pt idx="206">
                  <c:v>412</c:v>
                </c:pt>
                <c:pt idx="207">
                  <c:v>414</c:v>
                </c:pt>
                <c:pt idx="208">
                  <c:v>416</c:v>
                </c:pt>
                <c:pt idx="209">
                  <c:v>418</c:v>
                </c:pt>
                <c:pt idx="210">
                  <c:v>420</c:v>
                </c:pt>
                <c:pt idx="211">
                  <c:v>422</c:v>
                </c:pt>
                <c:pt idx="212">
                  <c:v>424</c:v>
                </c:pt>
                <c:pt idx="213">
                  <c:v>426</c:v>
                </c:pt>
                <c:pt idx="214">
                  <c:v>428</c:v>
                </c:pt>
                <c:pt idx="215">
                  <c:v>430</c:v>
                </c:pt>
                <c:pt idx="216">
                  <c:v>432</c:v>
                </c:pt>
                <c:pt idx="217">
                  <c:v>434</c:v>
                </c:pt>
                <c:pt idx="218">
                  <c:v>436</c:v>
                </c:pt>
                <c:pt idx="219">
                  <c:v>438</c:v>
                </c:pt>
                <c:pt idx="220">
                  <c:v>440</c:v>
                </c:pt>
                <c:pt idx="221">
                  <c:v>442</c:v>
                </c:pt>
                <c:pt idx="222">
                  <c:v>444</c:v>
                </c:pt>
                <c:pt idx="223">
                  <c:v>446</c:v>
                </c:pt>
                <c:pt idx="224">
                  <c:v>448</c:v>
                </c:pt>
                <c:pt idx="225">
                  <c:v>450</c:v>
                </c:pt>
                <c:pt idx="226">
                  <c:v>452</c:v>
                </c:pt>
                <c:pt idx="227">
                  <c:v>454</c:v>
                </c:pt>
                <c:pt idx="228">
                  <c:v>456</c:v>
                </c:pt>
                <c:pt idx="229">
                  <c:v>458</c:v>
                </c:pt>
                <c:pt idx="230">
                  <c:v>460</c:v>
                </c:pt>
                <c:pt idx="231">
                  <c:v>462</c:v>
                </c:pt>
                <c:pt idx="232">
                  <c:v>464</c:v>
                </c:pt>
                <c:pt idx="233">
                  <c:v>466</c:v>
                </c:pt>
                <c:pt idx="234">
                  <c:v>468</c:v>
                </c:pt>
                <c:pt idx="235">
                  <c:v>470</c:v>
                </c:pt>
                <c:pt idx="236">
                  <c:v>472</c:v>
                </c:pt>
                <c:pt idx="237">
                  <c:v>474</c:v>
                </c:pt>
                <c:pt idx="238">
                  <c:v>476</c:v>
                </c:pt>
                <c:pt idx="239">
                  <c:v>478</c:v>
                </c:pt>
                <c:pt idx="240">
                  <c:v>480</c:v>
                </c:pt>
                <c:pt idx="241">
                  <c:v>482</c:v>
                </c:pt>
                <c:pt idx="242">
                  <c:v>484</c:v>
                </c:pt>
                <c:pt idx="243">
                  <c:v>486</c:v>
                </c:pt>
                <c:pt idx="244">
                  <c:v>488</c:v>
                </c:pt>
                <c:pt idx="245">
                  <c:v>490</c:v>
                </c:pt>
                <c:pt idx="246">
                  <c:v>492</c:v>
                </c:pt>
                <c:pt idx="247">
                  <c:v>494</c:v>
                </c:pt>
                <c:pt idx="248">
                  <c:v>496</c:v>
                </c:pt>
                <c:pt idx="249">
                  <c:v>498</c:v>
                </c:pt>
                <c:pt idx="250">
                  <c:v>500</c:v>
                </c:pt>
                <c:pt idx="251">
                  <c:v>502</c:v>
                </c:pt>
                <c:pt idx="252">
                  <c:v>504</c:v>
                </c:pt>
                <c:pt idx="253">
                  <c:v>506</c:v>
                </c:pt>
                <c:pt idx="254">
                  <c:v>508</c:v>
                </c:pt>
                <c:pt idx="255">
                  <c:v>510</c:v>
                </c:pt>
                <c:pt idx="256">
                  <c:v>512</c:v>
                </c:pt>
                <c:pt idx="257">
                  <c:v>514</c:v>
                </c:pt>
                <c:pt idx="258">
                  <c:v>516</c:v>
                </c:pt>
                <c:pt idx="259">
                  <c:v>518</c:v>
                </c:pt>
                <c:pt idx="260">
                  <c:v>520</c:v>
                </c:pt>
                <c:pt idx="261">
                  <c:v>522</c:v>
                </c:pt>
                <c:pt idx="262">
                  <c:v>524</c:v>
                </c:pt>
                <c:pt idx="263">
                  <c:v>526</c:v>
                </c:pt>
                <c:pt idx="264">
                  <c:v>528</c:v>
                </c:pt>
                <c:pt idx="265">
                  <c:v>530</c:v>
                </c:pt>
                <c:pt idx="266">
                  <c:v>532</c:v>
                </c:pt>
                <c:pt idx="267">
                  <c:v>534</c:v>
                </c:pt>
                <c:pt idx="268">
                  <c:v>536</c:v>
                </c:pt>
                <c:pt idx="269">
                  <c:v>538</c:v>
                </c:pt>
                <c:pt idx="270">
                  <c:v>540</c:v>
                </c:pt>
                <c:pt idx="271">
                  <c:v>542</c:v>
                </c:pt>
                <c:pt idx="272">
                  <c:v>544</c:v>
                </c:pt>
                <c:pt idx="273">
                  <c:v>546</c:v>
                </c:pt>
                <c:pt idx="274">
                  <c:v>548</c:v>
                </c:pt>
                <c:pt idx="275">
                  <c:v>550</c:v>
                </c:pt>
                <c:pt idx="276">
                  <c:v>552</c:v>
                </c:pt>
                <c:pt idx="277">
                  <c:v>554</c:v>
                </c:pt>
                <c:pt idx="278">
                  <c:v>556</c:v>
                </c:pt>
                <c:pt idx="279">
                  <c:v>558</c:v>
                </c:pt>
                <c:pt idx="280">
                  <c:v>560</c:v>
                </c:pt>
                <c:pt idx="281">
                  <c:v>562</c:v>
                </c:pt>
                <c:pt idx="282">
                  <c:v>564</c:v>
                </c:pt>
                <c:pt idx="283">
                  <c:v>566</c:v>
                </c:pt>
                <c:pt idx="284">
                  <c:v>568</c:v>
                </c:pt>
                <c:pt idx="285">
                  <c:v>570</c:v>
                </c:pt>
                <c:pt idx="286">
                  <c:v>572</c:v>
                </c:pt>
                <c:pt idx="287">
                  <c:v>574</c:v>
                </c:pt>
                <c:pt idx="288">
                  <c:v>576</c:v>
                </c:pt>
                <c:pt idx="289">
                  <c:v>578</c:v>
                </c:pt>
                <c:pt idx="290">
                  <c:v>580</c:v>
                </c:pt>
                <c:pt idx="291">
                  <c:v>582</c:v>
                </c:pt>
                <c:pt idx="292">
                  <c:v>584</c:v>
                </c:pt>
                <c:pt idx="293">
                  <c:v>586</c:v>
                </c:pt>
                <c:pt idx="294">
                  <c:v>588</c:v>
                </c:pt>
                <c:pt idx="295">
                  <c:v>590</c:v>
                </c:pt>
                <c:pt idx="296">
                  <c:v>592</c:v>
                </c:pt>
                <c:pt idx="297">
                  <c:v>594</c:v>
                </c:pt>
                <c:pt idx="298">
                  <c:v>596</c:v>
                </c:pt>
                <c:pt idx="299">
                  <c:v>598</c:v>
                </c:pt>
                <c:pt idx="300">
                  <c:v>600</c:v>
                </c:pt>
                <c:pt idx="301">
                  <c:v>602</c:v>
                </c:pt>
                <c:pt idx="302">
                  <c:v>604</c:v>
                </c:pt>
                <c:pt idx="303">
                  <c:v>606</c:v>
                </c:pt>
                <c:pt idx="304">
                  <c:v>608</c:v>
                </c:pt>
                <c:pt idx="305">
                  <c:v>610</c:v>
                </c:pt>
                <c:pt idx="306">
                  <c:v>612</c:v>
                </c:pt>
                <c:pt idx="307">
                  <c:v>614</c:v>
                </c:pt>
                <c:pt idx="308">
                  <c:v>616</c:v>
                </c:pt>
                <c:pt idx="309">
                  <c:v>618</c:v>
                </c:pt>
                <c:pt idx="310">
                  <c:v>620</c:v>
                </c:pt>
                <c:pt idx="311">
                  <c:v>622</c:v>
                </c:pt>
                <c:pt idx="312">
                  <c:v>624</c:v>
                </c:pt>
                <c:pt idx="313">
                  <c:v>626</c:v>
                </c:pt>
                <c:pt idx="314">
                  <c:v>628</c:v>
                </c:pt>
                <c:pt idx="315">
                  <c:v>630</c:v>
                </c:pt>
                <c:pt idx="316">
                  <c:v>632</c:v>
                </c:pt>
                <c:pt idx="317">
                  <c:v>634</c:v>
                </c:pt>
                <c:pt idx="318">
                  <c:v>636</c:v>
                </c:pt>
                <c:pt idx="319">
                  <c:v>638</c:v>
                </c:pt>
                <c:pt idx="320">
                  <c:v>640</c:v>
                </c:pt>
                <c:pt idx="321">
                  <c:v>642</c:v>
                </c:pt>
                <c:pt idx="322">
                  <c:v>644</c:v>
                </c:pt>
                <c:pt idx="323">
                  <c:v>646</c:v>
                </c:pt>
                <c:pt idx="324">
                  <c:v>648</c:v>
                </c:pt>
                <c:pt idx="325">
                  <c:v>650</c:v>
                </c:pt>
                <c:pt idx="326">
                  <c:v>652</c:v>
                </c:pt>
                <c:pt idx="327">
                  <c:v>654</c:v>
                </c:pt>
                <c:pt idx="328">
                  <c:v>656</c:v>
                </c:pt>
                <c:pt idx="329">
                  <c:v>658</c:v>
                </c:pt>
                <c:pt idx="330">
                  <c:v>660</c:v>
                </c:pt>
                <c:pt idx="331">
                  <c:v>662</c:v>
                </c:pt>
                <c:pt idx="332">
                  <c:v>664</c:v>
                </c:pt>
                <c:pt idx="333">
                  <c:v>666</c:v>
                </c:pt>
                <c:pt idx="334">
                  <c:v>668</c:v>
                </c:pt>
                <c:pt idx="335">
                  <c:v>670</c:v>
                </c:pt>
                <c:pt idx="336">
                  <c:v>672</c:v>
                </c:pt>
                <c:pt idx="337">
                  <c:v>674</c:v>
                </c:pt>
                <c:pt idx="338">
                  <c:v>676</c:v>
                </c:pt>
                <c:pt idx="339">
                  <c:v>678</c:v>
                </c:pt>
                <c:pt idx="340">
                  <c:v>680</c:v>
                </c:pt>
                <c:pt idx="341">
                  <c:v>682</c:v>
                </c:pt>
                <c:pt idx="342">
                  <c:v>684</c:v>
                </c:pt>
                <c:pt idx="343">
                  <c:v>686</c:v>
                </c:pt>
                <c:pt idx="344">
                  <c:v>688</c:v>
                </c:pt>
                <c:pt idx="345">
                  <c:v>690</c:v>
                </c:pt>
                <c:pt idx="346">
                  <c:v>692</c:v>
                </c:pt>
                <c:pt idx="347">
                  <c:v>694</c:v>
                </c:pt>
                <c:pt idx="348">
                  <c:v>696</c:v>
                </c:pt>
                <c:pt idx="349">
                  <c:v>698</c:v>
                </c:pt>
                <c:pt idx="350">
                  <c:v>700</c:v>
                </c:pt>
                <c:pt idx="351">
                  <c:v>702</c:v>
                </c:pt>
                <c:pt idx="352">
                  <c:v>704</c:v>
                </c:pt>
                <c:pt idx="353">
                  <c:v>706</c:v>
                </c:pt>
                <c:pt idx="354">
                  <c:v>708</c:v>
                </c:pt>
                <c:pt idx="355">
                  <c:v>710</c:v>
                </c:pt>
                <c:pt idx="356">
                  <c:v>712</c:v>
                </c:pt>
                <c:pt idx="357">
                  <c:v>714</c:v>
                </c:pt>
                <c:pt idx="358">
                  <c:v>716</c:v>
                </c:pt>
                <c:pt idx="359">
                  <c:v>718</c:v>
                </c:pt>
                <c:pt idx="360">
                  <c:v>720</c:v>
                </c:pt>
                <c:pt idx="361">
                  <c:v>722</c:v>
                </c:pt>
                <c:pt idx="362">
                  <c:v>724</c:v>
                </c:pt>
                <c:pt idx="363">
                  <c:v>726</c:v>
                </c:pt>
                <c:pt idx="364">
                  <c:v>728</c:v>
                </c:pt>
                <c:pt idx="365">
                  <c:v>730</c:v>
                </c:pt>
                <c:pt idx="366">
                  <c:v>732</c:v>
                </c:pt>
                <c:pt idx="367">
                  <c:v>734</c:v>
                </c:pt>
                <c:pt idx="368">
                  <c:v>736</c:v>
                </c:pt>
                <c:pt idx="369">
                  <c:v>738</c:v>
                </c:pt>
                <c:pt idx="370">
                  <c:v>740</c:v>
                </c:pt>
                <c:pt idx="371">
                  <c:v>742</c:v>
                </c:pt>
                <c:pt idx="372">
                  <c:v>744</c:v>
                </c:pt>
                <c:pt idx="373">
                  <c:v>746</c:v>
                </c:pt>
                <c:pt idx="374">
                  <c:v>748</c:v>
                </c:pt>
                <c:pt idx="375">
                  <c:v>750</c:v>
                </c:pt>
                <c:pt idx="376">
                  <c:v>752</c:v>
                </c:pt>
                <c:pt idx="377">
                  <c:v>754</c:v>
                </c:pt>
                <c:pt idx="378">
                  <c:v>756</c:v>
                </c:pt>
                <c:pt idx="379">
                  <c:v>758</c:v>
                </c:pt>
                <c:pt idx="380">
                  <c:v>760</c:v>
                </c:pt>
                <c:pt idx="381">
                  <c:v>762</c:v>
                </c:pt>
                <c:pt idx="382">
                  <c:v>764</c:v>
                </c:pt>
                <c:pt idx="383">
                  <c:v>766</c:v>
                </c:pt>
                <c:pt idx="384">
                  <c:v>768</c:v>
                </c:pt>
                <c:pt idx="385">
                  <c:v>770</c:v>
                </c:pt>
                <c:pt idx="386">
                  <c:v>772</c:v>
                </c:pt>
                <c:pt idx="387">
                  <c:v>774</c:v>
                </c:pt>
                <c:pt idx="388">
                  <c:v>776</c:v>
                </c:pt>
                <c:pt idx="389">
                  <c:v>778</c:v>
                </c:pt>
                <c:pt idx="390">
                  <c:v>780</c:v>
                </c:pt>
                <c:pt idx="391">
                  <c:v>782</c:v>
                </c:pt>
                <c:pt idx="392">
                  <c:v>784</c:v>
                </c:pt>
                <c:pt idx="393">
                  <c:v>786</c:v>
                </c:pt>
                <c:pt idx="394">
                  <c:v>788</c:v>
                </c:pt>
                <c:pt idx="395">
                  <c:v>790</c:v>
                </c:pt>
                <c:pt idx="396">
                  <c:v>792</c:v>
                </c:pt>
                <c:pt idx="397">
                  <c:v>794</c:v>
                </c:pt>
                <c:pt idx="398">
                  <c:v>796</c:v>
                </c:pt>
                <c:pt idx="399">
                  <c:v>798</c:v>
                </c:pt>
                <c:pt idx="400">
                  <c:v>800</c:v>
                </c:pt>
                <c:pt idx="401">
                  <c:v>802</c:v>
                </c:pt>
                <c:pt idx="402">
                  <c:v>804</c:v>
                </c:pt>
                <c:pt idx="403">
                  <c:v>806</c:v>
                </c:pt>
                <c:pt idx="404">
                  <c:v>808</c:v>
                </c:pt>
                <c:pt idx="405">
                  <c:v>810</c:v>
                </c:pt>
                <c:pt idx="406">
                  <c:v>812</c:v>
                </c:pt>
                <c:pt idx="407">
                  <c:v>814</c:v>
                </c:pt>
                <c:pt idx="408">
                  <c:v>816</c:v>
                </c:pt>
                <c:pt idx="409">
                  <c:v>818</c:v>
                </c:pt>
                <c:pt idx="410">
                  <c:v>820</c:v>
                </c:pt>
                <c:pt idx="411">
                  <c:v>822</c:v>
                </c:pt>
                <c:pt idx="412">
                  <c:v>824</c:v>
                </c:pt>
                <c:pt idx="413">
                  <c:v>826</c:v>
                </c:pt>
                <c:pt idx="414">
                  <c:v>828</c:v>
                </c:pt>
                <c:pt idx="415">
                  <c:v>830</c:v>
                </c:pt>
                <c:pt idx="416">
                  <c:v>832</c:v>
                </c:pt>
                <c:pt idx="417">
                  <c:v>834</c:v>
                </c:pt>
                <c:pt idx="418">
                  <c:v>836</c:v>
                </c:pt>
                <c:pt idx="419">
                  <c:v>838</c:v>
                </c:pt>
                <c:pt idx="420">
                  <c:v>840</c:v>
                </c:pt>
                <c:pt idx="421">
                  <c:v>842</c:v>
                </c:pt>
                <c:pt idx="422">
                  <c:v>844</c:v>
                </c:pt>
                <c:pt idx="423">
                  <c:v>846</c:v>
                </c:pt>
                <c:pt idx="424">
                  <c:v>848</c:v>
                </c:pt>
                <c:pt idx="425">
                  <c:v>850</c:v>
                </c:pt>
                <c:pt idx="426">
                  <c:v>852</c:v>
                </c:pt>
                <c:pt idx="427">
                  <c:v>854</c:v>
                </c:pt>
                <c:pt idx="428">
                  <c:v>856</c:v>
                </c:pt>
                <c:pt idx="429">
                  <c:v>858</c:v>
                </c:pt>
                <c:pt idx="430">
                  <c:v>860</c:v>
                </c:pt>
                <c:pt idx="431">
                  <c:v>862</c:v>
                </c:pt>
                <c:pt idx="432">
                  <c:v>864</c:v>
                </c:pt>
                <c:pt idx="433">
                  <c:v>866</c:v>
                </c:pt>
                <c:pt idx="434">
                  <c:v>868</c:v>
                </c:pt>
                <c:pt idx="435">
                  <c:v>870</c:v>
                </c:pt>
                <c:pt idx="436">
                  <c:v>872</c:v>
                </c:pt>
                <c:pt idx="437">
                  <c:v>874</c:v>
                </c:pt>
                <c:pt idx="438">
                  <c:v>876</c:v>
                </c:pt>
                <c:pt idx="439">
                  <c:v>878</c:v>
                </c:pt>
                <c:pt idx="440">
                  <c:v>880</c:v>
                </c:pt>
                <c:pt idx="441">
                  <c:v>882</c:v>
                </c:pt>
                <c:pt idx="442">
                  <c:v>884</c:v>
                </c:pt>
                <c:pt idx="443">
                  <c:v>886</c:v>
                </c:pt>
                <c:pt idx="444">
                  <c:v>888</c:v>
                </c:pt>
                <c:pt idx="445">
                  <c:v>890</c:v>
                </c:pt>
                <c:pt idx="446">
                  <c:v>892</c:v>
                </c:pt>
                <c:pt idx="447">
                  <c:v>894</c:v>
                </c:pt>
                <c:pt idx="448">
                  <c:v>896</c:v>
                </c:pt>
                <c:pt idx="449">
                  <c:v>898</c:v>
                </c:pt>
                <c:pt idx="450">
                  <c:v>900</c:v>
                </c:pt>
                <c:pt idx="451">
                  <c:v>902</c:v>
                </c:pt>
                <c:pt idx="452">
                  <c:v>904</c:v>
                </c:pt>
                <c:pt idx="453">
                  <c:v>906</c:v>
                </c:pt>
                <c:pt idx="454">
                  <c:v>908</c:v>
                </c:pt>
                <c:pt idx="455">
                  <c:v>910</c:v>
                </c:pt>
                <c:pt idx="456">
                  <c:v>912</c:v>
                </c:pt>
                <c:pt idx="457">
                  <c:v>914</c:v>
                </c:pt>
                <c:pt idx="458">
                  <c:v>916</c:v>
                </c:pt>
                <c:pt idx="459">
                  <c:v>918</c:v>
                </c:pt>
                <c:pt idx="460">
                  <c:v>920</c:v>
                </c:pt>
                <c:pt idx="461">
                  <c:v>922</c:v>
                </c:pt>
                <c:pt idx="462">
                  <c:v>924</c:v>
                </c:pt>
                <c:pt idx="463">
                  <c:v>926</c:v>
                </c:pt>
                <c:pt idx="464">
                  <c:v>928</c:v>
                </c:pt>
                <c:pt idx="465">
                  <c:v>930</c:v>
                </c:pt>
                <c:pt idx="466">
                  <c:v>932</c:v>
                </c:pt>
                <c:pt idx="467">
                  <c:v>934</c:v>
                </c:pt>
                <c:pt idx="468">
                  <c:v>936</c:v>
                </c:pt>
                <c:pt idx="469">
                  <c:v>938</c:v>
                </c:pt>
                <c:pt idx="470">
                  <c:v>940</c:v>
                </c:pt>
                <c:pt idx="471">
                  <c:v>942</c:v>
                </c:pt>
                <c:pt idx="472">
                  <c:v>944</c:v>
                </c:pt>
                <c:pt idx="473">
                  <c:v>946</c:v>
                </c:pt>
                <c:pt idx="474">
                  <c:v>948</c:v>
                </c:pt>
                <c:pt idx="475">
                  <c:v>950</c:v>
                </c:pt>
                <c:pt idx="476">
                  <c:v>952</c:v>
                </c:pt>
                <c:pt idx="477">
                  <c:v>954</c:v>
                </c:pt>
                <c:pt idx="478">
                  <c:v>956</c:v>
                </c:pt>
                <c:pt idx="479">
                  <c:v>958</c:v>
                </c:pt>
                <c:pt idx="480">
                  <c:v>960</c:v>
                </c:pt>
                <c:pt idx="481">
                  <c:v>962</c:v>
                </c:pt>
                <c:pt idx="482">
                  <c:v>964</c:v>
                </c:pt>
                <c:pt idx="483">
                  <c:v>966</c:v>
                </c:pt>
                <c:pt idx="484">
                  <c:v>968</c:v>
                </c:pt>
                <c:pt idx="485">
                  <c:v>970</c:v>
                </c:pt>
                <c:pt idx="486">
                  <c:v>972</c:v>
                </c:pt>
                <c:pt idx="487">
                  <c:v>974</c:v>
                </c:pt>
                <c:pt idx="488">
                  <c:v>976</c:v>
                </c:pt>
                <c:pt idx="489">
                  <c:v>978</c:v>
                </c:pt>
                <c:pt idx="490">
                  <c:v>980</c:v>
                </c:pt>
                <c:pt idx="491">
                  <c:v>982</c:v>
                </c:pt>
                <c:pt idx="492">
                  <c:v>984</c:v>
                </c:pt>
                <c:pt idx="493">
                  <c:v>986</c:v>
                </c:pt>
                <c:pt idx="494">
                  <c:v>988</c:v>
                </c:pt>
                <c:pt idx="495">
                  <c:v>990</c:v>
                </c:pt>
                <c:pt idx="496">
                  <c:v>992</c:v>
                </c:pt>
                <c:pt idx="497">
                  <c:v>994</c:v>
                </c:pt>
                <c:pt idx="498">
                  <c:v>996</c:v>
                </c:pt>
                <c:pt idx="499">
                  <c:v>998</c:v>
                </c:pt>
                <c:pt idx="500">
                  <c:v>1000</c:v>
                </c:pt>
                <c:pt idx="501">
                  <c:v>1002</c:v>
                </c:pt>
                <c:pt idx="502">
                  <c:v>1004</c:v>
                </c:pt>
                <c:pt idx="503">
                  <c:v>1006</c:v>
                </c:pt>
                <c:pt idx="504">
                  <c:v>1008</c:v>
                </c:pt>
                <c:pt idx="505">
                  <c:v>1010</c:v>
                </c:pt>
                <c:pt idx="506">
                  <c:v>1012</c:v>
                </c:pt>
                <c:pt idx="507">
                  <c:v>1014</c:v>
                </c:pt>
                <c:pt idx="508">
                  <c:v>1016</c:v>
                </c:pt>
                <c:pt idx="509">
                  <c:v>1018</c:v>
                </c:pt>
                <c:pt idx="510">
                  <c:v>1020</c:v>
                </c:pt>
                <c:pt idx="511">
                  <c:v>1022</c:v>
                </c:pt>
                <c:pt idx="512">
                  <c:v>1024</c:v>
                </c:pt>
                <c:pt idx="513">
                  <c:v>1026</c:v>
                </c:pt>
                <c:pt idx="514">
                  <c:v>1028</c:v>
                </c:pt>
                <c:pt idx="515">
                  <c:v>1030</c:v>
                </c:pt>
                <c:pt idx="516">
                  <c:v>1032</c:v>
                </c:pt>
                <c:pt idx="517">
                  <c:v>1034</c:v>
                </c:pt>
                <c:pt idx="518">
                  <c:v>1036</c:v>
                </c:pt>
                <c:pt idx="519">
                  <c:v>1038</c:v>
                </c:pt>
                <c:pt idx="520">
                  <c:v>1040</c:v>
                </c:pt>
                <c:pt idx="521">
                  <c:v>1042</c:v>
                </c:pt>
                <c:pt idx="522">
                  <c:v>1044</c:v>
                </c:pt>
                <c:pt idx="523">
                  <c:v>1046</c:v>
                </c:pt>
                <c:pt idx="524">
                  <c:v>1048</c:v>
                </c:pt>
                <c:pt idx="525">
                  <c:v>1050</c:v>
                </c:pt>
                <c:pt idx="526">
                  <c:v>1052</c:v>
                </c:pt>
                <c:pt idx="527">
                  <c:v>1054</c:v>
                </c:pt>
                <c:pt idx="528">
                  <c:v>1056</c:v>
                </c:pt>
                <c:pt idx="529">
                  <c:v>1058</c:v>
                </c:pt>
                <c:pt idx="530">
                  <c:v>1060</c:v>
                </c:pt>
                <c:pt idx="531">
                  <c:v>1062</c:v>
                </c:pt>
                <c:pt idx="532">
                  <c:v>1064</c:v>
                </c:pt>
                <c:pt idx="533">
                  <c:v>1066</c:v>
                </c:pt>
                <c:pt idx="534">
                  <c:v>1068</c:v>
                </c:pt>
                <c:pt idx="535">
                  <c:v>1070</c:v>
                </c:pt>
                <c:pt idx="536">
                  <c:v>1072</c:v>
                </c:pt>
                <c:pt idx="537">
                  <c:v>1074</c:v>
                </c:pt>
                <c:pt idx="538">
                  <c:v>1076</c:v>
                </c:pt>
                <c:pt idx="539">
                  <c:v>1078</c:v>
                </c:pt>
                <c:pt idx="540">
                  <c:v>1080</c:v>
                </c:pt>
                <c:pt idx="541">
                  <c:v>1082</c:v>
                </c:pt>
                <c:pt idx="542">
                  <c:v>1084</c:v>
                </c:pt>
                <c:pt idx="543">
                  <c:v>1086</c:v>
                </c:pt>
                <c:pt idx="544">
                  <c:v>1088</c:v>
                </c:pt>
                <c:pt idx="545">
                  <c:v>1090</c:v>
                </c:pt>
                <c:pt idx="546">
                  <c:v>1092</c:v>
                </c:pt>
                <c:pt idx="547">
                  <c:v>1094</c:v>
                </c:pt>
                <c:pt idx="548">
                  <c:v>1096</c:v>
                </c:pt>
                <c:pt idx="549">
                  <c:v>1098</c:v>
                </c:pt>
                <c:pt idx="550">
                  <c:v>1100</c:v>
                </c:pt>
                <c:pt idx="551">
                  <c:v>1102</c:v>
                </c:pt>
                <c:pt idx="552">
                  <c:v>1104</c:v>
                </c:pt>
                <c:pt idx="553">
                  <c:v>1106</c:v>
                </c:pt>
                <c:pt idx="554">
                  <c:v>1108</c:v>
                </c:pt>
                <c:pt idx="555">
                  <c:v>1110</c:v>
                </c:pt>
                <c:pt idx="556">
                  <c:v>1112</c:v>
                </c:pt>
                <c:pt idx="557">
                  <c:v>1114</c:v>
                </c:pt>
                <c:pt idx="558">
                  <c:v>1116</c:v>
                </c:pt>
                <c:pt idx="559">
                  <c:v>1118</c:v>
                </c:pt>
                <c:pt idx="560">
                  <c:v>1120</c:v>
                </c:pt>
                <c:pt idx="561">
                  <c:v>1122</c:v>
                </c:pt>
                <c:pt idx="562">
                  <c:v>1124</c:v>
                </c:pt>
                <c:pt idx="563">
                  <c:v>1126</c:v>
                </c:pt>
                <c:pt idx="564">
                  <c:v>1128</c:v>
                </c:pt>
                <c:pt idx="565">
                  <c:v>1130</c:v>
                </c:pt>
                <c:pt idx="566">
                  <c:v>1132</c:v>
                </c:pt>
                <c:pt idx="567">
                  <c:v>1134</c:v>
                </c:pt>
                <c:pt idx="568">
                  <c:v>1136</c:v>
                </c:pt>
                <c:pt idx="569">
                  <c:v>1138</c:v>
                </c:pt>
                <c:pt idx="570">
                  <c:v>1140</c:v>
                </c:pt>
                <c:pt idx="571">
                  <c:v>1142</c:v>
                </c:pt>
                <c:pt idx="572">
                  <c:v>1144</c:v>
                </c:pt>
                <c:pt idx="573">
                  <c:v>1146</c:v>
                </c:pt>
                <c:pt idx="574">
                  <c:v>1148</c:v>
                </c:pt>
                <c:pt idx="575">
                  <c:v>1150</c:v>
                </c:pt>
                <c:pt idx="576">
                  <c:v>1152</c:v>
                </c:pt>
                <c:pt idx="577">
                  <c:v>1154</c:v>
                </c:pt>
                <c:pt idx="578">
                  <c:v>1156</c:v>
                </c:pt>
                <c:pt idx="579">
                  <c:v>1158</c:v>
                </c:pt>
                <c:pt idx="580">
                  <c:v>1160</c:v>
                </c:pt>
                <c:pt idx="581">
                  <c:v>1162</c:v>
                </c:pt>
                <c:pt idx="582">
                  <c:v>1164</c:v>
                </c:pt>
                <c:pt idx="583">
                  <c:v>1166</c:v>
                </c:pt>
                <c:pt idx="584">
                  <c:v>1168</c:v>
                </c:pt>
                <c:pt idx="585">
                  <c:v>1170</c:v>
                </c:pt>
                <c:pt idx="586">
                  <c:v>1172</c:v>
                </c:pt>
                <c:pt idx="587">
                  <c:v>1174</c:v>
                </c:pt>
                <c:pt idx="588">
                  <c:v>1176</c:v>
                </c:pt>
                <c:pt idx="589">
                  <c:v>1178</c:v>
                </c:pt>
                <c:pt idx="590">
                  <c:v>1180</c:v>
                </c:pt>
                <c:pt idx="591">
                  <c:v>1182</c:v>
                </c:pt>
                <c:pt idx="592">
                  <c:v>1184</c:v>
                </c:pt>
                <c:pt idx="593">
                  <c:v>1186</c:v>
                </c:pt>
                <c:pt idx="594">
                  <c:v>1188</c:v>
                </c:pt>
                <c:pt idx="595">
                  <c:v>1190</c:v>
                </c:pt>
                <c:pt idx="596">
                  <c:v>1192</c:v>
                </c:pt>
                <c:pt idx="597">
                  <c:v>1194</c:v>
                </c:pt>
                <c:pt idx="598">
                  <c:v>1196</c:v>
                </c:pt>
                <c:pt idx="599">
                  <c:v>1198</c:v>
                </c:pt>
                <c:pt idx="600">
                  <c:v>1200</c:v>
                </c:pt>
                <c:pt idx="601">
                  <c:v>1202</c:v>
                </c:pt>
                <c:pt idx="602">
                  <c:v>1204</c:v>
                </c:pt>
                <c:pt idx="603">
                  <c:v>1206</c:v>
                </c:pt>
                <c:pt idx="604">
                  <c:v>1208</c:v>
                </c:pt>
                <c:pt idx="605">
                  <c:v>1210</c:v>
                </c:pt>
                <c:pt idx="606">
                  <c:v>1212</c:v>
                </c:pt>
                <c:pt idx="607">
                  <c:v>1214</c:v>
                </c:pt>
                <c:pt idx="608">
                  <c:v>1216</c:v>
                </c:pt>
                <c:pt idx="609">
                  <c:v>1218</c:v>
                </c:pt>
                <c:pt idx="610">
                  <c:v>1220</c:v>
                </c:pt>
                <c:pt idx="611">
                  <c:v>1222</c:v>
                </c:pt>
                <c:pt idx="612">
                  <c:v>1224</c:v>
                </c:pt>
                <c:pt idx="613">
                  <c:v>1226</c:v>
                </c:pt>
                <c:pt idx="614">
                  <c:v>1228</c:v>
                </c:pt>
                <c:pt idx="615">
                  <c:v>1230</c:v>
                </c:pt>
                <c:pt idx="616">
                  <c:v>1232</c:v>
                </c:pt>
                <c:pt idx="617">
                  <c:v>1234</c:v>
                </c:pt>
                <c:pt idx="618">
                  <c:v>1236</c:v>
                </c:pt>
                <c:pt idx="619">
                  <c:v>1238</c:v>
                </c:pt>
                <c:pt idx="620">
                  <c:v>1240</c:v>
                </c:pt>
                <c:pt idx="621">
                  <c:v>1242</c:v>
                </c:pt>
                <c:pt idx="622">
                  <c:v>1244</c:v>
                </c:pt>
                <c:pt idx="623">
                  <c:v>1246</c:v>
                </c:pt>
                <c:pt idx="624">
                  <c:v>1248</c:v>
                </c:pt>
                <c:pt idx="625">
                  <c:v>1250</c:v>
                </c:pt>
                <c:pt idx="626">
                  <c:v>1252</c:v>
                </c:pt>
                <c:pt idx="627">
                  <c:v>1254</c:v>
                </c:pt>
                <c:pt idx="628">
                  <c:v>1256</c:v>
                </c:pt>
                <c:pt idx="629">
                  <c:v>1258</c:v>
                </c:pt>
                <c:pt idx="630">
                  <c:v>1260</c:v>
                </c:pt>
                <c:pt idx="631">
                  <c:v>1262</c:v>
                </c:pt>
                <c:pt idx="632">
                  <c:v>1264</c:v>
                </c:pt>
                <c:pt idx="633">
                  <c:v>1266</c:v>
                </c:pt>
                <c:pt idx="634">
                  <c:v>1268</c:v>
                </c:pt>
                <c:pt idx="635">
                  <c:v>1270</c:v>
                </c:pt>
                <c:pt idx="636">
                  <c:v>1272</c:v>
                </c:pt>
                <c:pt idx="637">
                  <c:v>1274</c:v>
                </c:pt>
                <c:pt idx="638">
                  <c:v>1276</c:v>
                </c:pt>
                <c:pt idx="639">
                  <c:v>1278</c:v>
                </c:pt>
                <c:pt idx="640">
                  <c:v>1280</c:v>
                </c:pt>
                <c:pt idx="641">
                  <c:v>1282</c:v>
                </c:pt>
                <c:pt idx="642">
                  <c:v>1284</c:v>
                </c:pt>
                <c:pt idx="643">
                  <c:v>1286</c:v>
                </c:pt>
                <c:pt idx="644">
                  <c:v>1288</c:v>
                </c:pt>
                <c:pt idx="645">
                  <c:v>1290</c:v>
                </c:pt>
                <c:pt idx="646">
                  <c:v>1292</c:v>
                </c:pt>
                <c:pt idx="647">
                  <c:v>1294</c:v>
                </c:pt>
                <c:pt idx="648">
                  <c:v>1296</c:v>
                </c:pt>
                <c:pt idx="649">
                  <c:v>1298</c:v>
                </c:pt>
                <c:pt idx="650">
                  <c:v>1300</c:v>
                </c:pt>
                <c:pt idx="651">
                  <c:v>1302</c:v>
                </c:pt>
                <c:pt idx="652">
                  <c:v>1304</c:v>
                </c:pt>
                <c:pt idx="653">
                  <c:v>1306</c:v>
                </c:pt>
                <c:pt idx="654">
                  <c:v>1308</c:v>
                </c:pt>
                <c:pt idx="655">
                  <c:v>1310</c:v>
                </c:pt>
                <c:pt idx="656">
                  <c:v>1312</c:v>
                </c:pt>
                <c:pt idx="657">
                  <c:v>1314</c:v>
                </c:pt>
                <c:pt idx="658">
                  <c:v>1316</c:v>
                </c:pt>
                <c:pt idx="659">
                  <c:v>1318</c:v>
                </c:pt>
                <c:pt idx="660">
                  <c:v>1320</c:v>
                </c:pt>
                <c:pt idx="661">
                  <c:v>1322</c:v>
                </c:pt>
                <c:pt idx="662">
                  <c:v>1324</c:v>
                </c:pt>
                <c:pt idx="663">
                  <c:v>1326</c:v>
                </c:pt>
                <c:pt idx="664">
                  <c:v>1328</c:v>
                </c:pt>
                <c:pt idx="665">
                  <c:v>1330</c:v>
                </c:pt>
                <c:pt idx="666">
                  <c:v>1332</c:v>
                </c:pt>
                <c:pt idx="667">
                  <c:v>1334</c:v>
                </c:pt>
                <c:pt idx="668">
                  <c:v>1336</c:v>
                </c:pt>
                <c:pt idx="669">
                  <c:v>1338</c:v>
                </c:pt>
                <c:pt idx="670">
                  <c:v>1340</c:v>
                </c:pt>
                <c:pt idx="671">
                  <c:v>1342</c:v>
                </c:pt>
                <c:pt idx="672">
                  <c:v>1344</c:v>
                </c:pt>
                <c:pt idx="673">
                  <c:v>1346</c:v>
                </c:pt>
                <c:pt idx="674">
                  <c:v>1348</c:v>
                </c:pt>
                <c:pt idx="675">
                  <c:v>1350</c:v>
                </c:pt>
                <c:pt idx="676">
                  <c:v>1352</c:v>
                </c:pt>
                <c:pt idx="677">
                  <c:v>1354</c:v>
                </c:pt>
                <c:pt idx="678">
                  <c:v>1356</c:v>
                </c:pt>
                <c:pt idx="679">
                  <c:v>1358</c:v>
                </c:pt>
                <c:pt idx="680">
                  <c:v>1360</c:v>
                </c:pt>
                <c:pt idx="681">
                  <c:v>1362</c:v>
                </c:pt>
                <c:pt idx="682">
                  <c:v>1364</c:v>
                </c:pt>
                <c:pt idx="683">
                  <c:v>1366</c:v>
                </c:pt>
                <c:pt idx="684">
                  <c:v>1368</c:v>
                </c:pt>
                <c:pt idx="685">
                  <c:v>1370</c:v>
                </c:pt>
                <c:pt idx="686">
                  <c:v>1372</c:v>
                </c:pt>
                <c:pt idx="687">
                  <c:v>1374</c:v>
                </c:pt>
                <c:pt idx="688">
                  <c:v>1376</c:v>
                </c:pt>
                <c:pt idx="689">
                  <c:v>1378</c:v>
                </c:pt>
                <c:pt idx="690">
                  <c:v>1380</c:v>
                </c:pt>
                <c:pt idx="691">
                  <c:v>1382</c:v>
                </c:pt>
                <c:pt idx="692">
                  <c:v>1384</c:v>
                </c:pt>
                <c:pt idx="693">
                  <c:v>1386</c:v>
                </c:pt>
                <c:pt idx="694">
                  <c:v>1388</c:v>
                </c:pt>
                <c:pt idx="695">
                  <c:v>1390</c:v>
                </c:pt>
                <c:pt idx="696">
                  <c:v>1392</c:v>
                </c:pt>
                <c:pt idx="697">
                  <c:v>1394</c:v>
                </c:pt>
                <c:pt idx="698">
                  <c:v>1396</c:v>
                </c:pt>
                <c:pt idx="699">
                  <c:v>1398</c:v>
                </c:pt>
                <c:pt idx="700">
                  <c:v>1400</c:v>
                </c:pt>
                <c:pt idx="701">
                  <c:v>1402</c:v>
                </c:pt>
                <c:pt idx="702">
                  <c:v>1404</c:v>
                </c:pt>
                <c:pt idx="703">
                  <c:v>1406</c:v>
                </c:pt>
                <c:pt idx="704">
                  <c:v>1408</c:v>
                </c:pt>
                <c:pt idx="705">
                  <c:v>1410</c:v>
                </c:pt>
                <c:pt idx="706">
                  <c:v>1412</c:v>
                </c:pt>
                <c:pt idx="707">
                  <c:v>1414</c:v>
                </c:pt>
                <c:pt idx="708">
                  <c:v>1416</c:v>
                </c:pt>
                <c:pt idx="709">
                  <c:v>1418</c:v>
                </c:pt>
                <c:pt idx="710">
                  <c:v>1420</c:v>
                </c:pt>
                <c:pt idx="711">
                  <c:v>1422</c:v>
                </c:pt>
                <c:pt idx="712">
                  <c:v>1424</c:v>
                </c:pt>
                <c:pt idx="713">
                  <c:v>1426</c:v>
                </c:pt>
                <c:pt idx="714">
                  <c:v>1428</c:v>
                </c:pt>
                <c:pt idx="715">
                  <c:v>1430</c:v>
                </c:pt>
                <c:pt idx="716">
                  <c:v>1432</c:v>
                </c:pt>
                <c:pt idx="717">
                  <c:v>1434</c:v>
                </c:pt>
                <c:pt idx="718">
                  <c:v>1436</c:v>
                </c:pt>
                <c:pt idx="719">
                  <c:v>1438</c:v>
                </c:pt>
                <c:pt idx="720">
                  <c:v>1440</c:v>
                </c:pt>
                <c:pt idx="721">
                  <c:v>1442</c:v>
                </c:pt>
                <c:pt idx="722">
                  <c:v>1444</c:v>
                </c:pt>
                <c:pt idx="723">
                  <c:v>1446</c:v>
                </c:pt>
                <c:pt idx="724">
                  <c:v>1448</c:v>
                </c:pt>
                <c:pt idx="725">
                  <c:v>1450</c:v>
                </c:pt>
                <c:pt idx="726">
                  <c:v>1452</c:v>
                </c:pt>
                <c:pt idx="727">
                  <c:v>1454</c:v>
                </c:pt>
                <c:pt idx="728">
                  <c:v>1456</c:v>
                </c:pt>
                <c:pt idx="729">
                  <c:v>1458</c:v>
                </c:pt>
                <c:pt idx="730">
                  <c:v>1460</c:v>
                </c:pt>
                <c:pt idx="731">
                  <c:v>1462</c:v>
                </c:pt>
                <c:pt idx="732">
                  <c:v>1464</c:v>
                </c:pt>
                <c:pt idx="733">
                  <c:v>1466</c:v>
                </c:pt>
                <c:pt idx="734">
                  <c:v>1468</c:v>
                </c:pt>
                <c:pt idx="735">
                  <c:v>1470</c:v>
                </c:pt>
                <c:pt idx="736">
                  <c:v>1472</c:v>
                </c:pt>
                <c:pt idx="737">
                  <c:v>1474</c:v>
                </c:pt>
                <c:pt idx="738">
                  <c:v>1476</c:v>
                </c:pt>
                <c:pt idx="739">
                  <c:v>1478</c:v>
                </c:pt>
                <c:pt idx="740">
                  <c:v>1480</c:v>
                </c:pt>
                <c:pt idx="741">
                  <c:v>1482</c:v>
                </c:pt>
                <c:pt idx="742">
                  <c:v>1484</c:v>
                </c:pt>
                <c:pt idx="743">
                  <c:v>1486</c:v>
                </c:pt>
                <c:pt idx="744">
                  <c:v>1488</c:v>
                </c:pt>
                <c:pt idx="745">
                  <c:v>1490</c:v>
                </c:pt>
                <c:pt idx="746">
                  <c:v>1492</c:v>
                </c:pt>
                <c:pt idx="747">
                  <c:v>1494</c:v>
                </c:pt>
                <c:pt idx="748">
                  <c:v>1496</c:v>
                </c:pt>
                <c:pt idx="749">
                  <c:v>1498</c:v>
                </c:pt>
                <c:pt idx="750">
                  <c:v>1500</c:v>
                </c:pt>
                <c:pt idx="751">
                  <c:v>1502</c:v>
                </c:pt>
                <c:pt idx="752">
                  <c:v>1504</c:v>
                </c:pt>
                <c:pt idx="753">
                  <c:v>1506</c:v>
                </c:pt>
                <c:pt idx="754">
                  <c:v>1508</c:v>
                </c:pt>
                <c:pt idx="755">
                  <c:v>1510</c:v>
                </c:pt>
                <c:pt idx="756">
                  <c:v>1512</c:v>
                </c:pt>
                <c:pt idx="757">
                  <c:v>1514</c:v>
                </c:pt>
                <c:pt idx="758">
                  <c:v>1516</c:v>
                </c:pt>
                <c:pt idx="759">
                  <c:v>1518</c:v>
                </c:pt>
                <c:pt idx="760">
                  <c:v>1520</c:v>
                </c:pt>
                <c:pt idx="761">
                  <c:v>1522</c:v>
                </c:pt>
                <c:pt idx="762">
                  <c:v>1524</c:v>
                </c:pt>
                <c:pt idx="763">
                  <c:v>1526</c:v>
                </c:pt>
                <c:pt idx="764">
                  <c:v>1528</c:v>
                </c:pt>
                <c:pt idx="765">
                  <c:v>1530</c:v>
                </c:pt>
                <c:pt idx="766">
                  <c:v>1532</c:v>
                </c:pt>
                <c:pt idx="767">
                  <c:v>1534</c:v>
                </c:pt>
                <c:pt idx="768">
                  <c:v>1536</c:v>
                </c:pt>
                <c:pt idx="769">
                  <c:v>1538</c:v>
                </c:pt>
                <c:pt idx="770">
                  <c:v>1540</c:v>
                </c:pt>
                <c:pt idx="771">
                  <c:v>1542</c:v>
                </c:pt>
                <c:pt idx="772">
                  <c:v>1544</c:v>
                </c:pt>
                <c:pt idx="773">
                  <c:v>1546</c:v>
                </c:pt>
                <c:pt idx="774">
                  <c:v>1548</c:v>
                </c:pt>
                <c:pt idx="775">
                  <c:v>1550</c:v>
                </c:pt>
                <c:pt idx="776">
                  <c:v>1552</c:v>
                </c:pt>
                <c:pt idx="777">
                  <c:v>1554</c:v>
                </c:pt>
                <c:pt idx="778">
                  <c:v>1556</c:v>
                </c:pt>
                <c:pt idx="779">
                  <c:v>1558</c:v>
                </c:pt>
                <c:pt idx="780">
                  <c:v>1560</c:v>
                </c:pt>
                <c:pt idx="781">
                  <c:v>1562</c:v>
                </c:pt>
                <c:pt idx="782">
                  <c:v>1564</c:v>
                </c:pt>
                <c:pt idx="783">
                  <c:v>1566</c:v>
                </c:pt>
                <c:pt idx="784">
                  <c:v>1568</c:v>
                </c:pt>
                <c:pt idx="785">
                  <c:v>1570</c:v>
                </c:pt>
                <c:pt idx="786">
                  <c:v>1572</c:v>
                </c:pt>
                <c:pt idx="787">
                  <c:v>1574</c:v>
                </c:pt>
                <c:pt idx="788">
                  <c:v>1576</c:v>
                </c:pt>
                <c:pt idx="789">
                  <c:v>1578</c:v>
                </c:pt>
                <c:pt idx="790">
                  <c:v>1580</c:v>
                </c:pt>
                <c:pt idx="791">
                  <c:v>1582</c:v>
                </c:pt>
                <c:pt idx="792">
                  <c:v>1584</c:v>
                </c:pt>
                <c:pt idx="793">
                  <c:v>1586</c:v>
                </c:pt>
                <c:pt idx="794">
                  <c:v>1588</c:v>
                </c:pt>
                <c:pt idx="795">
                  <c:v>1590</c:v>
                </c:pt>
                <c:pt idx="796">
                  <c:v>1592</c:v>
                </c:pt>
                <c:pt idx="797">
                  <c:v>1594</c:v>
                </c:pt>
                <c:pt idx="798">
                  <c:v>1596</c:v>
                </c:pt>
                <c:pt idx="799">
                  <c:v>1598</c:v>
                </c:pt>
                <c:pt idx="800">
                  <c:v>1600</c:v>
                </c:pt>
                <c:pt idx="801">
                  <c:v>1602</c:v>
                </c:pt>
                <c:pt idx="802">
                  <c:v>1604</c:v>
                </c:pt>
                <c:pt idx="803">
                  <c:v>1606</c:v>
                </c:pt>
                <c:pt idx="804">
                  <c:v>1608</c:v>
                </c:pt>
                <c:pt idx="805">
                  <c:v>1610</c:v>
                </c:pt>
                <c:pt idx="806">
                  <c:v>1612</c:v>
                </c:pt>
                <c:pt idx="807">
                  <c:v>1614</c:v>
                </c:pt>
                <c:pt idx="808">
                  <c:v>1616</c:v>
                </c:pt>
                <c:pt idx="809">
                  <c:v>1618</c:v>
                </c:pt>
                <c:pt idx="810">
                  <c:v>1620</c:v>
                </c:pt>
                <c:pt idx="811">
                  <c:v>1622</c:v>
                </c:pt>
                <c:pt idx="812">
                  <c:v>1624</c:v>
                </c:pt>
                <c:pt idx="813">
                  <c:v>1626</c:v>
                </c:pt>
                <c:pt idx="814">
                  <c:v>1628</c:v>
                </c:pt>
                <c:pt idx="815">
                  <c:v>1630</c:v>
                </c:pt>
                <c:pt idx="816">
                  <c:v>1632</c:v>
                </c:pt>
                <c:pt idx="817">
                  <c:v>1634</c:v>
                </c:pt>
                <c:pt idx="818">
                  <c:v>1636</c:v>
                </c:pt>
                <c:pt idx="819">
                  <c:v>1638</c:v>
                </c:pt>
                <c:pt idx="820">
                  <c:v>1640</c:v>
                </c:pt>
                <c:pt idx="821">
                  <c:v>1642</c:v>
                </c:pt>
                <c:pt idx="822">
                  <c:v>1644</c:v>
                </c:pt>
                <c:pt idx="823">
                  <c:v>1646</c:v>
                </c:pt>
                <c:pt idx="824">
                  <c:v>1648</c:v>
                </c:pt>
                <c:pt idx="825">
                  <c:v>1650</c:v>
                </c:pt>
                <c:pt idx="826">
                  <c:v>1652</c:v>
                </c:pt>
                <c:pt idx="827">
                  <c:v>1654</c:v>
                </c:pt>
                <c:pt idx="828">
                  <c:v>1656</c:v>
                </c:pt>
                <c:pt idx="829">
                  <c:v>1658</c:v>
                </c:pt>
                <c:pt idx="830">
                  <c:v>1660</c:v>
                </c:pt>
                <c:pt idx="831">
                  <c:v>1662</c:v>
                </c:pt>
                <c:pt idx="832">
                  <c:v>1664</c:v>
                </c:pt>
                <c:pt idx="833">
                  <c:v>1666</c:v>
                </c:pt>
                <c:pt idx="834">
                  <c:v>1668</c:v>
                </c:pt>
                <c:pt idx="835">
                  <c:v>1670</c:v>
                </c:pt>
                <c:pt idx="836">
                  <c:v>1672</c:v>
                </c:pt>
                <c:pt idx="837">
                  <c:v>1674</c:v>
                </c:pt>
                <c:pt idx="838">
                  <c:v>1676</c:v>
                </c:pt>
                <c:pt idx="839">
                  <c:v>1678</c:v>
                </c:pt>
                <c:pt idx="840">
                  <c:v>1680</c:v>
                </c:pt>
                <c:pt idx="841">
                  <c:v>1682</c:v>
                </c:pt>
                <c:pt idx="842">
                  <c:v>1684</c:v>
                </c:pt>
                <c:pt idx="843">
                  <c:v>1686</c:v>
                </c:pt>
                <c:pt idx="844">
                  <c:v>1688</c:v>
                </c:pt>
                <c:pt idx="845">
                  <c:v>1690</c:v>
                </c:pt>
                <c:pt idx="846">
                  <c:v>1692</c:v>
                </c:pt>
                <c:pt idx="847">
                  <c:v>1694</c:v>
                </c:pt>
                <c:pt idx="848">
                  <c:v>1696</c:v>
                </c:pt>
                <c:pt idx="849">
                  <c:v>1698</c:v>
                </c:pt>
                <c:pt idx="850">
                  <c:v>1700</c:v>
                </c:pt>
                <c:pt idx="851">
                  <c:v>1702</c:v>
                </c:pt>
                <c:pt idx="852">
                  <c:v>1704</c:v>
                </c:pt>
                <c:pt idx="853">
                  <c:v>1706</c:v>
                </c:pt>
                <c:pt idx="854">
                  <c:v>1708</c:v>
                </c:pt>
                <c:pt idx="855">
                  <c:v>1710</c:v>
                </c:pt>
                <c:pt idx="856">
                  <c:v>1712</c:v>
                </c:pt>
                <c:pt idx="857">
                  <c:v>1714</c:v>
                </c:pt>
                <c:pt idx="858">
                  <c:v>1716</c:v>
                </c:pt>
                <c:pt idx="859">
                  <c:v>1718</c:v>
                </c:pt>
                <c:pt idx="860">
                  <c:v>1720</c:v>
                </c:pt>
                <c:pt idx="861">
                  <c:v>1722</c:v>
                </c:pt>
                <c:pt idx="862">
                  <c:v>1724</c:v>
                </c:pt>
                <c:pt idx="863">
                  <c:v>1726</c:v>
                </c:pt>
                <c:pt idx="864">
                  <c:v>1728</c:v>
                </c:pt>
                <c:pt idx="865">
                  <c:v>1730</c:v>
                </c:pt>
                <c:pt idx="866">
                  <c:v>1732</c:v>
                </c:pt>
                <c:pt idx="867">
                  <c:v>1734</c:v>
                </c:pt>
                <c:pt idx="868">
                  <c:v>1736</c:v>
                </c:pt>
                <c:pt idx="869">
                  <c:v>1738</c:v>
                </c:pt>
                <c:pt idx="870">
                  <c:v>1740</c:v>
                </c:pt>
                <c:pt idx="871">
                  <c:v>1742</c:v>
                </c:pt>
                <c:pt idx="872">
                  <c:v>1744</c:v>
                </c:pt>
                <c:pt idx="873">
                  <c:v>1746</c:v>
                </c:pt>
                <c:pt idx="874">
                  <c:v>1748</c:v>
                </c:pt>
                <c:pt idx="875">
                  <c:v>1750</c:v>
                </c:pt>
                <c:pt idx="876">
                  <c:v>1752</c:v>
                </c:pt>
                <c:pt idx="877">
                  <c:v>1754</c:v>
                </c:pt>
                <c:pt idx="878">
                  <c:v>1756</c:v>
                </c:pt>
                <c:pt idx="879">
                  <c:v>1758</c:v>
                </c:pt>
                <c:pt idx="880">
                  <c:v>1760</c:v>
                </c:pt>
                <c:pt idx="881">
                  <c:v>1762</c:v>
                </c:pt>
                <c:pt idx="882">
                  <c:v>1764</c:v>
                </c:pt>
                <c:pt idx="883">
                  <c:v>1766</c:v>
                </c:pt>
                <c:pt idx="884">
                  <c:v>1768</c:v>
                </c:pt>
                <c:pt idx="885">
                  <c:v>1770</c:v>
                </c:pt>
                <c:pt idx="886">
                  <c:v>1772</c:v>
                </c:pt>
                <c:pt idx="887">
                  <c:v>1774</c:v>
                </c:pt>
                <c:pt idx="888">
                  <c:v>1776</c:v>
                </c:pt>
                <c:pt idx="889">
                  <c:v>1778</c:v>
                </c:pt>
                <c:pt idx="890">
                  <c:v>1780</c:v>
                </c:pt>
                <c:pt idx="891">
                  <c:v>1782</c:v>
                </c:pt>
                <c:pt idx="892">
                  <c:v>1784</c:v>
                </c:pt>
                <c:pt idx="893">
                  <c:v>1786</c:v>
                </c:pt>
                <c:pt idx="894">
                  <c:v>1788</c:v>
                </c:pt>
                <c:pt idx="895">
                  <c:v>1790</c:v>
                </c:pt>
                <c:pt idx="896">
                  <c:v>1792</c:v>
                </c:pt>
                <c:pt idx="897">
                  <c:v>1794</c:v>
                </c:pt>
                <c:pt idx="898">
                  <c:v>1796</c:v>
                </c:pt>
                <c:pt idx="899">
                  <c:v>1798</c:v>
                </c:pt>
                <c:pt idx="900">
                  <c:v>1800</c:v>
                </c:pt>
                <c:pt idx="901">
                  <c:v>1802</c:v>
                </c:pt>
                <c:pt idx="902">
                  <c:v>1804</c:v>
                </c:pt>
                <c:pt idx="903">
                  <c:v>1806</c:v>
                </c:pt>
                <c:pt idx="904">
                  <c:v>1808</c:v>
                </c:pt>
                <c:pt idx="905">
                  <c:v>1810</c:v>
                </c:pt>
                <c:pt idx="906">
                  <c:v>1812</c:v>
                </c:pt>
                <c:pt idx="907">
                  <c:v>1814</c:v>
                </c:pt>
                <c:pt idx="908">
                  <c:v>1816</c:v>
                </c:pt>
                <c:pt idx="909">
                  <c:v>1818</c:v>
                </c:pt>
                <c:pt idx="910">
                  <c:v>1820</c:v>
                </c:pt>
                <c:pt idx="911">
                  <c:v>1822</c:v>
                </c:pt>
                <c:pt idx="912">
                  <c:v>1824</c:v>
                </c:pt>
                <c:pt idx="913">
                  <c:v>1826</c:v>
                </c:pt>
                <c:pt idx="914">
                  <c:v>1828</c:v>
                </c:pt>
                <c:pt idx="915">
                  <c:v>1830</c:v>
                </c:pt>
                <c:pt idx="916">
                  <c:v>1832</c:v>
                </c:pt>
                <c:pt idx="917">
                  <c:v>1834</c:v>
                </c:pt>
                <c:pt idx="918">
                  <c:v>1836</c:v>
                </c:pt>
                <c:pt idx="919">
                  <c:v>1838</c:v>
                </c:pt>
                <c:pt idx="920">
                  <c:v>1840</c:v>
                </c:pt>
                <c:pt idx="921">
                  <c:v>1842</c:v>
                </c:pt>
                <c:pt idx="922">
                  <c:v>1844</c:v>
                </c:pt>
                <c:pt idx="923">
                  <c:v>1846</c:v>
                </c:pt>
                <c:pt idx="924">
                  <c:v>1848</c:v>
                </c:pt>
                <c:pt idx="925">
                  <c:v>1850</c:v>
                </c:pt>
                <c:pt idx="926">
                  <c:v>1852</c:v>
                </c:pt>
                <c:pt idx="927">
                  <c:v>1854</c:v>
                </c:pt>
                <c:pt idx="928">
                  <c:v>1856</c:v>
                </c:pt>
                <c:pt idx="929">
                  <c:v>1858</c:v>
                </c:pt>
                <c:pt idx="930">
                  <c:v>1860</c:v>
                </c:pt>
                <c:pt idx="931">
                  <c:v>1862</c:v>
                </c:pt>
                <c:pt idx="932">
                  <c:v>1864</c:v>
                </c:pt>
                <c:pt idx="933">
                  <c:v>1866</c:v>
                </c:pt>
                <c:pt idx="934">
                  <c:v>1868</c:v>
                </c:pt>
                <c:pt idx="935">
                  <c:v>1870</c:v>
                </c:pt>
                <c:pt idx="936">
                  <c:v>1872</c:v>
                </c:pt>
                <c:pt idx="937">
                  <c:v>1874</c:v>
                </c:pt>
                <c:pt idx="938">
                  <c:v>1876</c:v>
                </c:pt>
                <c:pt idx="939">
                  <c:v>1878</c:v>
                </c:pt>
                <c:pt idx="940">
                  <c:v>1880</c:v>
                </c:pt>
                <c:pt idx="941">
                  <c:v>1882</c:v>
                </c:pt>
                <c:pt idx="942">
                  <c:v>1884</c:v>
                </c:pt>
                <c:pt idx="943">
                  <c:v>1886</c:v>
                </c:pt>
                <c:pt idx="944">
                  <c:v>1888</c:v>
                </c:pt>
                <c:pt idx="945">
                  <c:v>1890</c:v>
                </c:pt>
                <c:pt idx="946">
                  <c:v>1892</c:v>
                </c:pt>
                <c:pt idx="947">
                  <c:v>1894</c:v>
                </c:pt>
                <c:pt idx="948">
                  <c:v>1896</c:v>
                </c:pt>
                <c:pt idx="949">
                  <c:v>1898</c:v>
                </c:pt>
                <c:pt idx="950">
                  <c:v>1900</c:v>
                </c:pt>
                <c:pt idx="951">
                  <c:v>1902</c:v>
                </c:pt>
                <c:pt idx="952">
                  <c:v>1904</c:v>
                </c:pt>
                <c:pt idx="953">
                  <c:v>1906</c:v>
                </c:pt>
                <c:pt idx="954">
                  <c:v>1908</c:v>
                </c:pt>
                <c:pt idx="955">
                  <c:v>1910</c:v>
                </c:pt>
                <c:pt idx="956">
                  <c:v>1912</c:v>
                </c:pt>
                <c:pt idx="957">
                  <c:v>1914</c:v>
                </c:pt>
                <c:pt idx="958">
                  <c:v>1916</c:v>
                </c:pt>
                <c:pt idx="959">
                  <c:v>1918</c:v>
                </c:pt>
                <c:pt idx="960">
                  <c:v>1920</c:v>
                </c:pt>
                <c:pt idx="961">
                  <c:v>1922</c:v>
                </c:pt>
                <c:pt idx="962">
                  <c:v>1924</c:v>
                </c:pt>
                <c:pt idx="963">
                  <c:v>1926</c:v>
                </c:pt>
                <c:pt idx="964">
                  <c:v>1928</c:v>
                </c:pt>
                <c:pt idx="965">
                  <c:v>1930</c:v>
                </c:pt>
                <c:pt idx="966">
                  <c:v>1932</c:v>
                </c:pt>
                <c:pt idx="967">
                  <c:v>1934</c:v>
                </c:pt>
                <c:pt idx="968">
                  <c:v>1936</c:v>
                </c:pt>
                <c:pt idx="969">
                  <c:v>1938</c:v>
                </c:pt>
                <c:pt idx="970">
                  <c:v>1940</c:v>
                </c:pt>
                <c:pt idx="971">
                  <c:v>1942</c:v>
                </c:pt>
                <c:pt idx="972">
                  <c:v>1944</c:v>
                </c:pt>
                <c:pt idx="973">
                  <c:v>1946</c:v>
                </c:pt>
                <c:pt idx="974">
                  <c:v>1948</c:v>
                </c:pt>
                <c:pt idx="975">
                  <c:v>1950</c:v>
                </c:pt>
                <c:pt idx="976">
                  <c:v>1952</c:v>
                </c:pt>
                <c:pt idx="977">
                  <c:v>1954</c:v>
                </c:pt>
                <c:pt idx="978">
                  <c:v>1956</c:v>
                </c:pt>
                <c:pt idx="979">
                  <c:v>1958</c:v>
                </c:pt>
                <c:pt idx="980">
                  <c:v>1960</c:v>
                </c:pt>
                <c:pt idx="981">
                  <c:v>1962</c:v>
                </c:pt>
                <c:pt idx="982">
                  <c:v>1964</c:v>
                </c:pt>
                <c:pt idx="983">
                  <c:v>1966</c:v>
                </c:pt>
                <c:pt idx="984">
                  <c:v>1968</c:v>
                </c:pt>
                <c:pt idx="985">
                  <c:v>1970</c:v>
                </c:pt>
                <c:pt idx="986">
                  <c:v>1972</c:v>
                </c:pt>
                <c:pt idx="987">
                  <c:v>1974</c:v>
                </c:pt>
                <c:pt idx="988">
                  <c:v>1976</c:v>
                </c:pt>
                <c:pt idx="989">
                  <c:v>1978</c:v>
                </c:pt>
                <c:pt idx="990">
                  <c:v>1980</c:v>
                </c:pt>
                <c:pt idx="991">
                  <c:v>1982</c:v>
                </c:pt>
                <c:pt idx="992">
                  <c:v>1984</c:v>
                </c:pt>
                <c:pt idx="993">
                  <c:v>1986</c:v>
                </c:pt>
                <c:pt idx="994">
                  <c:v>1988</c:v>
                </c:pt>
                <c:pt idx="995">
                  <c:v>1990</c:v>
                </c:pt>
                <c:pt idx="996">
                  <c:v>1992</c:v>
                </c:pt>
                <c:pt idx="997">
                  <c:v>1994</c:v>
                </c:pt>
                <c:pt idx="998">
                  <c:v>1996</c:v>
                </c:pt>
                <c:pt idx="999">
                  <c:v>1998</c:v>
                </c:pt>
                <c:pt idx="1000">
                  <c:v>2000</c:v>
                </c:pt>
                <c:pt idx="1001">
                  <c:v>2002</c:v>
                </c:pt>
                <c:pt idx="1002">
                  <c:v>2004</c:v>
                </c:pt>
                <c:pt idx="1003">
                  <c:v>2006</c:v>
                </c:pt>
                <c:pt idx="1004">
                  <c:v>2008</c:v>
                </c:pt>
                <c:pt idx="1005">
                  <c:v>2010</c:v>
                </c:pt>
                <c:pt idx="1006">
                  <c:v>2012</c:v>
                </c:pt>
                <c:pt idx="1007">
                  <c:v>2014</c:v>
                </c:pt>
                <c:pt idx="1008">
                  <c:v>2016</c:v>
                </c:pt>
                <c:pt idx="1009">
                  <c:v>2018</c:v>
                </c:pt>
                <c:pt idx="1010">
                  <c:v>2020</c:v>
                </c:pt>
                <c:pt idx="1011">
                  <c:v>2022</c:v>
                </c:pt>
                <c:pt idx="1012">
                  <c:v>2024</c:v>
                </c:pt>
                <c:pt idx="1013">
                  <c:v>2026</c:v>
                </c:pt>
                <c:pt idx="1014">
                  <c:v>2028</c:v>
                </c:pt>
                <c:pt idx="1015">
                  <c:v>2030</c:v>
                </c:pt>
                <c:pt idx="1016">
                  <c:v>2032</c:v>
                </c:pt>
                <c:pt idx="1017">
                  <c:v>2034</c:v>
                </c:pt>
                <c:pt idx="1018">
                  <c:v>2036</c:v>
                </c:pt>
                <c:pt idx="1019">
                  <c:v>2038</c:v>
                </c:pt>
                <c:pt idx="1020">
                  <c:v>2040</c:v>
                </c:pt>
                <c:pt idx="1021">
                  <c:v>2042</c:v>
                </c:pt>
                <c:pt idx="1022">
                  <c:v>2044</c:v>
                </c:pt>
                <c:pt idx="1023">
                  <c:v>2046</c:v>
                </c:pt>
                <c:pt idx="1024">
                  <c:v>2048</c:v>
                </c:pt>
                <c:pt idx="1025">
                  <c:v>2050</c:v>
                </c:pt>
                <c:pt idx="1026">
                  <c:v>2052</c:v>
                </c:pt>
                <c:pt idx="1027">
                  <c:v>2054</c:v>
                </c:pt>
                <c:pt idx="1028">
                  <c:v>2056</c:v>
                </c:pt>
                <c:pt idx="1029">
                  <c:v>2058</c:v>
                </c:pt>
                <c:pt idx="1030">
                  <c:v>2060</c:v>
                </c:pt>
                <c:pt idx="1031">
                  <c:v>2062</c:v>
                </c:pt>
                <c:pt idx="1032">
                  <c:v>2064</c:v>
                </c:pt>
                <c:pt idx="1033">
                  <c:v>2066</c:v>
                </c:pt>
                <c:pt idx="1034">
                  <c:v>2068</c:v>
                </c:pt>
                <c:pt idx="1035">
                  <c:v>2070</c:v>
                </c:pt>
                <c:pt idx="1036">
                  <c:v>2072</c:v>
                </c:pt>
                <c:pt idx="1037">
                  <c:v>2074</c:v>
                </c:pt>
                <c:pt idx="1038">
                  <c:v>2076</c:v>
                </c:pt>
                <c:pt idx="1039">
                  <c:v>2078</c:v>
                </c:pt>
                <c:pt idx="1040">
                  <c:v>2080</c:v>
                </c:pt>
                <c:pt idx="1041">
                  <c:v>2082</c:v>
                </c:pt>
                <c:pt idx="1042">
                  <c:v>2084</c:v>
                </c:pt>
                <c:pt idx="1043">
                  <c:v>2086</c:v>
                </c:pt>
                <c:pt idx="1044">
                  <c:v>2088</c:v>
                </c:pt>
                <c:pt idx="1045">
                  <c:v>2090</c:v>
                </c:pt>
                <c:pt idx="1046">
                  <c:v>2092</c:v>
                </c:pt>
                <c:pt idx="1047">
                  <c:v>2094</c:v>
                </c:pt>
                <c:pt idx="1048">
                  <c:v>2096</c:v>
                </c:pt>
                <c:pt idx="1049">
                  <c:v>2098</c:v>
                </c:pt>
                <c:pt idx="1050">
                  <c:v>2100</c:v>
                </c:pt>
                <c:pt idx="1051">
                  <c:v>2102</c:v>
                </c:pt>
                <c:pt idx="1052">
                  <c:v>2104</c:v>
                </c:pt>
                <c:pt idx="1053">
                  <c:v>2106</c:v>
                </c:pt>
                <c:pt idx="1054">
                  <c:v>2108</c:v>
                </c:pt>
                <c:pt idx="1055">
                  <c:v>2110</c:v>
                </c:pt>
                <c:pt idx="1056">
                  <c:v>2112</c:v>
                </c:pt>
                <c:pt idx="1057">
                  <c:v>2114</c:v>
                </c:pt>
                <c:pt idx="1058">
                  <c:v>2116</c:v>
                </c:pt>
                <c:pt idx="1059">
                  <c:v>2118</c:v>
                </c:pt>
                <c:pt idx="1060">
                  <c:v>2120</c:v>
                </c:pt>
                <c:pt idx="1061">
                  <c:v>2122</c:v>
                </c:pt>
                <c:pt idx="1062">
                  <c:v>2124</c:v>
                </c:pt>
                <c:pt idx="1063">
                  <c:v>2126</c:v>
                </c:pt>
                <c:pt idx="1064">
                  <c:v>2128</c:v>
                </c:pt>
                <c:pt idx="1065">
                  <c:v>2130</c:v>
                </c:pt>
                <c:pt idx="1066">
                  <c:v>2132</c:v>
                </c:pt>
                <c:pt idx="1067">
                  <c:v>2134</c:v>
                </c:pt>
                <c:pt idx="1068">
                  <c:v>2136</c:v>
                </c:pt>
                <c:pt idx="1069">
                  <c:v>2138</c:v>
                </c:pt>
                <c:pt idx="1070">
                  <c:v>2140</c:v>
                </c:pt>
                <c:pt idx="1071">
                  <c:v>2142</c:v>
                </c:pt>
                <c:pt idx="1072">
                  <c:v>2144</c:v>
                </c:pt>
                <c:pt idx="1073">
                  <c:v>2146</c:v>
                </c:pt>
                <c:pt idx="1074">
                  <c:v>2148</c:v>
                </c:pt>
                <c:pt idx="1075">
                  <c:v>2150</c:v>
                </c:pt>
                <c:pt idx="1076">
                  <c:v>2152</c:v>
                </c:pt>
                <c:pt idx="1077">
                  <c:v>2154</c:v>
                </c:pt>
                <c:pt idx="1078">
                  <c:v>2156</c:v>
                </c:pt>
                <c:pt idx="1079">
                  <c:v>2158</c:v>
                </c:pt>
                <c:pt idx="1080">
                  <c:v>2160</c:v>
                </c:pt>
                <c:pt idx="1081">
                  <c:v>2162</c:v>
                </c:pt>
                <c:pt idx="1082">
                  <c:v>2164</c:v>
                </c:pt>
                <c:pt idx="1083">
                  <c:v>2166</c:v>
                </c:pt>
                <c:pt idx="1084">
                  <c:v>2168</c:v>
                </c:pt>
                <c:pt idx="1085">
                  <c:v>2170</c:v>
                </c:pt>
                <c:pt idx="1086">
                  <c:v>2172</c:v>
                </c:pt>
                <c:pt idx="1087">
                  <c:v>2174</c:v>
                </c:pt>
                <c:pt idx="1088">
                  <c:v>2176</c:v>
                </c:pt>
                <c:pt idx="1089">
                  <c:v>2178</c:v>
                </c:pt>
                <c:pt idx="1090">
                  <c:v>2180</c:v>
                </c:pt>
                <c:pt idx="1091">
                  <c:v>2182</c:v>
                </c:pt>
                <c:pt idx="1092">
                  <c:v>2184</c:v>
                </c:pt>
                <c:pt idx="1093">
                  <c:v>2186</c:v>
                </c:pt>
                <c:pt idx="1094">
                  <c:v>2188</c:v>
                </c:pt>
                <c:pt idx="1095">
                  <c:v>2190</c:v>
                </c:pt>
                <c:pt idx="1096">
                  <c:v>2192</c:v>
                </c:pt>
                <c:pt idx="1097">
                  <c:v>2194</c:v>
                </c:pt>
                <c:pt idx="1098">
                  <c:v>2196</c:v>
                </c:pt>
                <c:pt idx="1099">
                  <c:v>2198</c:v>
                </c:pt>
                <c:pt idx="1100">
                  <c:v>2200</c:v>
                </c:pt>
                <c:pt idx="1101">
                  <c:v>2202</c:v>
                </c:pt>
                <c:pt idx="1102">
                  <c:v>2204</c:v>
                </c:pt>
                <c:pt idx="1103">
                  <c:v>2206</c:v>
                </c:pt>
                <c:pt idx="1104">
                  <c:v>2208</c:v>
                </c:pt>
                <c:pt idx="1105">
                  <c:v>2210</c:v>
                </c:pt>
                <c:pt idx="1106">
                  <c:v>2212</c:v>
                </c:pt>
                <c:pt idx="1107">
                  <c:v>2214</c:v>
                </c:pt>
                <c:pt idx="1108">
                  <c:v>2216</c:v>
                </c:pt>
                <c:pt idx="1109">
                  <c:v>2218</c:v>
                </c:pt>
                <c:pt idx="1110">
                  <c:v>2220</c:v>
                </c:pt>
                <c:pt idx="1111">
                  <c:v>2222</c:v>
                </c:pt>
                <c:pt idx="1112">
                  <c:v>2224</c:v>
                </c:pt>
                <c:pt idx="1113">
                  <c:v>2226</c:v>
                </c:pt>
                <c:pt idx="1114">
                  <c:v>2228</c:v>
                </c:pt>
                <c:pt idx="1115">
                  <c:v>2230</c:v>
                </c:pt>
                <c:pt idx="1116">
                  <c:v>2232</c:v>
                </c:pt>
                <c:pt idx="1117">
                  <c:v>2234</c:v>
                </c:pt>
                <c:pt idx="1118">
                  <c:v>2236</c:v>
                </c:pt>
                <c:pt idx="1119">
                  <c:v>2238</c:v>
                </c:pt>
                <c:pt idx="1120">
                  <c:v>2240</c:v>
                </c:pt>
                <c:pt idx="1121">
                  <c:v>2242</c:v>
                </c:pt>
                <c:pt idx="1122">
                  <c:v>2244</c:v>
                </c:pt>
                <c:pt idx="1123">
                  <c:v>2246</c:v>
                </c:pt>
                <c:pt idx="1124">
                  <c:v>2248</c:v>
                </c:pt>
                <c:pt idx="1125">
                  <c:v>2250</c:v>
                </c:pt>
                <c:pt idx="1126">
                  <c:v>2252</c:v>
                </c:pt>
                <c:pt idx="1127">
                  <c:v>2254</c:v>
                </c:pt>
                <c:pt idx="1128">
                  <c:v>2256</c:v>
                </c:pt>
                <c:pt idx="1129">
                  <c:v>2258</c:v>
                </c:pt>
                <c:pt idx="1130">
                  <c:v>2260</c:v>
                </c:pt>
                <c:pt idx="1131">
                  <c:v>2262</c:v>
                </c:pt>
                <c:pt idx="1132">
                  <c:v>2264</c:v>
                </c:pt>
                <c:pt idx="1133">
                  <c:v>2266</c:v>
                </c:pt>
                <c:pt idx="1134">
                  <c:v>2268</c:v>
                </c:pt>
                <c:pt idx="1135">
                  <c:v>2270</c:v>
                </c:pt>
                <c:pt idx="1136">
                  <c:v>2272</c:v>
                </c:pt>
                <c:pt idx="1137">
                  <c:v>2274</c:v>
                </c:pt>
                <c:pt idx="1138">
                  <c:v>2276</c:v>
                </c:pt>
                <c:pt idx="1139">
                  <c:v>2278</c:v>
                </c:pt>
                <c:pt idx="1140">
                  <c:v>2280</c:v>
                </c:pt>
                <c:pt idx="1141">
                  <c:v>2282</c:v>
                </c:pt>
                <c:pt idx="1142">
                  <c:v>2284</c:v>
                </c:pt>
                <c:pt idx="1143">
                  <c:v>2286</c:v>
                </c:pt>
                <c:pt idx="1144">
                  <c:v>2288</c:v>
                </c:pt>
                <c:pt idx="1145">
                  <c:v>2290</c:v>
                </c:pt>
                <c:pt idx="1146">
                  <c:v>2292</c:v>
                </c:pt>
                <c:pt idx="1147">
                  <c:v>2294</c:v>
                </c:pt>
                <c:pt idx="1148">
                  <c:v>2296</c:v>
                </c:pt>
                <c:pt idx="1149">
                  <c:v>2298</c:v>
                </c:pt>
                <c:pt idx="1150">
                  <c:v>2300</c:v>
                </c:pt>
                <c:pt idx="1151">
                  <c:v>2302</c:v>
                </c:pt>
                <c:pt idx="1152">
                  <c:v>2304</c:v>
                </c:pt>
                <c:pt idx="1153">
                  <c:v>2306</c:v>
                </c:pt>
                <c:pt idx="1154">
                  <c:v>2308</c:v>
                </c:pt>
                <c:pt idx="1155">
                  <c:v>2310</c:v>
                </c:pt>
                <c:pt idx="1156">
                  <c:v>2312</c:v>
                </c:pt>
                <c:pt idx="1157">
                  <c:v>2314</c:v>
                </c:pt>
                <c:pt idx="1158">
                  <c:v>2316</c:v>
                </c:pt>
                <c:pt idx="1159">
                  <c:v>2318</c:v>
                </c:pt>
                <c:pt idx="1160">
                  <c:v>2320</c:v>
                </c:pt>
                <c:pt idx="1161">
                  <c:v>2322</c:v>
                </c:pt>
                <c:pt idx="1162">
                  <c:v>2324</c:v>
                </c:pt>
                <c:pt idx="1163">
                  <c:v>2326</c:v>
                </c:pt>
                <c:pt idx="1164">
                  <c:v>2328</c:v>
                </c:pt>
                <c:pt idx="1165">
                  <c:v>2330</c:v>
                </c:pt>
                <c:pt idx="1166">
                  <c:v>2332</c:v>
                </c:pt>
                <c:pt idx="1167">
                  <c:v>2334</c:v>
                </c:pt>
                <c:pt idx="1168">
                  <c:v>2336</c:v>
                </c:pt>
                <c:pt idx="1169">
                  <c:v>2338</c:v>
                </c:pt>
                <c:pt idx="1170">
                  <c:v>2340</c:v>
                </c:pt>
                <c:pt idx="1171">
                  <c:v>2342</c:v>
                </c:pt>
                <c:pt idx="1172">
                  <c:v>2344</c:v>
                </c:pt>
                <c:pt idx="1173">
                  <c:v>2346</c:v>
                </c:pt>
                <c:pt idx="1174">
                  <c:v>2348</c:v>
                </c:pt>
                <c:pt idx="1175">
                  <c:v>2350</c:v>
                </c:pt>
                <c:pt idx="1176">
                  <c:v>2352</c:v>
                </c:pt>
                <c:pt idx="1177">
                  <c:v>2354</c:v>
                </c:pt>
                <c:pt idx="1178">
                  <c:v>2356</c:v>
                </c:pt>
                <c:pt idx="1179">
                  <c:v>2358</c:v>
                </c:pt>
                <c:pt idx="1180">
                  <c:v>2360</c:v>
                </c:pt>
                <c:pt idx="1181">
                  <c:v>2362</c:v>
                </c:pt>
                <c:pt idx="1182">
                  <c:v>2364</c:v>
                </c:pt>
                <c:pt idx="1183">
                  <c:v>2366</c:v>
                </c:pt>
                <c:pt idx="1184">
                  <c:v>2368</c:v>
                </c:pt>
                <c:pt idx="1185">
                  <c:v>2370</c:v>
                </c:pt>
                <c:pt idx="1186">
                  <c:v>2372</c:v>
                </c:pt>
                <c:pt idx="1187">
                  <c:v>2374</c:v>
                </c:pt>
                <c:pt idx="1188">
                  <c:v>2376</c:v>
                </c:pt>
                <c:pt idx="1189">
                  <c:v>2378</c:v>
                </c:pt>
                <c:pt idx="1190">
                  <c:v>2380</c:v>
                </c:pt>
                <c:pt idx="1191">
                  <c:v>2382</c:v>
                </c:pt>
                <c:pt idx="1192">
                  <c:v>2384</c:v>
                </c:pt>
                <c:pt idx="1193">
                  <c:v>2386</c:v>
                </c:pt>
                <c:pt idx="1194">
                  <c:v>2388</c:v>
                </c:pt>
                <c:pt idx="1195">
                  <c:v>2390</c:v>
                </c:pt>
                <c:pt idx="1196">
                  <c:v>2392</c:v>
                </c:pt>
                <c:pt idx="1197">
                  <c:v>2394</c:v>
                </c:pt>
                <c:pt idx="1198">
                  <c:v>2396</c:v>
                </c:pt>
                <c:pt idx="1199">
                  <c:v>2398</c:v>
                </c:pt>
                <c:pt idx="1200">
                  <c:v>2400</c:v>
                </c:pt>
                <c:pt idx="1201">
                  <c:v>2402</c:v>
                </c:pt>
                <c:pt idx="1202">
                  <c:v>2404</c:v>
                </c:pt>
                <c:pt idx="1203">
                  <c:v>2406</c:v>
                </c:pt>
                <c:pt idx="1204">
                  <c:v>2408</c:v>
                </c:pt>
                <c:pt idx="1205">
                  <c:v>2410</c:v>
                </c:pt>
                <c:pt idx="1206">
                  <c:v>2412</c:v>
                </c:pt>
                <c:pt idx="1207">
                  <c:v>2414</c:v>
                </c:pt>
                <c:pt idx="1208">
                  <c:v>2416</c:v>
                </c:pt>
                <c:pt idx="1209">
                  <c:v>2418</c:v>
                </c:pt>
                <c:pt idx="1210">
                  <c:v>2420</c:v>
                </c:pt>
                <c:pt idx="1211">
                  <c:v>2422</c:v>
                </c:pt>
                <c:pt idx="1212">
                  <c:v>2424</c:v>
                </c:pt>
                <c:pt idx="1213">
                  <c:v>2426</c:v>
                </c:pt>
                <c:pt idx="1214">
                  <c:v>2428</c:v>
                </c:pt>
                <c:pt idx="1215">
                  <c:v>2430</c:v>
                </c:pt>
                <c:pt idx="1216">
                  <c:v>2432</c:v>
                </c:pt>
                <c:pt idx="1217">
                  <c:v>2434</c:v>
                </c:pt>
                <c:pt idx="1218">
                  <c:v>2436</c:v>
                </c:pt>
                <c:pt idx="1219">
                  <c:v>2438</c:v>
                </c:pt>
                <c:pt idx="1220">
                  <c:v>2440</c:v>
                </c:pt>
                <c:pt idx="1221">
                  <c:v>2442</c:v>
                </c:pt>
                <c:pt idx="1222">
                  <c:v>2444</c:v>
                </c:pt>
                <c:pt idx="1223">
                  <c:v>2446</c:v>
                </c:pt>
                <c:pt idx="1224">
                  <c:v>2448</c:v>
                </c:pt>
                <c:pt idx="1225">
                  <c:v>2450</c:v>
                </c:pt>
                <c:pt idx="1226">
                  <c:v>2452</c:v>
                </c:pt>
                <c:pt idx="1227">
                  <c:v>2454</c:v>
                </c:pt>
                <c:pt idx="1228">
                  <c:v>2456</c:v>
                </c:pt>
                <c:pt idx="1229">
                  <c:v>2458</c:v>
                </c:pt>
                <c:pt idx="1230">
                  <c:v>2460</c:v>
                </c:pt>
                <c:pt idx="1231">
                  <c:v>2462</c:v>
                </c:pt>
                <c:pt idx="1232">
                  <c:v>2464</c:v>
                </c:pt>
                <c:pt idx="1233">
                  <c:v>2466</c:v>
                </c:pt>
                <c:pt idx="1234">
                  <c:v>2468</c:v>
                </c:pt>
                <c:pt idx="1235">
                  <c:v>2470</c:v>
                </c:pt>
                <c:pt idx="1236">
                  <c:v>2472</c:v>
                </c:pt>
                <c:pt idx="1237">
                  <c:v>2474</c:v>
                </c:pt>
                <c:pt idx="1238">
                  <c:v>2476</c:v>
                </c:pt>
                <c:pt idx="1239">
                  <c:v>2478</c:v>
                </c:pt>
                <c:pt idx="1240">
                  <c:v>2480</c:v>
                </c:pt>
                <c:pt idx="1241">
                  <c:v>2482</c:v>
                </c:pt>
                <c:pt idx="1242">
                  <c:v>2484</c:v>
                </c:pt>
                <c:pt idx="1243">
                  <c:v>2486</c:v>
                </c:pt>
                <c:pt idx="1244">
                  <c:v>2488</c:v>
                </c:pt>
                <c:pt idx="1245">
                  <c:v>2490</c:v>
                </c:pt>
                <c:pt idx="1246">
                  <c:v>2492</c:v>
                </c:pt>
                <c:pt idx="1247">
                  <c:v>2494</c:v>
                </c:pt>
                <c:pt idx="1248">
                  <c:v>2496</c:v>
                </c:pt>
                <c:pt idx="1249">
                  <c:v>2498</c:v>
                </c:pt>
                <c:pt idx="1250">
                  <c:v>2500</c:v>
                </c:pt>
                <c:pt idx="1251">
                  <c:v>2502</c:v>
                </c:pt>
                <c:pt idx="1252">
                  <c:v>2504</c:v>
                </c:pt>
                <c:pt idx="1253">
                  <c:v>2506</c:v>
                </c:pt>
                <c:pt idx="1254">
                  <c:v>2508</c:v>
                </c:pt>
                <c:pt idx="1255">
                  <c:v>2510</c:v>
                </c:pt>
                <c:pt idx="1256">
                  <c:v>2512</c:v>
                </c:pt>
                <c:pt idx="1257">
                  <c:v>2514</c:v>
                </c:pt>
                <c:pt idx="1258">
                  <c:v>2516</c:v>
                </c:pt>
                <c:pt idx="1259">
                  <c:v>2518</c:v>
                </c:pt>
                <c:pt idx="1260">
                  <c:v>2520</c:v>
                </c:pt>
                <c:pt idx="1261">
                  <c:v>2522</c:v>
                </c:pt>
                <c:pt idx="1262">
                  <c:v>2524</c:v>
                </c:pt>
                <c:pt idx="1263">
                  <c:v>2526</c:v>
                </c:pt>
                <c:pt idx="1264">
                  <c:v>2528</c:v>
                </c:pt>
                <c:pt idx="1265">
                  <c:v>2530</c:v>
                </c:pt>
                <c:pt idx="1266">
                  <c:v>2532</c:v>
                </c:pt>
                <c:pt idx="1267">
                  <c:v>2534</c:v>
                </c:pt>
                <c:pt idx="1268">
                  <c:v>2536</c:v>
                </c:pt>
                <c:pt idx="1269">
                  <c:v>2538</c:v>
                </c:pt>
                <c:pt idx="1270">
                  <c:v>2540</c:v>
                </c:pt>
                <c:pt idx="1271">
                  <c:v>2542</c:v>
                </c:pt>
                <c:pt idx="1272">
                  <c:v>2544</c:v>
                </c:pt>
                <c:pt idx="1273">
                  <c:v>2546</c:v>
                </c:pt>
                <c:pt idx="1274">
                  <c:v>2548</c:v>
                </c:pt>
                <c:pt idx="1275">
                  <c:v>2550</c:v>
                </c:pt>
                <c:pt idx="1276">
                  <c:v>2552</c:v>
                </c:pt>
                <c:pt idx="1277">
                  <c:v>2554</c:v>
                </c:pt>
                <c:pt idx="1278">
                  <c:v>2556</c:v>
                </c:pt>
                <c:pt idx="1279">
                  <c:v>2558</c:v>
                </c:pt>
                <c:pt idx="1280">
                  <c:v>2560</c:v>
                </c:pt>
                <c:pt idx="1281">
                  <c:v>2562</c:v>
                </c:pt>
                <c:pt idx="1282">
                  <c:v>2564</c:v>
                </c:pt>
                <c:pt idx="1283">
                  <c:v>2566</c:v>
                </c:pt>
                <c:pt idx="1284">
                  <c:v>2568</c:v>
                </c:pt>
                <c:pt idx="1285">
                  <c:v>2570</c:v>
                </c:pt>
                <c:pt idx="1286">
                  <c:v>2572</c:v>
                </c:pt>
                <c:pt idx="1287">
                  <c:v>2574</c:v>
                </c:pt>
                <c:pt idx="1288">
                  <c:v>2576</c:v>
                </c:pt>
                <c:pt idx="1289">
                  <c:v>2578</c:v>
                </c:pt>
                <c:pt idx="1290">
                  <c:v>2580</c:v>
                </c:pt>
                <c:pt idx="1291">
                  <c:v>2582</c:v>
                </c:pt>
                <c:pt idx="1292">
                  <c:v>2584</c:v>
                </c:pt>
                <c:pt idx="1293">
                  <c:v>2586</c:v>
                </c:pt>
                <c:pt idx="1294">
                  <c:v>2588</c:v>
                </c:pt>
                <c:pt idx="1295">
                  <c:v>2590</c:v>
                </c:pt>
                <c:pt idx="1296">
                  <c:v>2592</c:v>
                </c:pt>
                <c:pt idx="1297">
                  <c:v>2594</c:v>
                </c:pt>
                <c:pt idx="1298">
                  <c:v>2596</c:v>
                </c:pt>
                <c:pt idx="1299">
                  <c:v>2598</c:v>
                </c:pt>
                <c:pt idx="1300">
                  <c:v>2600</c:v>
                </c:pt>
                <c:pt idx="1301">
                  <c:v>2602</c:v>
                </c:pt>
                <c:pt idx="1302">
                  <c:v>2604</c:v>
                </c:pt>
                <c:pt idx="1303">
                  <c:v>2606</c:v>
                </c:pt>
                <c:pt idx="1304">
                  <c:v>2608</c:v>
                </c:pt>
                <c:pt idx="1305">
                  <c:v>2610</c:v>
                </c:pt>
                <c:pt idx="1306">
                  <c:v>2612</c:v>
                </c:pt>
                <c:pt idx="1307">
                  <c:v>2614</c:v>
                </c:pt>
                <c:pt idx="1308">
                  <c:v>2616</c:v>
                </c:pt>
                <c:pt idx="1309">
                  <c:v>2618</c:v>
                </c:pt>
                <c:pt idx="1310">
                  <c:v>2620</c:v>
                </c:pt>
                <c:pt idx="1311">
                  <c:v>2622</c:v>
                </c:pt>
                <c:pt idx="1312">
                  <c:v>2624</c:v>
                </c:pt>
                <c:pt idx="1313">
                  <c:v>2626</c:v>
                </c:pt>
                <c:pt idx="1314">
                  <c:v>2628</c:v>
                </c:pt>
                <c:pt idx="1315">
                  <c:v>2630</c:v>
                </c:pt>
                <c:pt idx="1316">
                  <c:v>2632</c:v>
                </c:pt>
                <c:pt idx="1317">
                  <c:v>2634</c:v>
                </c:pt>
                <c:pt idx="1318">
                  <c:v>2636</c:v>
                </c:pt>
                <c:pt idx="1319">
                  <c:v>2638</c:v>
                </c:pt>
                <c:pt idx="1320">
                  <c:v>2640</c:v>
                </c:pt>
                <c:pt idx="1321">
                  <c:v>2642</c:v>
                </c:pt>
                <c:pt idx="1322">
                  <c:v>2644</c:v>
                </c:pt>
                <c:pt idx="1323">
                  <c:v>2646</c:v>
                </c:pt>
                <c:pt idx="1324">
                  <c:v>2648</c:v>
                </c:pt>
                <c:pt idx="1325">
                  <c:v>2650</c:v>
                </c:pt>
                <c:pt idx="1326">
                  <c:v>2652</c:v>
                </c:pt>
                <c:pt idx="1327">
                  <c:v>2654</c:v>
                </c:pt>
                <c:pt idx="1328">
                  <c:v>2656</c:v>
                </c:pt>
                <c:pt idx="1329">
                  <c:v>2658</c:v>
                </c:pt>
                <c:pt idx="1330">
                  <c:v>2660</c:v>
                </c:pt>
                <c:pt idx="1331">
                  <c:v>2662</c:v>
                </c:pt>
                <c:pt idx="1332">
                  <c:v>2664</c:v>
                </c:pt>
                <c:pt idx="1333">
                  <c:v>2666</c:v>
                </c:pt>
                <c:pt idx="1334">
                  <c:v>2668</c:v>
                </c:pt>
                <c:pt idx="1335">
                  <c:v>2670</c:v>
                </c:pt>
                <c:pt idx="1336">
                  <c:v>2672</c:v>
                </c:pt>
                <c:pt idx="1337">
                  <c:v>2674</c:v>
                </c:pt>
                <c:pt idx="1338">
                  <c:v>2676</c:v>
                </c:pt>
                <c:pt idx="1339">
                  <c:v>2678</c:v>
                </c:pt>
                <c:pt idx="1340">
                  <c:v>2680</c:v>
                </c:pt>
                <c:pt idx="1341">
                  <c:v>2682</c:v>
                </c:pt>
                <c:pt idx="1342">
                  <c:v>2684</c:v>
                </c:pt>
                <c:pt idx="1343">
                  <c:v>2686</c:v>
                </c:pt>
                <c:pt idx="1344">
                  <c:v>2688</c:v>
                </c:pt>
                <c:pt idx="1345">
                  <c:v>2690</c:v>
                </c:pt>
                <c:pt idx="1346">
                  <c:v>2692</c:v>
                </c:pt>
                <c:pt idx="1347">
                  <c:v>2694</c:v>
                </c:pt>
                <c:pt idx="1348">
                  <c:v>2696</c:v>
                </c:pt>
                <c:pt idx="1349">
                  <c:v>2698</c:v>
                </c:pt>
                <c:pt idx="1350">
                  <c:v>2700</c:v>
                </c:pt>
                <c:pt idx="1351">
                  <c:v>2702</c:v>
                </c:pt>
                <c:pt idx="1352">
                  <c:v>2704</c:v>
                </c:pt>
                <c:pt idx="1353">
                  <c:v>2706</c:v>
                </c:pt>
                <c:pt idx="1354">
                  <c:v>2708</c:v>
                </c:pt>
                <c:pt idx="1355">
                  <c:v>2710</c:v>
                </c:pt>
                <c:pt idx="1356">
                  <c:v>2712</c:v>
                </c:pt>
                <c:pt idx="1357">
                  <c:v>2714</c:v>
                </c:pt>
                <c:pt idx="1358">
                  <c:v>2716</c:v>
                </c:pt>
                <c:pt idx="1359">
                  <c:v>2718</c:v>
                </c:pt>
                <c:pt idx="1360">
                  <c:v>2720</c:v>
                </c:pt>
                <c:pt idx="1361">
                  <c:v>2722</c:v>
                </c:pt>
                <c:pt idx="1362">
                  <c:v>2724</c:v>
                </c:pt>
                <c:pt idx="1363">
                  <c:v>2726</c:v>
                </c:pt>
                <c:pt idx="1364">
                  <c:v>2728</c:v>
                </c:pt>
                <c:pt idx="1365">
                  <c:v>2730</c:v>
                </c:pt>
                <c:pt idx="1366">
                  <c:v>2732</c:v>
                </c:pt>
                <c:pt idx="1367">
                  <c:v>2734</c:v>
                </c:pt>
                <c:pt idx="1368">
                  <c:v>2736</c:v>
                </c:pt>
                <c:pt idx="1369">
                  <c:v>2738</c:v>
                </c:pt>
                <c:pt idx="1370">
                  <c:v>2740</c:v>
                </c:pt>
                <c:pt idx="1371">
                  <c:v>2742</c:v>
                </c:pt>
                <c:pt idx="1372">
                  <c:v>2744</c:v>
                </c:pt>
                <c:pt idx="1373">
                  <c:v>2746</c:v>
                </c:pt>
                <c:pt idx="1374">
                  <c:v>2748</c:v>
                </c:pt>
                <c:pt idx="1375">
                  <c:v>2750</c:v>
                </c:pt>
                <c:pt idx="1376">
                  <c:v>2752</c:v>
                </c:pt>
                <c:pt idx="1377">
                  <c:v>2754</c:v>
                </c:pt>
                <c:pt idx="1378">
                  <c:v>2756</c:v>
                </c:pt>
                <c:pt idx="1379">
                  <c:v>2758</c:v>
                </c:pt>
                <c:pt idx="1380">
                  <c:v>2760</c:v>
                </c:pt>
                <c:pt idx="1381">
                  <c:v>2762</c:v>
                </c:pt>
                <c:pt idx="1382">
                  <c:v>2764</c:v>
                </c:pt>
                <c:pt idx="1383">
                  <c:v>2766</c:v>
                </c:pt>
                <c:pt idx="1384">
                  <c:v>2768</c:v>
                </c:pt>
                <c:pt idx="1385">
                  <c:v>2770</c:v>
                </c:pt>
                <c:pt idx="1386">
                  <c:v>2772</c:v>
                </c:pt>
                <c:pt idx="1387">
                  <c:v>2774</c:v>
                </c:pt>
                <c:pt idx="1388">
                  <c:v>2776</c:v>
                </c:pt>
                <c:pt idx="1389">
                  <c:v>2778</c:v>
                </c:pt>
                <c:pt idx="1390">
                  <c:v>2780</c:v>
                </c:pt>
                <c:pt idx="1391">
                  <c:v>2782</c:v>
                </c:pt>
                <c:pt idx="1392">
                  <c:v>2784</c:v>
                </c:pt>
                <c:pt idx="1393">
                  <c:v>2786</c:v>
                </c:pt>
                <c:pt idx="1394">
                  <c:v>2788</c:v>
                </c:pt>
                <c:pt idx="1395">
                  <c:v>2790</c:v>
                </c:pt>
                <c:pt idx="1396">
                  <c:v>2792</c:v>
                </c:pt>
                <c:pt idx="1397">
                  <c:v>2794</c:v>
                </c:pt>
                <c:pt idx="1398">
                  <c:v>2796</c:v>
                </c:pt>
                <c:pt idx="1399">
                  <c:v>2798</c:v>
                </c:pt>
                <c:pt idx="1400">
                  <c:v>2800</c:v>
                </c:pt>
                <c:pt idx="1401">
                  <c:v>2802</c:v>
                </c:pt>
                <c:pt idx="1402">
                  <c:v>2804</c:v>
                </c:pt>
                <c:pt idx="1403">
                  <c:v>2806</c:v>
                </c:pt>
                <c:pt idx="1404">
                  <c:v>2808</c:v>
                </c:pt>
                <c:pt idx="1405">
                  <c:v>2810</c:v>
                </c:pt>
                <c:pt idx="1406">
                  <c:v>2812</c:v>
                </c:pt>
                <c:pt idx="1407">
                  <c:v>2814</c:v>
                </c:pt>
                <c:pt idx="1408">
                  <c:v>2816</c:v>
                </c:pt>
                <c:pt idx="1409">
                  <c:v>2818</c:v>
                </c:pt>
                <c:pt idx="1410">
                  <c:v>2820</c:v>
                </c:pt>
                <c:pt idx="1411">
                  <c:v>2822</c:v>
                </c:pt>
                <c:pt idx="1412">
                  <c:v>2824</c:v>
                </c:pt>
                <c:pt idx="1413">
                  <c:v>2826</c:v>
                </c:pt>
                <c:pt idx="1414">
                  <c:v>2828</c:v>
                </c:pt>
                <c:pt idx="1415">
                  <c:v>2830</c:v>
                </c:pt>
                <c:pt idx="1416">
                  <c:v>2832</c:v>
                </c:pt>
                <c:pt idx="1417">
                  <c:v>2834</c:v>
                </c:pt>
                <c:pt idx="1418">
                  <c:v>2836</c:v>
                </c:pt>
                <c:pt idx="1419">
                  <c:v>2838</c:v>
                </c:pt>
                <c:pt idx="1420">
                  <c:v>2840</c:v>
                </c:pt>
                <c:pt idx="1421">
                  <c:v>2842</c:v>
                </c:pt>
                <c:pt idx="1422">
                  <c:v>2844</c:v>
                </c:pt>
                <c:pt idx="1423">
                  <c:v>2846</c:v>
                </c:pt>
                <c:pt idx="1424">
                  <c:v>2848</c:v>
                </c:pt>
                <c:pt idx="1425">
                  <c:v>2850</c:v>
                </c:pt>
                <c:pt idx="1426">
                  <c:v>2852</c:v>
                </c:pt>
                <c:pt idx="1427">
                  <c:v>2854</c:v>
                </c:pt>
                <c:pt idx="1428">
                  <c:v>2856</c:v>
                </c:pt>
                <c:pt idx="1429">
                  <c:v>2858</c:v>
                </c:pt>
                <c:pt idx="1430">
                  <c:v>2860</c:v>
                </c:pt>
                <c:pt idx="1431">
                  <c:v>2862</c:v>
                </c:pt>
                <c:pt idx="1432">
                  <c:v>2864</c:v>
                </c:pt>
                <c:pt idx="1433">
                  <c:v>2866</c:v>
                </c:pt>
                <c:pt idx="1434">
                  <c:v>2868</c:v>
                </c:pt>
                <c:pt idx="1435">
                  <c:v>2870</c:v>
                </c:pt>
                <c:pt idx="1436">
                  <c:v>2872</c:v>
                </c:pt>
                <c:pt idx="1437">
                  <c:v>2874</c:v>
                </c:pt>
                <c:pt idx="1438">
                  <c:v>2876</c:v>
                </c:pt>
                <c:pt idx="1439">
                  <c:v>2878</c:v>
                </c:pt>
                <c:pt idx="1440">
                  <c:v>2880</c:v>
                </c:pt>
                <c:pt idx="1441">
                  <c:v>2882</c:v>
                </c:pt>
                <c:pt idx="1442">
                  <c:v>2884</c:v>
                </c:pt>
                <c:pt idx="1443">
                  <c:v>2886</c:v>
                </c:pt>
                <c:pt idx="1444">
                  <c:v>2888</c:v>
                </c:pt>
                <c:pt idx="1445">
                  <c:v>2890</c:v>
                </c:pt>
                <c:pt idx="1446">
                  <c:v>2892</c:v>
                </c:pt>
                <c:pt idx="1447">
                  <c:v>2894</c:v>
                </c:pt>
                <c:pt idx="1448">
                  <c:v>2896</c:v>
                </c:pt>
                <c:pt idx="1449">
                  <c:v>2898</c:v>
                </c:pt>
                <c:pt idx="1450">
                  <c:v>2900</c:v>
                </c:pt>
                <c:pt idx="1451">
                  <c:v>2902</c:v>
                </c:pt>
                <c:pt idx="1452">
                  <c:v>2904</c:v>
                </c:pt>
                <c:pt idx="1453">
                  <c:v>2906</c:v>
                </c:pt>
                <c:pt idx="1454">
                  <c:v>2908</c:v>
                </c:pt>
                <c:pt idx="1455">
                  <c:v>2910</c:v>
                </c:pt>
                <c:pt idx="1456">
                  <c:v>2912</c:v>
                </c:pt>
                <c:pt idx="1457">
                  <c:v>2914</c:v>
                </c:pt>
                <c:pt idx="1458">
                  <c:v>2916</c:v>
                </c:pt>
                <c:pt idx="1459">
                  <c:v>2918</c:v>
                </c:pt>
                <c:pt idx="1460">
                  <c:v>2920</c:v>
                </c:pt>
                <c:pt idx="1461">
                  <c:v>2922</c:v>
                </c:pt>
                <c:pt idx="1462">
                  <c:v>2924</c:v>
                </c:pt>
                <c:pt idx="1463">
                  <c:v>2926</c:v>
                </c:pt>
                <c:pt idx="1464">
                  <c:v>2928</c:v>
                </c:pt>
                <c:pt idx="1465">
                  <c:v>2930</c:v>
                </c:pt>
                <c:pt idx="1466">
                  <c:v>2932</c:v>
                </c:pt>
                <c:pt idx="1467">
                  <c:v>2934</c:v>
                </c:pt>
                <c:pt idx="1468">
                  <c:v>2936</c:v>
                </c:pt>
                <c:pt idx="1469">
                  <c:v>2938</c:v>
                </c:pt>
                <c:pt idx="1470">
                  <c:v>2940</c:v>
                </c:pt>
                <c:pt idx="1471">
                  <c:v>2942</c:v>
                </c:pt>
                <c:pt idx="1472">
                  <c:v>2944</c:v>
                </c:pt>
                <c:pt idx="1473">
                  <c:v>2946</c:v>
                </c:pt>
                <c:pt idx="1474">
                  <c:v>2948</c:v>
                </c:pt>
                <c:pt idx="1475">
                  <c:v>2950</c:v>
                </c:pt>
                <c:pt idx="1476">
                  <c:v>2952</c:v>
                </c:pt>
                <c:pt idx="1477">
                  <c:v>2954</c:v>
                </c:pt>
                <c:pt idx="1478">
                  <c:v>2956</c:v>
                </c:pt>
                <c:pt idx="1479">
                  <c:v>2958</c:v>
                </c:pt>
                <c:pt idx="1480">
                  <c:v>2960</c:v>
                </c:pt>
                <c:pt idx="1481">
                  <c:v>2962</c:v>
                </c:pt>
                <c:pt idx="1482">
                  <c:v>2964</c:v>
                </c:pt>
                <c:pt idx="1483">
                  <c:v>2966</c:v>
                </c:pt>
                <c:pt idx="1484">
                  <c:v>2968</c:v>
                </c:pt>
                <c:pt idx="1485">
                  <c:v>2970</c:v>
                </c:pt>
                <c:pt idx="1486">
                  <c:v>2972</c:v>
                </c:pt>
                <c:pt idx="1487">
                  <c:v>2974</c:v>
                </c:pt>
                <c:pt idx="1488">
                  <c:v>2976</c:v>
                </c:pt>
                <c:pt idx="1489">
                  <c:v>2978</c:v>
                </c:pt>
                <c:pt idx="1490">
                  <c:v>2980</c:v>
                </c:pt>
                <c:pt idx="1491">
                  <c:v>2982</c:v>
                </c:pt>
                <c:pt idx="1492">
                  <c:v>2984</c:v>
                </c:pt>
                <c:pt idx="1493">
                  <c:v>2986</c:v>
                </c:pt>
                <c:pt idx="1494">
                  <c:v>2988</c:v>
                </c:pt>
                <c:pt idx="1495">
                  <c:v>2990</c:v>
                </c:pt>
                <c:pt idx="1496">
                  <c:v>2992</c:v>
                </c:pt>
                <c:pt idx="1497">
                  <c:v>2994</c:v>
                </c:pt>
                <c:pt idx="1498">
                  <c:v>2996</c:v>
                </c:pt>
                <c:pt idx="1499">
                  <c:v>2998</c:v>
                </c:pt>
                <c:pt idx="1500">
                  <c:v>3000</c:v>
                </c:pt>
                <c:pt idx="1501">
                  <c:v>3002</c:v>
                </c:pt>
                <c:pt idx="1502">
                  <c:v>3004</c:v>
                </c:pt>
                <c:pt idx="1503">
                  <c:v>3006</c:v>
                </c:pt>
                <c:pt idx="1504">
                  <c:v>3008</c:v>
                </c:pt>
                <c:pt idx="1505">
                  <c:v>3010</c:v>
                </c:pt>
                <c:pt idx="1506">
                  <c:v>3012</c:v>
                </c:pt>
                <c:pt idx="1507">
                  <c:v>3014</c:v>
                </c:pt>
                <c:pt idx="1508">
                  <c:v>3016</c:v>
                </c:pt>
                <c:pt idx="1509">
                  <c:v>3018</c:v>
                </c:pt>
                <c:pt idx="1510">
                  <c:v>3020</c:v>
                </c:pt>
                <c:pt idx="1511">
                  <c:v>3022</c:v>
                </c:pt>
                <c:pt idx="1512">
                  <c:v>3024</c:v>
                </c:pt>
                <c:pt idx="1513">
                  <c:v>3026</c:v>
                </c:pt>
                <c:pt idx="1514">
                  <c:v>3028</c:v>
                </c:pt>
                <c:pt idx="1515">
                  <c:v>3030</c:v>
                </c:pt>
                <c:pt idx="1516">
                  <c:v>3032</c:v>
                </c:pt>
                <c:pt idx="1517">
                  <c:v>3034</c:v>
                </c:pt>
                <c:pt idx="1518">
                  <c:v>3036</c:v>
                </c:pt>
                <c:pt idx="1519">
                  <c:v>3038</c:v>
                </c:pt>
                <c:pt idx="1520">
                  <c:v>3040</c:v>
                </c:pt>
                <c:pt idx="1521">
                  <c:v>3042</c:v>
                </c:pt>
                <c:pt idx="1522">
                  <c:v>3044</c:v>
                </c:pt>
                <c:pt idx="1523">
                  <c:v>3046</c:v>
                </c:pt>
                <c:pt idx="1524">
                  <c:v>3048</c:v>
                </c:pt>
                <c:pt idx="1525">
                  <c:v>3050</c:v>
                </c:pt>
                <c:pt idx="1526">
                  <c:v>3052</c:v>
                </c:pt>
                <c:pt idx="1527">
                  <c:v>3054</c:v>
                </c:pt>
                <c:pt idx="1528">
                  <c:v>3056</c:v>
                </c:pt>
                <c:pt idx="1529">
                  <c:v>3058</c:v>
                </c:pt>
                <c:pt idx="1530">
                  <c:v>3060</c:v>
                </c:pt>
                <c:pt idx="1531">
                  <c:v>3062</c:v>
                </c:pt>
                <c:pt idx="1532">
                  <c:v>3064</c:v>
                </c:pt>
                <c:pt idx="1533">
                  <c:v>3066</c:v>
                </c:pt>
                <c:pt idx="1534">
                  <c:v>3068</c:v>
                </c:pt>
                <c:pt idx="1535">
                  <c:v>3070</c:v>
                </c:pt>
                <c:pt idx="1536">
                  <c:v>3072</c:v>
                </c:pt>
                <c:pt idx="1537">
                  <c:v>3074</c:v>
                </c:pt>
                <c:pt idx="1538">
                  <c:v>3076</c:v>
                </c:pt>
                <c:pt idx="1539">
                  <c:v>3078</c:v>
                </c:pt>
                <c:pt idx="1540">
                  <c:v>3080</c:v>
                </c:pt>
                <c:pt idx="1541">
                  <c:v>3082</c:v>
                </c:pt>
                <c:pt idx="1542">
                  <c:v>3084</c:v>
                </c:pt>
                <c:pt idx="1543">
                  <c:v>3086</c:v>
                </c:pt>
                <c:pt idx="1544">
                  <c:v>3088</c:v>
                </c:pt>
                <c:pt idx="1545">
                  <c:v>3090</c:v>
                </c:pt>
                <c:pt idx="1546">
                  <c:v>3092</c:v>
                </c:pt>
                <c:pt idx="1547">
                  <c:v>3094</c:v>
                </c:pt>
                <c:pt idx="1548">
                  <c:v>3096</c:v>
                </c:pt>
                <c:pt idx="1549">
                  <c:v>3098</c:v>
                </c:pt>
                <c:pt idx="1550">
                  <c:v>3100</c:v>
                </c:pt>
                <c:pt idx="1551">
                  <c:v>3102</c:v>
                </c:pt>
                <c:pt idx="1552">
                  <c:v>3104</c:v>
                </c:pt>
                <c:pt idx="1553">
                  <c:v>3106</c:v>
                </c:pt>
                <c:pt idx="1554">
                  <c:v>3108</c:v>
                </c:pt>
                <c:pt idx="1555">
                  <c:v>3110</c:v>
                </c:pt>
                <c:pt idx="1556">
                  <c:v>3112</c:v>
                </c:pt>
                <c:pt idx="1557">
                  <c:v>3114</c:v>
                </c:pt>
                <c:pt idx="1558">
                  <c:v>3116</c:v>
                </c:pt>
                <c:pt idx="1559">
                  <c:v>3118</c:v>
                </c:pt>
                <c:pt idx="1560">
                  <c:v>3120</c:v>
                </c:pt>
                <c:pt idx="1561">
                  <c:v>3122</c:v>
                </c:pt>
                <c:pt idx="1562">
                  <c:v>3124</c:v>
                </c:pt>
                <c:pt idx="1563">
                  <c:v>3126</c:v>
                </c:pt>
                <c:pt idx="1564">
                  <c:v>3128</c:v>
                </c:pt>
                <c:pt idx="1565">
                  <c:v>3130</c:v>
                </c:pt>
                <c:pt idx="1566">
                  <c:v>3132</c:v>
                </c:pt>
                <c:pt idx="1567">
                  <c:v>3134</c:v>
                </c:pt>
                <c:pt idx="1568">
                  <c:v>3136</c:v>
                </c:pt>
                <c:pt idx="1569">
                  <c:v>3138</c:v>
                </c:pt>
                <c:pt idx="1570">
                  <c:v>3140</c:v>
                </c:pt>
                <c:pt idx="1571">
                  <c:v>3142</c:v>
                </c:pt>
                <c:pt idx="1572">
                  <c:v>3144</c:v>
                </c:pt>
                <c:pt idx="1573">
                  <c:v>3146</c:v>
                </c:pt>
                <c:pt idx="1574">
                  <c:v>3148</c:v>
                </c:pt>
                <c:pt idx="1575">
                  <c:v>3150</c:v>
                </c:pt>
                <c:pt idx="1576">
                  <c:v>3152</c:v>
                </c:pt>
                <c:pt idx="1577">
                  <c:v>3154</c:v>
                </c:pt>
                <c:pt idx="1578">
                  <c:v>3156</c:v>
                </c:pt>
                <c:pt idx="1579">
                  <c:v>3158</c:v>
                </c:pt>
                <c:pt idx="1580">
                  <c:v>3160</c:v>
                </c:pt>
                <c:pt idx="1581">
                  <c:v>3162</c:v>
                </c:pt>
                <c:pt idx="1582">
                  <c:v>3164</c:v>
                </c:pt>
                <c:pt idx="1583">
                  <c:v>3166</c:v>
                </c:pt>
                <c:pt idx="1584">
                  <c:v>3168</c:v>
                </c:pt>
                <c:pt idx="1585">
                  <c:v>3170</c:v>
                </c:pt>
                <c:pt idx="1586">
                  <c:v>3172</c:v>
                </c:pt>
                <c:pt idx="1587">
                  <c:v>3174</c:v>
                </c:pt>
                <c:pt idx="1588">
                  <c:v>3176</c:v>
                </c:pt>
                <c:pt idx="1589">
                  <c:v>3178</c:v>
                </c:pt>
                <c:pt idx="1590">
                  <c:v>3180</c:v>
                </c:pt>
                <c:pt idx="1591">
                  <c:v>3182</c:v>
                </c:pt>
                <c:pt idx="1592">
                  <c:v>3184</c:v>
                </c:pt>
                <c:pt idx="1593">
                  <c:v>3186</c:v>
                </c:pt>
                <c:pt idx="1594">
                  <c:v>3188</c:v>
                </c:pt>
                <c:pt idx="1595">
                  <c:v>3190</c:v>
                </c:pt>
                <c:pt idx="1596">
                  <c:v>3192</c:v>
                </c:pt>
                <c:pt idx="1597">
                  <c:v>3194</c:v>
                </c:pt>
                <c:pt idx="1598">
                  <c:v>3196</c:v>
                </c:pt>
                <c:pt idx="1599">
                  <c:v>3198</c:v>
                </c:pt>
                <c:pt idx="1600">
                  <c:v>3200</c:v>
                </c:pt>
                <c:pt idx="1601">
                  <c:v>3202</c:v>
                </c:pt>
                <c:pt idx="1602">
                  <c:v>3204</c:v>
                </c:pt>
                <c:pt idx="1603">
                  <c:v>3206</c:v>
                </c:pt>
                <c:pt idx="1604">
                  <c:v>3208</c:v>
                </c:pt>
                <c:pt idx="1605">
                  <c:v>3210</c:v>
                </c:pt>
                <c:pt idx="1606">
                  <c:v>3212</c:v>
                </c:pt>
                <c:pt idx="1607">
                  <c:v>3214</c:v>
                </c:pt>
                <c:pt idx="1608">
                  <c:v>3216</c:v>
                </c:pt>
                <c:pt idx="1609">
                  <c:v>3218</c:v>
                </c:pt>
                <c:pt idx="1610">
                  <c:v>3220</c:v>
                </c:pt>
                <c:pt idx="1611">
                  <c:v>3222</c:v>
                </c:pt>
                <c:pt idx="1612">
                  <c:v>3224</c:v>
                </c:pt>
                <c:pt idx="1613">
                  <c:v>3226</c:v>
                </c:pt>
                <c:pt idx="1614">
                  <c:v>3228</c:v>
                </c:pt>
                <c:pt idx="1615">
                  <c:v>3230</c:v>
                </c:pt>
                <c:pt idx="1616">
                  <c:v>3232</c:v>
                </c:pt>
                <c:pt idx="1617">
                  <c:v>3234</c:v>
                </c:pt>
                <c:pt idx="1618">
                  <c:v>3236</c:v>
                </c:pt>
                <c:pt idx="1619">
                  <c:v>3238</c:v>
                </c:pt>
                <c:pt idx="1620">
                  <c:v>3240</c:v>
                </c:pt>
                <c:pt idx="1621">
                  <c:v>3242</c:v>
                </c:pt>
                <c:pt idx="1622">
                  <c:v>3244</c:v>
                </c:pt>
                <c:pt idx="1623">
                  <c:v>3246</c:v>
                </c:pt>
                <c:pt idx="1624">
                  <c:v>3248</c:v>
                </c:pt>
                <c:pt idx="1625">
                  <c:v>3250</c:v>
                </c:pt>
                <c:pt idx="1626">
                  <c:v>3252</c:v>
                </c:pt>
                <c:pt idx="1627">
                  <c:v>3254</c:v>
                </c:pt>
                <c:pt idx="1628">
                  <c:v>3256</c:v>
                </c:pt>
                <c:pt idx="1629">
                  <c:v>3258</c:v>
                </c:pt>
                <c:pt idx="1630">
                  <c:v>3260</c:v>
                </c:pt>
                <c:pt idx="1631">
                  <c:v>3262</c:v>
                </c:pt>
                <c:pt idx="1632">
                  <c:v>3264</c:v>
                </c:pt>
                <c:pt idx="1633">
                  <c:v>3266</c:v>
                </c:pt>
                <c:pt idx="1634">
                  <c:v>3268</c:v>
                </c:pt>
                <c:pt idx="1635">
                  <c:v>3270</c:v>
                </c:pt>
                <c:pt idx="1636">
                  <c:v>3272</c:v>
                </c:pt>
                <c:pt idx="1637">
                  <c:v>3274</c:v>
                </c:pt>
                <c:pt idx="1638">
                  <c:v>3276</c:v>
                </c:pt>
                <c:pt idx="1639">
                  <c:v>3278</c:v>
                </c:pt>
                <c:pt idx="1640">
                  <c:v>3280</c:v>
                </c:pt>
                <c:pt idx="1641">
                  <c:v>3282</c:v>
                </c:pt>
                <c:pt idx="1642">
                  <c:v>3284</c:v>
                </c:pt>
                <c:pt idx="1643">
                  <c:v>3286</c:v>
                </c:pt>
                <c:pt idx="1644">
                  <c:v>3288</c:v>
                </c:pt>
                <c:pt idx="1645">
                  <c:v>3290</c:v>
                </c:pt>
                <c:pt idx="1646">
                  <c:v>3292</c:v>
                </c:pt>
                <c:pt idx="1647">
                  <c:v>3294</c:v>
                </c:pt>
                <c:pt idx="1648">
                  <c:v>3296</c:v>
                </c:pt>
                <c:pt idx="1649">
                  <c:v>3298</c:v>
                </c:pt>
                <c:pt idx="1650">
                  <c:v>3300</c:v>
                </c:pt>
                <c:pt idx="1651">
                  <c:v>3302</c:v>
                </c:pt>
                <c:pt idx="1652">
                  <c:v>3304</c:v>
                </c:pt>
                <c:pt idx="1653">
                  <c:v>3306</c:v>
                </c:pt>
                <c:pt idx="1654">
                  <c:v>3308</c:v>
                </c:pt>
                <c:pt idx="1655">
                  <c:v>3310</c:v>
                </c:pt>
                <c:pt idx="1656">
                  <c:v>3312</c:v>
                </c:pt>
                <c:pt idx="1657">
                  <c:v>3314</c:v>
                </c:pt>
                <c:pt idx="1658">
                  <c:v>3316</c:v>
                </c:pt>
                <c:pt idx="1659">
                  <c:v>3318</c:v>
                </c:pt>
                <c:pt idx="1660">
                  <c:v>3320</c:v>
                </c:pt>
                <c:pt idx="1661">
                  <c:v>3322</c:v>
                </c:pt>
                <c:pt idx="1662">
                  <c:v>3324</c:v>
                </c:pt>
                <c:pt idx="1663">
                  <c:v>3326</c:v>
                </c:pt>
                <c:pt idx="1664">
                  <c:v>3328</c:v>
                </c:pt>
                <c:pt idx="1665">
                  <c:v>3330</c:v>
                </c:pt>
                <c:pt idx="1666">
                  <c:v>3332</c:v>
                </c:pt>
                <c:pt idx="1667">
                  <c:v>3334</c:v>
                </c:pt>
                <c:pt idx="1668">
                  <c:v>3336</c:v>
                </c:pt>
                <c:pt idx="1669">
                  <c:v>3338</c:v>
                </c:pt>
                <c:pt idx="1670">
                  <c:v>3340</c:v>
                </c:pt>
                <c:pt idx="1671">
                  <c:v>3342</c:v>
                </c:pt>
                <c:pt idx="1672">
                  <c:v>3344</c:v>
                </c:pt>
                <c:pt idx="1673">
                  <c:v>3346</c:v>
                </c:pt>
                <c:pt idx="1674">
                  <c:v>3348</c:v>
                </c:pt>
                <c:pt idx="1675">
                  <c:v>3350</c:v>
                </c:pt>
                <c:pt idx="1676">
                  <c:v>3352</c:v>
                </c:pt>
                <c:pt idx="1677">
                  <c:v>3354</c:v>
                </c:pt>
                <c:pt idx="1678">
                  <c:v>3356</c:v>
                </c:pt>
                <c:pt idx="1679">
                  <c:v>3358</c:v>
                </c:pt>
                <c:pt idx="1680">
                  <c:v>3360</c:v>
                </c:pt>
                <c:pt idx="1681">
                  <c:v>3362</c:v>
                </c:pt>
                <c:pt idx="1682">
                  <c:v>3364</c:v>
                </c:pt>
                <c:pt idx="1683">
                  <c:v>3366</c:v>
                </c:pt>
                <c:pt idx="1684">
                  <c:v>3368</c:v>
                </c:pt>
                <c:pt idx="1685">
                  <c:v>3370</c:v>
                </c:pt>
                <c:pt idx="1686">
                  <c:v>3372</c:v>
                </c:pt>
                <c:pt idx="1687">
                  <c:v>3374</c:v>
                </c:pt>
                <c:pt idx="1688">
                  <c:v>3376</c:v>
                </c:pt>
                <c:pt idx="1689">
                  <c:v>3378</c:v>
                </c:pt>
                <c:pt idx="1690">
                  <c:v>3380</c:v>
                </c:pt>
                <c:pt idx="1691">
                  <c:v>3382</c:v>
                </c:pt>
                <c:pt idx="1692">
                  <c:v>3384</c:v>
                </c:pt>
                <c:pt idx="1693">
                  <c:v>3386</c:v>
                </c:pt>
                <c:pt idx="1694">
                  <c:v>3388</c:v>
                </c:pt>
                <c:pt idx="1695">
                  <c:v>3390</c:v>
                </c:pt>
                <c:pt idx="1696">
                  <c:v>3392</c:v>
                </c:pt>
                <c:pt idx="1697">
                  <c:v>3394</c:v>
                </c:pt>
                <c:pt idx="1698">
                  <c:v>3396</c:v>
                </c:pt>
                <c:pt idx="1699">
                  <c:v>3398</c:v>
                </c:pt>
                <c:pt idx="1700">
                  <c:v>3400</c:v>
                </c:pt>
                <c:pt idx="1701">
                  <c:v>3402</c:v>
                </c:pt>
                <c:pt idx="1702">
                  <c:v>3404</c:v>
                </c:pt>
                <c:pt idx="1703">
                  <c:v>3406</c:v>
                </c:pt>
                <c:pt idx="1704">
                  <c:v>3408</c:v>
                </c:pt>
                <c:pt idx="1705">
                  <c:v>3410</c:v>
                </c:pt>
                <c:pt idx="1706">
                  <c:v>3412</c:v>
                </c:pt>
                <c:pt idx="1707">
                  <c:v>3414</c:v>
                </c:pt>
                <c:pt idx="1708">
                  <c:v>3416</c:v>
                </c:pt>
                <c:pt idx="1709">
                  <c:v>3418</c:v>
                </c:pt>
                <c:pt idx="1710">
                  <c:v>3420</c:v>
                </c:pt>
                <c:pt idx="1711">
                  <c:v>3422</c:v>
                </c:pt>
                <c:pt idx="1712">
                  <c:v>3424</c:v>
                </c:pt>
                <c:pt idx="1713">
                  <c:v>3426</c:v>
                </c:pt>
                <c:pt idx="1714">
                  <c:v>3428</c:v>
                </c:pt>
                <c:pt idx="1715">
                  <c:v>3430</c:v>
                </c:pt>
                <c:pt idx="1716">
                  <c:v>3432</c:v>
                </c:pt>
                <c:pt idx="1717">
                  <c:v>3434</c:v>
                </c:pt>
                <c:pt idx="1718">
                  <c:v>3436</c:v>
                </c:pt>
                <c:pt idx="1719">
                  <c:v>3438</c:v>
                </c:pt>
                <c:pt idx="1720">
                  <c:v>3440</c:v>
                </c:pt>
                <c:pt idx="1721">
                  <c:v>3442</c:v>
                </c:pt>
                <c:pt idx="1722">
                  <c:v>3444</c:v>
                </c:pt>
                <c:pt idx="1723">
                  <c:v>3446</c:v>
                </c:pt>
                <c:pt idx="1724">
                  <c:v>3448</c:v>
                </c:pt>
                <c:pt idx="1725">
                  <c:v>3450</c:v>
                </c:pt>
                <c:pt idx="1726">
                  <c:v>3452</c:v>
                </c:pt>
                <c:pt idx="1727">
                  <c:v>3454</c:v>
                </c:pt>
                <c:pt idx="1728">
                  <c:v>3456</c:v>
                </c:pt>
                <c:pt idx="1729">
                  <c:v>3458</c:v>
                </c:pt>
                <c:pt idx="1730">
                  <c:v>3460</c:v>
                </c:pt>
                <c:pt idx="1731">
                  <c:v>3462</c:v>
                </c:pt>
                <c:pt idx="1732">
                  <c:v>3464</c:v>
                </c:pt>
                <c:pt idx="1733">
                  <c:v>3466</c:v>
                </c:pt>
                <c:pt idx="1734">
                  <c:v>3468</c:v>
                </c:pt>
                <c:pt idx="1735">
                  <c:v>3470</c:v>
                </c:pt>
                <c:pt idx="1736">
                  <c:v>3472</c:v>
                </c:pt>
                <c:pt idx="1737">
                  <c:v>3474</c:v>
                </c:pt>
                <c:pt idx="1738">
                  <c:v>3476</c:v>
                </c:pt>
                <c:pt idx="1739">
                  <c:v>3478</c:v>
                </c:pt>
                <c:pt idx="1740">
                  <c:v>3480</c:v>
                </c:pt>
                <c:pt idx="1741">
                  <c:v>3482</c:v>
                </c:pt>
                <c:pt idx="1742">
                  <c:v>3484</c:v>
                </c:pt>
                <c:pt idx="1743">
                  <c:v>3486</c:v>
                </c:pt>
                <c:pt idx="1744">
                  <c:v>3488</c:v>
                </c:pt>
                <c:pt idx="1745">
                  <c:v>3490</c:v>
                </c:pt>
                <c:pt idx="1746">
                  <c:v>3492</c:v>
                </c:pt>
                <c:pt idx="1747">
                  <c:v>3494</c:v>
                </c:pt>
                <c:pt idx="1748">
                  <c:v>3496</c:v>
                </c:pt>
                <c:pt idx="1749">
                  <c:v>3498</c:v>
                </c:pt>
                <c:pt idx="1750">
                  <c:v>3500</c:v>
                </c:pt>
                <c:pt idx="1751">
                  <c:v>3502</c:v>
                </c:pt>
                <c:pt idx="1752">
                  <c:v>3504</c:v>
                </c:pt>
                <c:pt idx="1753">
                  <c:v>3506</c:v>
                </c:pt>
                <c:pt idx="1754">
                  <c:v>3508</c:v>
                </c:pt>
                <c:pt idx="1755">
                  <c:v>3510</c:v>
                </c:pt>
                <c:pt idx="1756">
                  <c:v>3512</c:v>
                </c:pt>
                <c:pt idx="1757">
                  <c:v>3514</c:v>
                </c:pt>
                <c:pt idx="1758">
                  <c:v>3516</c:v>
                </c:pt>
                <c:pt idx="1759">
                  <c:v>3518</c:v>
                </c:pt>
                <c:pt idx="1760">
                  <c:v>3520</c:v>
                </c:pt>
                <c:pt idx="1761">
                  <c:v>3522</c:v>
                </c:pt>
                <c:pt idx="1762">
                  <c:v>3524</c:v>
                </c:pt>
                <c:pt idx="1763">
                  <c:v>3526</c:v>
                </c:pt>
                <c:pt idx="1764">
                  <c:v>3528</c:v>
                </c:pt>
                <c:pt idx="1765">
                  <c:v>3530</c:v>
                </c:pt>
                <c:pt idx="1766">
                  <c:v>3532</c:v>
                </c:pt>
                <c:pt idx="1767">
                  <c:v>3534</c:v>
                </c:pt>
                <c:pt idx="1768">
                  <c:v>3536</c:v>
                </c:pt>
                <c:pt idx="1769">
                  <c:v>3538</c:v>
                </c:pt>
                <c:pt idx="1770">
                  <c:v>3540</c:v>
                </c:pt>
                <c:pt idx="1771">
                  <c:v>3542</c:v>
                </c:pt>
                <c:pt idx="1772">
                  <c:v>3544</c:v>
                </c:pt>
                <c:pt idx="1773">
                  <c:v>3546</c:v>
                </c:pt>
                <c:pt idx="1774">
                  <c:v>3548</c:v>
                </c:pt>
                <c:pt idx="1775">
                  <c:v>3550</c:v>
                </c:pt>
                <c:pt idx="1776">
                  <c:v>3552</c:v>
                </c:pt>
                <c:pt idx="1777">
                  <c:v>3554</c:v>
                </c:pt>
                <c:pt idx="1778">
                  <c:v>3556</c:v>
                </c:pt>
                <c:pt idx="1779">
                  <c:v>3558</c:v>
                </c:pt>
                <c:pt idx="1780">
                  <c:v>3560</c:v>
                </c:pt>
                <c:pt idx="1781">
                  <c:v>3562</c:v>
                </c:pt>
                <c:pt idx="1782">
                  <c:v>3564</c:v>
                </c:pt>
                <c:pt idx="1783">
                  <c:v>3566</c:v>
                </c:pt>
                <c:pt idx="1784">
                  <c:v>3568</c:v>
                </c:pt>
                <c:pt idx="1785">
                  <c:v>3570</c:v>
                </c:pt>
                <c:pt idx="1786">
                  <c:v>3572</c:v>
                </c:pt>
                <c:pt idx="1787">
                  <c:v>3574</c:v>
                </c:pt>
                <c:pt idx="1788">
                  <c:v>3576</c:v>
                </c:pt>
                <c:pt idx="1789">
                  <c:v>3578</c:v>
                </c:pt>
                <c:pt idx="1790">
                  <c:v>3580</c:v>
                </c:pt>
                <c:pt idx="1791">
                  <c:v>3582</c:v>
                </c:pt>
                <c:pt idx="1792">
                  <c:v>3584</c:v>
                </c:pt>
                <c:pt idx="1793">
                  <c:v>3586</c:v>
                </c:pt>
                <c:pt idx="1794">
                  <c:v>3588</c:v>
                </c:pt>
                <c:pt idx="1795">
                  <c:v>3590</c:v>
                </c:pt>
                <c:pt idx="1796">
                  <c:v>3592</c:v>
                </c:pt>
                <c:pt idx="1797">
                  <c:v>3594</c:v>
                </c:pt>
                <c:pt idx="1798">
                  <c:v>3596</c:v>
                </c:pt>
                <c:pt idx="1799">
                  <c:v>3598</c:v>
                </c:pt>
                <c:pt idx="1800">
                  <c:v>3600</c:v>
                </c:pt>
                <c:pt idx="1801">
                  <c:v>3602</c:v>
                </c:pt>
                <c:pt idx="1802">
                  <c:v>3604</c:v>
                </c:pt>
                <c:pt idx="1803">
                  <c:v>3606</c:v>
                </c:pt>
                <c:pt idx="1804">
                  <c:v>3608</c:v>
                </c:pt>
                <c:pt idx="1805">
                  <c:v>3610</c:v>
                </c:pt>
                <c:pt idx="1806">
                  <c:v>3612</c:v>
                </c:pt>
                <c:pt idx="1807">
                  <c:v>3614</c:v>
                </c:pt>
                <c:pt idx="1808">
                  <c:v>3616</c:v>
                </c:pt>
                <c:pt idx="1809">
                  <c:v>3618</c:v>
                </c:pt>
                <c:pt idx="1810">
                  <c:v>3620</c:v>
                </c:pt>
                <c:pt idx="1811">
                  <c:v>3622</c:v>
                </c:pt>
                <c:pt idx="1812">
                  <c:v>3624</c:v>
                </c:pt>
                <c:pt idx="1813">
                  <c:v>3626</c:v>
                </c:pt>
                <c:pt idx="1814">
                  <c:v>3628</c:v>
                </c:pt>
                <c:pt idx="1815">
                  <c:v>3630</c:v>
                </c:pt>
                <c:pt idx="1816">
                  <c:v>3632</c:v>
                </c:pt>
                <c:pt idx="1817">
                  <c:v>3634</c:v>
                </c:pt>
                <c:pt idx="1818">
                  <c:v>3636</c:v>
                </c:pt>
                <c:pt idx="1819">
                  <c:v>3638</c:v>
                </c:pt>
                <c:pt idx="1820">
                  <c:v>3640</c:v>
                </c:pt>
                <c:pt idx="1821">
                  <c:v>3642</c:v>
                </c:pt>
                <c:pt idx="1822">
                  <c:v>3644</c:v>
                </c:pt>
                <c:pt idx="1823">
                  <c:v>3646</c:v>
                </c:pt>
                <c:pt idx="1824">
                  <c:v>3648</c:v>
                </c:pt>
                <c:pt idx="1825">
                  <c:v>3650</c:v>
                </c:pt>
                <c:pt idx="1826">
                  <c:v>3652</c:v>
                </c:pt>
                <c:pt idx="1827">
                  <c:v>3654</c:v>
                </c:pt>
                <c:pt idx="1828">
                  <c:v>3656</c:v>
                </c:pt>
                <c:pt idx="1829">
                  <c:v>3658</c:v>
                </c:pt>
                <c:pt idx="1830">
                  <c:v>3660</c:v>
                </c:pt>
                <c:pt idx="1831">
                  <c:v>3662</c:v>
                </c:pt>
                <c:pt idx="1832">
                  <c:v>3664</c:v>
                </c:pt>
                <c:pt idx="1833">
                  <c:v>3666</c:v>
                </c:pt>
                <c:pt idx="1834">
                  <c:v>3668</c:v>
                </c:pt>
                <c:pt idx="1835">
                  <c:v>3670</c:v>
                </c:pt>
                <c:pt idx="1836">
                  <c:v>3672</c:v>
                </c:pt>
                <c:pt idx="1837">
                  <c:v>3674</c:v>
                </c:pt>
                <c:pt idx="1838">
                  <c:v>3676</c:v>
                </c:pt>
                <c:pt idx="1839">
                  <c:v>3678</c:v>
                </c:pt>
                <c:pt idx="1840">
                  <c:v>3680</c:v>
                </c:pt>
                <c:pt idx="1841">
                  <c:v>3682</c:v>
                </c:pt>
                <c:pt idx="1842">
                  <c:v>3684</c:v>
                </c:pt>
                <c:pt idx="1843">
                  <c:v>3686</c:v>
                </c:pt>
                <c:pt idx="1844">
                  <c:v>3688</c:v>
                </c:pt>
                <c:pt idx="1845">
                  <c:v>3690</c:v>
                </c:pt>
                <c:pt idx="1846">
                  <c:v>3692</c:v>
                </c:pt>
                <c:pt idx="1847">
                  <c:v>3694</c:v>
                </c:pt>
                <c:pt idx="1848">
                  <c:v>3696</c:v>
                </c:pt>
                <c:pt idx="1849">
                  <c:v>3698</c:v>
                </c:pt>
                <c:pt idx="1850">
                  <c:v>3700</c:v>
                </c:pt>
                <c:pt idx="1851">
                  <c:v>3702</c:v>
                </c:pt>
                <c:pt idx="1852">
                  <c:v>3704</c:v>
                </c:pt>
                <c:pt idx="1853">
                  <c:v>3706</c:v>
                </c:pt>
                <c:pt idx="1854">
                  <c:v>3708</c:v>
                </c:pt>
                <c:pt idx="1855">
                  <c:v>3710</c:v>
                </c:pt>
                <c:pt idx="1856">
                  <c:v>3712</c:v>
                </c:pt>
                <c:pt idx="1857">
                  <c:v>3714</c:v>
                </c:pt>
                <c:pt idx="1858">
                  <c:v>3716</c:v>
                </c:pt>
                <c:pt idx="1859">
                  <c:v>3718</c:v>
                </c:pt>
                <c:pt idx="1860">
                  <c:v>3720</c:v>
                </c:pt>
                <c:pt idx="1861">
                  <c:v>3722</c:v>
                </c:pt>
                <c:pt idx="1862">
                  <c:v>3724</c:v>
                </c:pt>
                <c:pt idx="1863">
                  <c:v>3726</c:v>
                </c:pt>
                <c:pt idx="1864">
                  <c:v>3728</c:v>
                </c:pt>
                <c:pt idx="1865">
                  <c:v>3730</c:v>
                </c:pt>
                <c:pt idx="1866">
                  <c:v>3732</c:v>
                </c:pt>
                <c:pt idx="1867">
                  <c:v>3734</c:v>
                </c:pt>
                <c:pt idx="1868">
                  <c:v>3736</c:v>
                </c:pt>
                <c:pt idx="1869">
                  <c:v>3738</c:v>
                </c:pt>
                <c:pt idx="1870">
                  <c:v>3740</c:v>
                </c:pt>
                <c:pt idx="1871">
                  <c:v>3742</c:v>
                </c:pt>
                <c:pt idx="1872">
                  <c:v>3744</c:v>
                </c:pt>
                <c:pt idx="1873">
                  <c:v>3746</c:v>
                </c:pt>
                <c:pt idx="1874">
                  <c:v>3748</c:v>
                </c:pt>
                <c:pt idx="1875">
                  <c:v>3750</c:v>
                </c:pt>
                <c:pt idx="1876">
                  <c:v>3752</c:v>
                </c:pt>
                <c:pt idx="1877">
                  <c:v>3754</c:v>
                </c:pt>
                <c:pt idx="1878">
                  <c:v>3756</c:v>
                </c:pt>
                <c:pt idx="1879">
                  <c:v>3758</c:v>
                </c:pt>
                <c:pt idx="1880">
                  <c:v>3760</c:v>
                </c:pt>
                <c:pt idx="1881">
                  <c:v>3762</c:v>
                </c:pt>
                <c:pt idx="1882">
                  <c:v>3764</c:v>
                </c:pt>
                <c:pt idx="1883">
                  <c:v>3766</c:v>
                </c:pt>
                <c:pt idx="1884">
                  <c:v>3768</c:v>
                </c:pt>
                <c:pt idx="1885">
                  <c:v>3770</c:v>
                </c:pt>
                <c:pt idx="1886">
                  <c:v>3772</c:v>
                </c:pt>
                <c:pt idx="1887">
                  <c:v>3774</c:v>
                </c:pt>
                <c:pt idx="1888">
                  <c:v>3776</c:v>
                </c:pt>
                <c:pt idx="1889">
                  <c:v>3778</c:v>
                </c:pt>
                <c:pt idx="1890">
                  <c:v>3780</c:v>
                </c:pt>
                <c:pt idx="1891">
                  <c:v>3782</c:v>
                </c:pt>
                <c:pt idx="1892">
                  <c:v>3784</c:v>
                </c:pt>
                <c:pt idx="1893">
                  <c:v>3786</c:v>
                </c:pt>
                <c:pt idx="1894">
                  <c:v>3788</c:v>
                </c:pt>
                <c:pt idx="1895">
                  <c:v>3790</c:v>
                </c:pt>
                <c:pt idx="1896">
                  <c:v>3792</c:v>
                </c:pt>
                <c:pt idx="1897">
                  <c:v>3794</c:v>
                </c:pt>
                <c:pt idx="1898">
                  <c:v>3796</c:v>
                </c:pt>
                <c:pt idx="1899">
                  <c:v>3798</c:v>
                </c:pt>
                <c:pt idx="1900">
                  <c:v>3800</c:v>
                </c:pt>
                <c:pt idx="1901">
                  <c:v>3802</c:v>
                </c:pt>
                <c:pt idx="1902">
                  <c:v>3804</c:v>
                </c:pt>
                <c:pt idx="1903">
                  <c:v>3806</c:v>
                </c:pt>
                <c:pt idx="1904">
                  <c:v>3808</c:v>
                </c:pt>
                <c:pt idx="1905">
                  <c:v>3810</c:v>
                </c:pt>
                <c:pt idx="1906">
                  <c:v>3812</c:v>
                </c:pt>
                <c:pt idx="1907">
                  <c:v>3814</c:v>
                </c:pt>
                <c:pt idx="1908">
                  <c:v>3816</c:v>
                </c:pt>
                <c:pt idx="1909">
                  <c:v>3818</c:v>
                </c:pt>
                <c:pt idx="1910">
                  <c:v>3820</c:v>
                </c:pt>
                <c:pt idx="1911">
                  <c:v>3822</c:v>
                </c:pt>
                <c:pt idx="1912">
                  <c:v>3824</c:v>
                </c:pt>
                <c:pt idx="1913">
                  <c:v>3826</c:v>
                </c:pt>
                <c:pt idx="1914">
                  <c:v>3828</c:v>
                </c:pt>
                <c:pt idx="1915">
                  <c:v>3830</c:v>
                </c:pt>
                <c:pt idx="1916">
                  <c:v>3832</c:v>
                </c:pt>
                <c:pt idx="1917">
                  <c:v>3834</c:v>
                </c:pt>
                <c:pt idx="1918">
                  <c:v>3836</c:v>
                </c:pt>
                <c:pt idx="1919">
                  <c:v>3838</c:v>
                </c:pt>
                <c:pt idx="1920">
                  <c:v>3840</c:v>
                </c:pt>
                <c:pt idx="1921">
                  <c:v>3842</c:v>
                </c:pt>
                <c:pt idx="1922">
                  <c:v>3844</c:v>
                </c:pt>
                <c:pt idx="1923">
                  <c:v>3846</c:v>
                </c:pt>
                <c:pt idx="1924">
                  <c:v>3848</c:v>
                </c:pt>
                <c:pt idx="1925">
                  <c:v>3850</c:v>
                </c:pt>
                <c:pt idx="1926">
                  <c:v>3852</c:v>
                </c:pt>
                <c:pt idx="1927">
                  <c:v>3854</c:v>
                </c:pt>
                <c:pt idx="1928">
                  <c:v>3856</c:v>
                </c:pt>
                <c:pt idx="1929">
                  <c:v>3858</c:v>
                </c:pt>
                <c:pt idx="1930">
                  <c:v>3860</c:v>
                </c:pt>
                <c:pt idx="1931">
                  <c:v>3862</c:v>
                </c:pt>
                <c:pt idx="1932">
                  <c:v>3864</c:v>
                </c:pt>
                <c:pt idx="1933">
                  <c:v>3866</c:v>
                </c:pt>
                <c:pt idx="1934">
                  <c:v>3868</c:v>
                </c:pt>
                <c:pt idx="1935">
                  <c:v>3870</c:v>
                </c:pt>
                <c:pt idx="1936">
                  <c:v>3872</c:v>
                </c:pt>
                <c:pt idx="1937">
                  <c:v>3874</c:v>
                </c:pt>
                <c:pt idx="1938">
                  <c:v>3876</c:v>
                </c:pt>
                <c:pt idx="1939">
                  <c:v>3878</c:v>
                </c:pt>
                <c:pt idx="1940">
                  <c:v>3880</c:v>
                </c:pt>
                <c:pt idx="1941">
                  <c:v>3882</c:v>
                </c:pt>
                <c:pt idx="1942">
                  <c:v>3884</c:v>
                </c:pt>
                <c:pt idx="1943">
                  <c:v>3886</c:v>
                </c:pt>
                <c:pt idx="1944">
                  <c:v>3888</c:v>
                </c:pt>
                <c:pt idx="1945">
                  <c:v>3890</c:v>
                </c:pt>
                <c:pt idx="1946">
                  <c:v>3892</c:v>
                </c:pt>
                <c:pt idx="1947">
                  <c:v>3894</c:v>
                </c:pt>
                <c:pt idx="1948">
                  <c:v>3896</c:v>
                </c:pt>
                <c:pt idx="1949">
                  <c:v>3898</c:v>
                </c:pt>
                <c:pt idx="1950">
                  <c:v>3900</c:v>
                </c:pt>
                <c:pt idx="1951">
                  <c:v>3902</c:v>
                </c:pt>
                <c:pt idx="1952">
                  <c:v>3904</c:v>
                </c:pt>
                <c:pt idx="1953">
                  <c:v>3906</c:v>
                </c:pt>
                <c:pt idx="1954">
                  <c:v>3908</c:v>
                </c:pt>
                <c:pt idx="1955">
                  <c:v>3910</c:v>
                </c:pt>
                <c:pt idx="1956">
                  <c:v>3912</c:v>
                </c:pt>
                <c:pt idx="1957">
                  <c:v>3914</c:v>
                </c:pt>
                <c:pt idx="1958">
                  <c:v>3916</c:v>
                </c:pt>
                <c:pt idx="1959">
                  <c:v>3918</c:v>
                </c:pt>
                <c:pt idx="1960">
                  <c:v>3920</c:v>
                </c:pt>
                <c:pt idx="1961">
                  <c:v>3922</c:v>
                </c:pt>
                <c:pt idx="1962">
                  <c:v>3924</c:v>
                </c:pt>
                <c:pt idx="1963">
                  <c:v>3926</c:v>
                </c:pt>
                <c:pt idx="1964">
                  <c:v>3928</c:v>
                </c:pt>
                <c:pt idx="1965">
                  <c:v>3930</c:v>
                </c:pt>
                <c:pt idx="1966">
                  <c:v>3932</c:v>
                </c:pt>
                <c:pt idx="1967">
                  <c:v>3934</c:v>
                </c:pt>
                <c:pt idx="1968">
                  <c:v>3936</c:v>
                </c:pt>
                <c:pt idx="1969">
                  <c:v>3938</c:v>
                </c:pt>
                <c:pt idx="1970">
                  <c:v>3940</c:v>
                </c:pt>
                <c:pt idx="1971">
                  <c:v>3942</c:v>
                </c:pt>
                <c:pt idx="1972">
                  <c:v>3944</c:v>
                </c:pt>
                <c:pt idx="1973">
                  <c:v>3946</c:v>
                </c:pt>
                <c:pt idx="1974">
                  <c:v>3948</c:v>
                </c:pt>
                <c:pt idx="1975">
                  <c:v>3950</c:v>
                </c:pt>
                <c:pt idx="1976">
                  <c:v>3952</c:v>
                </c:pt>
                <c:pt idx="1977">
                  <c:v>3954</c:v>
                </c:pt>
                <c:pt idx="1978">
                  <c:v>3956</c:v>
                </c:pt>
                <c:pt idx="1979">
                  <c:v>3958</c:v>
                </c:pt>
                <c:pt idx="1980">
                  <c:v>3960</c:v>
                </c:pt>
                <c:pt idx="1981">
                  <c:v>3962</c:v>
                </c:pt>
                <c:pt idx="1982">
                  <c:v>3964</c:v>
                </c:pt>
                <c:pt idx="1983">
                  <c:v>3966</c:v>
                </c:pt>
                <c:pt idx="1984">
                  <c:v>3968</c:v>
                </c:pt>
                <c:pt idx="1985">
                  <c:v>3970</c:v>
                </c:pt>
                <c:pt idx="1986">
                  <c:v>3972</c:v>
                </c:pt>
                <c:pt idx="1987">
                  <c:v>3974</c:v>
                </c:pt>
                <c:pt idx="1988">
                  <c:v>3976</c:v>
                </c:pt>
                <c:pt idx="1989">
                  <c:v>3978</c:v>
                </c:pt>
                <c:pt idx="1990">
                  <c:v>3980</c:v>
                </c:pt>
                <c:pt idx="1991">
                  <c:v>3982</c:v>
                </c:pt>
                <c:pt idx="1992">
                  <c:v>3984</c:v>
                </c:pt>
                <c:pt idx="1993">
                  <c:v>3986</c:v>
                </c:pt>
                <c:pt idx="1994">
                  <c:v>3988</c:v>
                </c:pt>
                <c:pt idx="1995">
                  <c:v>3990</c:v>
                </c:pt>
                <c:pt idx="1996">
                  <c:v>3992</c:v>
                </c:pt>
                <c:pt idx="1997">
                  <c:v>3994</c:v>
                </c:pt>
                <c:pt idx="1998">
                  <c:v>3996</c:v>
                </c:pt>
                <c:pt idx="1999">
                  <c:v>3998</c:v>
                </c:pt>
                <c:pt idx="2000">
                  <c:v>4000</c:v>
                </c:pt>
                <c:pt idx="2001">
                  <c:v>4002</c:v>
                </c:pt>
                <c:pt idx="2002">
                  <c:v>4004</c:v>
                </c:pt>
                <c:pt idx="2003">
                  <c:v>4006</c:v>
                </c:pt>
                <c:pt idx="2004">
                  <c:v>4008</c:v>
                </c:pt>
                <c:pt idx="2005">
                  <c:v>4010</c:v>
                </c:pt>
                <c:pt idx="2006">
                  <c:v>4012</c:v>
                </c:pt>
                <c:pt idx="2007">
                  <c:v>4014</c:v>
                </c:pt>
                <c:pt idx="2008">
                  <c:v>4016</c:v>
                </c:pt>
                <c:pt idx="2009">
                  <c:v>4018</c:v>
                </c:pt>
                <c:pt idx="2010">
                  <c:v>4020</c:v>
                </c:pt>
                <c:pt idx="2011">
                  <c:v>4022</c:v>
                </c:pt>
                <c:pt idx="2012">
                  <c:v>4024</c:v>
                </c:pt>
                <c:pt idx="2013">
                  <c:v>4026</c:v>
                </c:pt>
                <c:pt idx="2014">
                  <c:v>4028</c:v>
                </c:pt>
                <c:pt idx="2015">
                  <c:v>4030</c:v>
                </c:pt>
                <c:pt idx="2016">
                  <c:v>4032</c:v>
                </c:pt>
                <c:pt idx="2017">
                  <c:v>4034</c:v>
                </c:pt>
                <c:pt idx="2018">
                  <c:v>4036</c:v>
                </c:pt>
                <c:pt idx="2019">
                  <c:v>4038</c:v>
                </c:pt>
                <c:pt idx="2020">
                  <c:v>4040</c:v>
                </c:pt>
                <c:pt idx="2021">
                  <c:v>4042</c:v>
                </c:pt>
                <c:pt idx="2022">
                  <c:v>4044</c:v>
                </c:pt>
                <c:pt idx="2023">
                  <c:v>4046</c:v>
                </c:pt>
                <c:pt idx="2024">
                  <c:v>4048</c:v>
                </c:pt>
                <c:pt idx="2025">
                  <c:v>4050</c:v>
                </c:pt>
                <c:pt idx="2026">
                  <c:v>4052</c:v>
                </c:pt>
                <c:pt idx="2027">
                  <c:v>4054</c:v>
                </c:pt>
                <c:pt idx="2028">
                  <c:v>4056</c:v>
                </c:pt>
                <c:pt idx="2029">
                  <c:v>4058</c:v>
                </c:pt>
                <c:pt idx="2030">
                  <c:v>4060</c:v>
                </c:pt>
                <c:pt idx="2031">
                  <c:v>4062</c:v>
                </c:pt>
                <c:pt idx="2032">
                  <c:v>4064</c:v>
                </c:pt>
                <c:pt idx="2033">
                  <c:v>4066</c:v>
                </c:pt>
                <c:pt idx="2034">
                  <c:v>4068</c:v>
                </c:pt>
                <c:pt idx="2035">
                  <c:v>4070</c:v>
                </c:pt>
                <c:pt idx="2036">
                  <c:v>4072</c:v>
                </c:pt>
                <c:pt idx="2037">
                  <c:v>4074</c:v>
                </c:pt>
                <c:pt idx="2038">
                  <c:v>4076</c:v>
                </c:pt>
                <c:pt idx="2039">
                  <c:v>4078</c:v>
                </c:pt>
                <c:pt idx="2040">
                  <c:v>4080</c:v>
                </c:pt>
                <c:pt idx="2041">
                  <c:v>4082</c:v>
                </c:pt>
                <c:pt idx="2042">
                  <c:v>4084</c:v>
                </c:pt>
                <c:pt idx="2043">
                  <c:v>4086</c:v>
                </c:pt>
                <c:pt idx="2044">
                  <c:v>4088</c:v>
                </c:pt>
                <c:pt idx="2045">
                  <c:v>4090</c:v>
                </c:pt>
                <c:pt idx="2046">
                  <c:v>4092</c:v>
                </c:pt>
                <c:pt idx="2047">
                  <c:v>4094</c:v>
                </c:pt>
                <c:pt idx="2048">
                  <c:v>4096</c:v>
                </c:pt>
                <c:pt idx="2049">
                  <c:v>4098</c:v>
                </c:pt>
                <c:pt idx="2050">
                  <c:v>4100</c:v>
                </c:pt>
                <c:pt idx="2051">
                  <c:v>4102</c:v>
                </c:pt>
                <c:pt idx="2052">
                  <c:v>4104</c:v>
                </c:pt>
                <c:pt idx="2053">
                  <c:v>4106</c:v>
                </c:pt>
                <c:pt idx="2054">
                  <c:v>4108</c:v>
                </c:pt>
                <c:pt idx="2055">
                  <c:v>4110</c:v>
                </c:pt>
                <c:pt idx="2056">
                  <c:v>4112</c:v>
                </c:pt>
                <c:pt idx="2057">
                  <c:v>4114</c:v>
                </c:pt>
                <c:pt idx="2058">
                  <c:v>4116</c:v>
                </c:pt>
                <c:pt idx="2059">
                  <c:v>4118</c:v>
                </c:pt>
                <c:pt idx="2060">
                  <c:v>4120</c:v>
                </c:pt>
                <c:pt idx="2061">
                  <c:v>4122</c:v>
                </c:pt>
                <c:pt idx="2062">
                  <c:v>4124</c:v>
                </c:pt>
                <c:pt idx="2063">
                  <c:v>4126</c:v>
                </c:pt>
                <c:pt idx="2064">
                  <c:v>4128</c:v>
                </c:pt>
                <c:pt idx="2065">
                  <c:v>4130</c:v>
                </c:pt>
                <c:pt idx="2066">
                  <c:v>4132</c:v>
                </c:pt>
                <c:pt idx="2067">
                  <c:v>4134</c:v>
                </c:pt>
                <c:pt idx="2068">
                  <c:v>4136</c:v>
                </c:pt>
                <c:pt idx="2069">
                  <c:v>4138</c:v>
                </c:pt>
                <c:pt idx="2070">
                  <c:v>4140</c:v>
                </c:pt>
                <c:pt idx="2071">
                  <c:v>4142</c:v>
                </c:pt>
                <c:pt idx="2072">
                  <c:v>4144</c:v>
                </c:pt>
                <c:pt idx="2073">
                  <c:v>4146</c:v>
                </c:pt>
                <c:pt idx="2074">
                  <c:v>4148</c:v>
                </c:pt>
                <c:pt idx="2075">
                  <c:v>4150</c:v>
                </c:pt>
                <c:pt idx="2076">
                  <c:v>4152</c:v>
                </c:pt>
                <c:pt idx="2077">
                  <c:v>4154</c:v>
                </c:pt>
                <c:pt idx="2078">
                  <c:v>4156</c:v>
                </c:pt>
                <c:pt idx="2079">
                  <c:v>4158</c:v>
                </c:pt>
                <c:pt idx="2080">
                  <c:v>4160</c:v>
                </c:pt>
                <c:pt idx="2081">
                  <c:v>4162</c:v>
                </c:pt>
                <c:pt idx="2082">
                  <c:v>4164</c:v>
                </c:pt>
                <c:pt idx="2083">
                  <c:v>4166</c:v>
                </c:pt>
                <c:pt idx="2084">
                  <c:v>4168</c:v>
                </c:pt>
                <c:pt idx="2085">
                  <c:v>4170</c:v>
                </c:pt>
                <c:pt idx="2086">
                  <c:v>4172</c:v>
                </c:pt>
                <c:pt idx="2087">
                  <c:v>4174</c:v>
                </c:pt>
                <c:pt idx="2088">
                  <c:v>4176</c:v>
                </c:pt>
                <c:pt idx="2089">
                  <c:v>4178</c:v>
                </c:pt>
                <c:pt idx="2090">
                  <c:v>4180</c:v>
                </c:pt>
                <c:pt idx="2091">
                  <c:v>4182</c:v>
                </c:pt>
                <c:pt idx="2092">
                  <c:v>4184</c:v>
                </c:pt>
                <c:pt idx="2093">
                  <c:v>4186</c:v>
                </c:pt>
                <c:pt idx="2094">
                  <c:v>4188</c:v>
                </c:pt>
                <c:pt idx="2095">
                  <c:v>4190</c:v>
                </c:pt>
                <c:pt idx="2096">
                  <c:v>4192</c:v>
                </c:pt>
                <c:pt idx="2097">
                  <c:v>4194</c:v>
                </c:pt>
                <c:pt idx="2098">
                  <c:v>4196</c:v>
                </c:pt>
                <c:pt idx="2099">
                  <c:v>4198</c:v>
                </c:pt>
                <c:pt idx="2100">
                  <c:v>4200</c:v>
                </c:pt>
                <c:pt idx="2101">
                  <c:v>4202</c:v>
                </c:pt>
                <c:pt idx="2102">
                  <c:v>4204</c:v>
                </c:pt>
                <c:pt idx="2103">
                  <c:v>4206</c:v>
                </c:pt>
                <c:pt idx="2104">
                  <c:v>4208</c:v>
                </c:pt>
                <c:pt idx="2105">
                  <c:v>4210</c:v>
                </c:pt>
                <c:pt idx="2106">
                  <c:v>4212</c:v>
                </c:pt>
                <c:pt idx="2107">
                  <c:v>4214</c:v>
                </c:pt>
                <c:pt idx="2108">
                  <c:v>4216</c:v>
                </c:pt>
                <c:pt idx="2109">
                  <c:v>4218</c:v>
                </c:pt>
                <c:pt idx="2110">
                  <c:v>4220</c:v>
                </c:pt>
                <c:pt idx="2111">
                  <c:v>4222</c:v>
                </c:pt>
                <c:pt idx="2112">
                  <c:v>4224</c:v>
                </c:pt>
                <c:pt idx="2113">
                  <c:v>4226</c:v>
                </c:pt>
                <c:pt idx="2114">
                  <c:v>4228</c:v>
                </c:pt>
                <c:pt idx="2115">
                  <c:v>4230</c:v>
                </c:pt>
                <c:pt idx="2116">
                  <c:v>4232</c:v>
                </c:pt>
                <c:pt idx="2117">
                  <c:v>4234</c:v>
                </c:pt>
                <c:pt idx="2118">
                  <c:v>4236</c:v>
                </c:pt>
                <c:pt idx="2119">
                  <c:v>4238</c:v>
                </c:pt>
                <c:pt idx="2120">
                  <c:v>4240</c:v>
                </c:pt>
                <c:pt idx="2121">
                  <c:v>4242</c:v>
                </c:pt>
                <c:pt idx="2122">
                  <c:v>4244</c:v>
                </c:pt>
                <c:pt idx="2123">
                  <c:v>4246</c:v>
                </c:pt>
                <c:pt idx="2124">
                  <c:v>4248</c:v>
                </c:pt>
                <c:pt idx="2125">
                  <c:v>4250</c:v>
                </c:pt>
                <c:pt idx="2126">
                  <c:v>4252</c:v>
                </c:pt>
                <c:pt idx="2127">
                  <c:v>4254</c:v>
                </c:pt>
                <c:pt idx="2128">
                  <c:v>4256</c:v>
                </c:pt>
                <c:pt idx="2129">
                  <c:v>4258</c:v>
                </c:pt>
                <c:pt idx="2130">
                  <c:v>4260</c:v>
                </c:pt>
                <c:pt idx="2131">
                  <c:v>4262</c:v>
                </c:pt>
                <c:pt idx="2132">
                  <c:v>4264</c:v>
                </c:pt>
                <c:pt idx="2133">
                  <c:v>4266</c:v>
                </c:pt>
                <c:pt idx="2134">
                  <c:v>4268</c:v>
                </c:pt>
                <c:pt idx="2135">
                  <c:v>4270</c:v>
                </c:pt>
                <c:pt idx="2136">
                  <c:v>4272</c:v>
                </c:pt>
                <c:pt idx="2137">
                  <c:v>4274</c:v>
                </c:pt>
                <c:pt idx="2138">
                  <c:v>4276</c:v>
                </c:pt>
                <c:pt idx="2139">
                  <c:v>4278</c:v>
                </c:pt>
                <c:pt idx="2140">
                  <c:v>4280</c:v>
                </c:pt>
                <c:pt idx="2141">
                  <c:v>4282</c:v>
                </c:pt>
                <c:pt idx="2142">
                  <c:v>4284</c:v>
                </c:pt>
                <c:pt idx="2143">
                  <c:v>4286</c:v>
                </c:pt>
                <c:pt idx="2144">
                  <c:v>4288</c:v>
                </c:pt>
                <c:pt idx="2145">
                  <c:v>4290</c:v>
                </c:pt>
                <c:pt idx="2146">
                  <c:v>4292</c:v>
                </c:pt>
                <c:pt idx="2147">
                  <c:v>4294</c:v>
                </c:pt>
                <c:pt idx="2148">
                  <c:v>4296</c:v>
                </c:pt>
                <c:pt idx="2149">
                  <c:v>4298</c:v>
                </c:pt>
                <c:pt idx="2150">
                  <c:v>4300</c:v>
                </c:pt>
                <c:pt idx="2151">
                  <c:v>4302</c:v>
                </c:pt>
                <c:pt idx="2152">
                  <c:v>4304</c:v>
                </c:pt>
                <c:pt idx="2153">
                  <c:v>4306</c:v>
                </c:pt>
                <c:pt idx="2154">
                  <c:v>4308</c:v>
                </c:pt>
                <c:pt idx="2155">
                  <c:v>4310</c:v>
                </c:pt>
                <c:pt idx="2156">
                  <c:v>4312</c:v>
                </c:pt>
                <c:pt idx="2157">
                  <c:v>4314</c:v>
                </c:pt>
                <c:pt idx="2158">
                  <c:v>4316</c:v>
                </c:pt>
                <c:pt idx="2159">
                  <c:v>4318</c:v>
                </c:pt>
                <c:pt idx="2160">
                  <c:v>4320</c:v>
                </c:pt>
                <c:pt idx="2161">
                  <c:v>4322</c:v>
                </c:pt>
                <c:pt idx="2162">
                  <c:v>4324</c:v>
                </c:pt>
                <c:pt idx="2163">
                  <c:v>4326</c:v>
                </c:pt>
                <c:pt idx="2164">
                  <c:v>4328</c:v>
                </c:pt>
                <c:pt idx="2165">
                  <c:v>4330</c:v>
                </c:pt>
                <c:pt idx="2166">
                  <c:v>4332</c:v>
                </c:pt>
                <c:pt idx="2167">
                  <c:v>4334</c:v>
                </c:pt>
                <c:pt idx="2168">
                  <c:v>4336</c:v>
                </c:pt>
                <c:pt idx="2169">
                  <c:v>4338</c:v>
                </c:pt>
                <c:pt idx="2170">
                  <c:v>4340</c:v>
                </c:pt>
                <c:pt idx="2171">
                  <c:v>4342</c:v>
                </c:pt>
                <c:pt idx="2172">
                  <c:v>4344</c:v>
                </c:pt>
                <c:pt idx="2173">
                  <c:v>4346</c:v>
                </c:pt>
                <c:pt idx="2174">
                  <c:v>4348</c:v>
                </c:pt>
                <c:pt idx="2175">
                  <c:v>4350</c:v>
                </c:pt>
                <c:pt idx="2176">
                  <c:v>4352</c:v>
                </c:pt>
                <c:pt idx="2177">
                  <c:v>4354</c:v>
                </c:pt>
                <c:pt idx="2178">
                  <c:v>4356</c:v>
                </c:pt>
                <c:pt idx="2179">
                  <c:v>4358</c:v>
                </c:pt>
                <c:pt idx="2180">
                  <c:v>4360</c:v>
                </c:pt>
                <c:pt idx="2181">
                  <c:v>4362</c:v>
                </c:pt>
                <c:pt idx="2182">
                  <c:v>4364</c:v>
                </c:pt>
                <c:pt idx="2183">
                  <c:v>4366</c:v>
                </c:pt>
                <c:pt idx="2184">
                  <c:v>4368</c:v>
                </c:pt>
                <c:pt idx="2185">
                  <c:v>4370</c:v>
                </c:pt>
                <c:pt idx="2186">
                  <c:v>4372</c:v>
                </c:pt>
                <c:pt idx="2187">
                  <c:v>4374</c:v>
                </c:pt>
                <c:pt idx="2188">
                  <c:v>4376</c:v>
                </c:pt>
                <c:pt idx="2189">
                  <c:v>4378</c:v>
                </c:pt>
                <c:pt idx="2190">
                  <c:v>4380</c:v>
                </c:pt>
                <c:pt idx="2191">
                  <c:v>4382</c:v>
                </c:pt>
                <c:pt idx="2192">
                  <c:v>4384</c:v>
                </c:pt>
                <c:pt idx="2193">
                  <c:v>4386</c:v>
                </c:pt>
                <c:pt idx="2194">
                  <c:v>4388</c:v>
                </c:pt>
                <c:pt idx="2195">
                  <c:v>4390</c:v>
                </c:pt>
                <c:pt idx="2196">
                  <c:v>4392</c:v>
                </c:pt>
                <c:pt idx="2197">
                  <c:v>4394</c:v>
                </c:pt>
                <c:pt idx="2198">
                  <c:v>4396</c:v>
                </c:pt>
                <c:pt idx="2199">
                  <c:v>4398</c:v>
                </c:pt>
                <c:pt idx="2200">
                  <c:v>4400</c:v>
                </c:pt>
                <c:pt idx="2201">
                  <c:v>4402</c:v>
                </c:pt>
                <c:pt idx="2202">
                  <c:v>4404</c:v>
                </c:pt>
                <c:pt idx="2203">
                  <c:v>4406</c:v>
                </c:pt>
                <c:pt idx="2204">
                  <c:v>4408</c:v>
                </c:pt>
                <c:pt idx="2205">
                  <c:v>4410</c:v>
                </c:pt>
                <c:pt idx="2206">
                  <c:v>4412</c:v>
                </c:pt>
                <c:pt idx="2207">
                  <c:v>4414</c:v>
                </c:pt>
                <c:pt idx="2208">
                  <c:v>4416</c:v>
                </c:pt>
                <c:pt idx="2209">
                  <c:v>4418</c:v>
                </c:pt>
                <c:pt idx="2210">
                  <c:v>4420</c:v>
                </c:pt>
                <c:pt idx="2211">
                  <c:v>4422</c:v>
                </c:pt>
                <c:pt idx="2212">
                  <c:v>4424</c:v>
                </c:pt>
                <c:pt idx="2213">
                  <c:v>4426</c:v>
                </c:pt>
                <c:pt idx="2214">
                  <c:v>4428</c:v>
                </c:pt>
                <c:pt idx="2215">
                  <c:v>4430</c:v>
                </c:pt>
                <c:pt idx="2216">
                  <c:v>4432</c:v>
                </c:pt>
                <c:pt idx="2217">
                  <c:v>4434</c:v>
                </c:pt>
                <c:pt idx="2218">
                  <c:v>4436</c:v>
                </c:pt>
                <c:pt idx="2219">
                  <c:v>4438</c:v>
                </c:pt>
                <c:pt idx="2220">
                  <c:v>4440</c:v>
                </c:pt>
                <c:pt idx="2221">
                  <c:v>4442</c:v>
                </c:pt>
                <c:pt idx="2222">
                  <c:v>4444</c:v>
                </c:pt>
                <c:pt idx="2223">
                  <c:v>4446</c:v>
                </c:pt>
                <c:pt idx="2224">
                  <c:v>4448</c:v>
                </c:pt>
                <c:pt idx="2225">
                  <c:v>4450</c:v>
                </c:pt>
                <c:pt idx="2226">
                  <c:v>4452</c:v>
                </c:pt>
                <c:pt idx="2227">
                  <c:v>4454</c:v>
                </c:pt>
                <c:pt idx="2228">
                  <c:v>4456</c:v>
                </c:pt>
                <c:pt idx="2229">
                  <c:v>4458</c:v>
                </c:pt>
                <c:pt idx="2230">
                  <c:v>4460</c:v>
                </c:pt>
                <c:pt idx="2231">
                  <c:v>4462</c:v>
                </c:pt>
                <c:pt idx="2232">
                  <c:v>4464</c:v>
                </c:pt>
                <c:pt idx="2233">
                  <c:v>4466</c:v>
                </c:pt>
                <c:pt idx="2234">
                  <c:v>4468</c:v>
                </c:pt>
                <c:pt idx="2235">
                  <c:v>4470</c:v>
                </c:pt>
                <c:pt idx="2236">
                  <c:v>4472</c:v>
                </c:pt>
                <c:pt idx="2237">
                  <c:v>4474</c:v>
                </c:pt>
                <c:pt idx="2238">
                  <c:v>4476</c:v>
                </c:pt>
                <c:pt idx="2239">
                  <c:v>4478</c:v>
                </c:pt>
                <c:pt idx="2240">
                  <c:v>4480</c:v>
                </c:pt>
                <c:pt idx="2241">
                  <c:v>4482</c:v>
                </c:pt>
                <c:pt idx="2242">
                  <c:v>4484</c:v>
                </c:pt>
                <c:pt idx="2243">
                  <c:v>4486</c:v>
                </c:pt>
                <c:pt idx="2244">
                  <c:v>4488</c:v>
                </c:pt>
                <c:pt idx="2245">
                  <c:v>4490</c:v>
                </c:pt>
                <c:pt idx="2246">
                  <c:v>4492</c:v>
                </c:pt>
                <c:pt idx="2247">
                  <c:v>4494</c:v>
                </c:pt>
                <c:pt idx="2248">
                  <c:v>4496</c:v>
                </c:pt>
                <c:pt idx="2249">
                  <c:v>4498</c:v>
                </c:pt>
                <c:pt idx="2250">
                  <c:v>4500</c:v>
                </c:pt>
                <c:pt idx="2251">
                  <c:v>4502</c:v>
                </c:pt>
                <c:pt idx="2252">
                  <c:v>4504</c:v>
                </c:pt>
                <c:pt idx="2253">
                  <c:v>4506</c:v>
                </c:pt>
                <c:pt idx="2254">
                  <c:v>4508</c:v>
                </c:pt>
                <c:pt idx="2255">
                  <c:v>4510</c:v>
                </c:pt>
                <c:pt idx="2256">
                  <c:v>4512</c:v>
                </c:pt>
                <c:pt idx="2257">
                  <c:v>4514</c:v>
                </c:pt>
                <c:pt idx="2258">
                  <c:v>4516</c:v>
                </c:pt>
                <c:pt idx="2259">
                  <c:v>4518</c:v>
                </c:pt>
                <c:pt idx="2260">
                  <c:v>4520</c:v>
                </c:pt>
                <c:pt idx="2261">
                  <c:v>4522</c:v>
                </c:pt>
                <c:pt idx="2262">
                  <c:v>4524</c:v>
                </c:pt>
                <c:pt idx="2263">
                  <c:v>4526</c:v>
                </c:pt>
                <c:pt idx="2264">
                  <c:v>4528</c:v>
                </c:pt>
                <c:pt idx="2265">
                  <c:v>4530</c:v>
                </c:pt>
                <c:pt idx="2266">
                  <c:v>4532</c:v>
                </c:pt>
                <c:pt idx="2267">
                  <c:v>4534</c:v>
                </c:pt>
                <c:pt idx="2268">
                  <c:v>4536</c:v>
                </c:pt>
                <c:pt idx="2269">
                  <c:v>4538</c:v>
                </c:pt>
                <c:pt idx="2270">
                  <c:v>4540</c:v>
                </c:pt>
                <c:pt idx="2271">
                  <c:v>4542</c:v>
                </c:pt>
                <c:pt idx="2272">
                  <c:v>4544</c:v>
                </c:pt>
                <c:pt idx="2273">
                  <c:v>4546</c:v>
                </c:pt>
                <c:pt idx="2274">
                  <c:v>4548</c:v>
                </c:pt>
                <c:pt idx="2275">
                  <c:v>4550</c:v>
                </c:pt>
                <c:pt idx="2276">
                  <c:v>4552</c:v>
                </c:pt>
                <c:pt idx="2277">
                  <c:v>4554</c:v>
                </c:pt>
                <c:pt idx="2278">
                  <c:v>4556</c:v>
                </c:pt>
                <c:pt idx="2279">
                  <c:v>4558</c:v>
                </c:pt>
                <c:pt idx="2280">
                  <c:v>4560</c:v>
                </c:pt>
                <c:pt idx="2281">
                  <c:v>4562</c:v>
                </c:pt>
                <c:pt idx="2282">
                  <c:v>4564</c:v>
                </c:pt>
                <c:pt idx="2283">
                  <c:v>4566</c:v>
                </c:pt>
                <c:pt idx="2284">
                  <c:v>4568</c:v>
                </c:pt>
                <c:pt idx="2285">
                  <c:v>4570</c:v>
                </c:pt>
                <c:pt idx="2286">
                  <c:v>4572</c:v>
                </c:pt>
                <c:pt idx="2287">
                  <c:v>4574</c:v>
                </c:pt>
                <c:pt idx="2288">
                  <c:v>4576</c:v>
                </c:pt>
                <c:pt idx="2289">
                  <c:v>4578</c:v>
                </c:pt>
                <c:pt idx="2290">
                  <c:v>4580</c:v>
                </c:pt>
                <c:pt idx="2291">
                  <c:v>4582</c:v>
                </c:pt>
                <c:pt idx="2292">
                  <c:v>4584</c:v>
                </c:pt>
                <c:pt idx="2293">
                  <c:v>4586</c:v>
                </c:pt>
                <c:pt idx="2294">
                  <c:v>4588</c:v>
                </c:pt>
                <c:pt idx="2295">
                  <c:v>4590</c:v>
                </c:pt>
                <c:pt idx="2296">
                  <c:v>4592</c:v>
                </c:pt>
                <c:pt idx="2297">
                  <c:v>4594</c:v>
                </c:pt>
                <c:pt idx="2298">
                  <c:v>4596</c:v>
                </c:pt>
                <c:pt idx="2299">
                  <c:v>4598</c:v>
                </c:pt>
                <c:pt idx="2300">
                  <c:v>4600</c:v>
                </c:pt>
                <c:pt idx="2301">
                  <c:v>4602</c:v>
                </c:pt>
                <c:pt idx="2302">
                  <c:v>4604</c:v>
                </c:pt>
                <c:pt idx="2303">
                  <c:v>4606</c:v>
                </c:pt>
                <c:pt idx="2304">
                  <c:v>4608</c:v>
                </c:pt>
                <c:pt idx="2305">
                  <c:v>4610</c:v>
                </c:pt>
                <c:pt idx="2306">
                  <c:v>4612</c:v>
                </c:pt>
                <c:pt idx="2307">
                  <c:v>4614</c:v>
                </c:pt>
                <c:pt idx="2308">
                  <c:v>4616</c:v>
                </c:pt>
                <c:pt idx="2309">
                  <c:v>4618</c:v>
                </c:pt>
                <c:pt idx="2310">
                  <c:v>4620</c:v>
                </c:pt>
                <c:pt idx="2311">
                  <c:v>4622</c:v>
                </c:pt>
                <c:pt idx="2312">
                  <c:v>4624</c:v>
                </c:pt>
                <c:pt idx="2313">
                  <c:v>4626</c:v>
                </c:pt>
                <c:pt idx="2314">
                  <c:v>4628</c:v>
                </c:pt>
                <c:pt idx="2315">
                  <c:v>4630</c:v>
                </c:pt>
                <c:pt idx="2316">
                  <c:v>4632</c:v>
                </c:pt>
                <c:pt idx="2317">
                  <c:v>4634</c:v>
                </c:pt>
                <c:pt idx="2318">
                  <c:v>4636</c:v>
                </c:pt>
                <c:pt idx="2319">
                  <c:v>4638</c:v>
                </c:pt>
                <c:pt idx="2320">
                  <c:v>4640</c:v>
                </c:pt>
                <c:pt idx="2321">
                  <c:v>4642</c:v>
                </c:pt>
                <c:pt idx="2322">
                  <c:v>4644</c:v>
                </c:pt>
                <c:pt idx="2323">
                  <c:v>4646</c:v>
                </c:pt>
                <c:pt idx="2324">
                  <c:v>4648</c:v>
                </c:pt>
                <c:pt idx="2325">
                  <c:v>4650</c:v>
                </c:pt>
                <c:pt idx="2326">
                  <c:v>4652</c:v>
                </c:pt>
                <c:pt idx="2327">
                  <c:v>4654</c:v>
                </c:pt>
                <c:pt idx="2328">
                  <c:v>4656</c:v>
                </c:pt>
                <c:pt idx="2329">
                  <c:v>4658</c:v>
                </c:pt>
                <c:pt idx="2330">
                  <c:v>4660</c:v>
                </c:pt>
                <c:pt idx="2331">
                  <c:v>4662</c:v>
                </c:pt>
                <c:pt idx="2332">
                  <c:v>4664</c:v>
                </c:pt>
                <c:pt idx="2333">
                  <c:v>4666</c:v>
                </c:pt>
                <c:pt idx="2334">
                  <c:v>4668</c:v>
                </c:pt>
                <c:pt idx="2335">
                  <c:v>4670</c:v>
                </c:pt>
                <c:pt idx="2336">
                  <c:v>4672</c:v>
                </c:pt>
                <c:pt idx="2337">
                  <c:v>4674</c:v>
                </c:pt>
                <c:pt idx="2338">
                  <c:v>4676</c:v>
                </c:pt>
                <c:pt idx="2339">
                  <c:v>4678</c:v>
                </c:pt>
                <c:pt idx="2340">
                  <c:v>4680</c:v>
                </c:pt>
                <c:pt idx="2341">
                  <c:v>4682</c:v>
                </c:pt>
                <c:pt idx="2342">
                  <c:v>4684</c:v>
                </c:pt>
                <c:pt idx="2343">
                  <c:v>4686</c:v>
                </c:pt>
                <c:pt idx="2344">
                  <c:v>4688</c:v>
                </c:pt>
                <c:pt idx="2345">
                  <c:v>4690</c:v>
                </c:pt>
                <c:pt idx="2346">
                  <c:v>4692</c:v>
                </c:pt>
                <c:pt idx="2347">
                  <c:v>4694</c:v>
                </c:pt>
                <c:pt idx="2348">
                  <c:v>4696</c:v>
                </c:pt>
                <c:pt idx="2349">
                  <c:v>4698</c:v>
                </c:pt>
                <c:pt idx="2350">
                  <c:v>4700</c:v>
                </c:pt>
                <c:pt idx="2351">
                  <c:v>4702</c:v>
                </c:pt>
                <c:pt idx="2352">
                  <c:v>4704</c:v>
                </c:pt>
                <c:pt idx="2353">
                  <c:v>4706</c:v>
                </c:pt>
                <c:pt idx="2354">
                  <c:v>4708</c:v>
                </c:pt>
                <c:pt idx="2355">
                  <c:v>4710</c:v>
                </c:pt>
                <c:pt idx="2356">
                  <c:v>4712</c:v>
                </c:pt>
                <c:pt idx="2357">
                  <c:v>4714</c:v>
                </c:pt>
                <c:pt idx="2358">
                  <c:v>4716</c:v>
                </c:pt>
                <c:pt idx="2359">
                  <c:v>4718</c:v>
                </c:pt>
                <c:pt idx="2360">
                  <c:v>4720</c:v>
                </c:pt>
                <c:pt idx="2361">
                  <c:v>4722</c:v>
                </c:pt>
                <c:pt idx="2362">
                  <c:v>4724</c:v>
                </c:pt>
                <c:pt idx="2363">
                  <c:v>4726</c:v>
                </c:pt>
                <c:pt idx="2364">
                  <c:v>4728</c:v>
                </c:pt>
                <c:pt idx="2365">
                  <c:v>4730</c:v>
                </c:pt>
                <c:pt idx="2366">
                  <c:v>4732</c:v>
                </c:pt>
                <c:pt idx="2367">
                  <c:v>4734</c:v>
                </c:pt>
                <c:pt idx="2368">
                  <c:v>4736</c:v>
                </c:pt>
                <c:pt idx="2369">
                  <c:v>4738</c:v>
                </c:pt>
                <c:pt idx="2370">
                  <c:v>4740</c:v>
                </c:pt>
                <c:pt idx="2371">
                  <c:v>4742</c:v>
                </c:pt>
                <c:pt idx="2372">
                  <c:v>4744</c:v>
                </c:pt>
                <c:pt idx="2373">
                  <c:v>4746</c:v>
                </c:pt>
                <c:pt idx="2374">
                  <c:v>4748</c:v>
                </c:pt>
                <c:pt idx="2375">
                  <c:v>4750</c:v>
                </c:pt>
                <c:pt idx="2376">
                  <c:v>4752</c:v>
                </c:pt>
                <c:pt idx="2377">
                  <c:v>4754</c:v>
                </c:pt>
                <c:pt idx="2378">
                  <c:v>4756</c:v>
                </c:pt>
                <c:pt idx="2379">
                  <c:v>4758</c:v>
                </c:pt>
                <c:pt idx="2380">
                  <c:v>4760</c:v>
                </c:pt>
                <c:pt idx="2381">
                  <c:v>4762</c:v>
                </c:pt>
                <c:pt idx="2382">
                  <c:v>4764</c:v>
                </c:pt>
                <c:pt idx="2383">
                  <c:v>4766</c:v>
                </c:pt>
                <c:pt idx="2384">
                  <c:v>4768</c:v>
                </c:pt>
                <c:pt idx="2385">
                  <c:v>4770</c:v>
                </c:pt>
                <c:pt idx="2386">
                  <c:v>4772</c:v>
                </c:pt>
                <c:pt idx="2387">
                  <c:v>4774</c:v>
                </c:pt>
                <c:pt idx="2388">
                  <c:v>4776</c:v>
                </c:pt>
                <c:pt idx="2389">
                  <c:v>4778</c:v>
                </c:pt>
                <c:pt idx="2390">
                  <c:v>4780</c:v>
                </c:pt>
                <c:pt idx="2391">
                  <c:v>4782</c:v>
                </c:pt>
                <c:pt idx="2392">
                  <c:v>4784</c:v>
                </c:pt>
                <c:pt idx="2393">
                  <c:v>4786</c:v>
                </c:pt>
                <c:pt idx="2394">
                  <c:v>4788</c:v>
                </c:pt>
                <c:pt idx="2395">
                  <c:v>4790</c:v>
                </c:pt>
                <c:pt idx="2396">
                  <c:v>4792</c:v>
                </c:pt>
                <c:pt idx="2397">
                  <c:v>4794</c:v>
                </c:pt>
                <c:pt idx="2398">
                  <c:v>4796</c:v>
                </c:pt>
                <c:pt idx="2399">
                  <c:v>4798</c:v>
                </c:pt>
                <c:pt idx="2400">
                  <c:v>4800</c:v>
                </c:pt>
                <c:pt idx="2401">
                  <c:v>4802</c:v>
                </c:pt>
                <c:pt idx="2402">
                  <c:v>4804</c:v>
                </c:pt>
                <c:pt idx="2403">
                  <c:v>4806</c:v>
                </c:pt>
                <c:pt idx="2404">
                  <c:v>4808</c:v>
                </c:pt>
                <c:pt idx="2405">
                  <c:v>4810</c:v>
                </c:pt>
                <c:pt idx="2406">
                  <c:v>4812</c:v>
                </c:pt>
                <c:pt idx="2407">
                  <c:v>4814</c:v>
                </c:pt>
                <c:pt idx="2408">
                  <c:v>4816</c:v>
                </c:pt>
                <c:pt idx="2409">
                  <c:v>4818</c:v>
                </c:pt>
                <c:pt idx="2410">
                  <c:v>4820</c:v>
                </c:pt>
                <c:pt idx="2411">
                  <c:v>4822</c:v>
                </c:pt>
                <c:pt idx="2412">
                  <c:v>4824</c:v>
                </c:pt>
                <c:pt idx="2413">
                  <c:v>4826</c:v>
                </c:pt>
                <c:pt idx="2414">
                  <c:v>4828</c:v>
                </c:pt>
                <c:pt idx="2415">
                  <c:v>4830</c:v>
                </c:pt>
                <c:pt idx="2416">
                  <c:v>4832</c:v>
                </c:pt>
                <c:pt idx="2417">
                  <c:v>4834</c:v>
                </c:pt>
                <c:pt idx="2418">
                  <c:v>4836</c:v>
                </c:pt>
                <c:pt idx="2419">
                  <c:v>4838</c:v>
                </c:pt>
                <c:pt idx="2420">
                  <c:v>4840</c:v>
                </c:pt>
                <c:pt idx="2421">
                  <c:v>4842</c:v>
                </c:pt>
                <c:pt idx="2422">
                  <c:v>4844</c:v>
                </c:pt>
                <c:pt idx="2423">
                  <c:v>4846</c:v>
                </c:pt>
                <c:pt idx="2424">
                  <c:v>4848</c:v>
                </c:pt>
                <c:pt idx="2425">
                  <c:v>4850</c:v>
                </c:pt>
                <c:pt idx="2426">
                  <c:v>4852</c:v>
                </c:pt>
                <c:pt idx="2427">
                  <c:v>4854</c:v>
                </c:pt>
                <c:pt idx="2428">
                  <c:v>4856</c:v>
                </c:pt>
                <c:pt idx="2429">
                  <c:v>4858</c:v>
                </c:pt>
                <c:pt idx="2430">
                  <c:v>4860</c:v>
                </c:pt>
                <c:pt idx="2431">
                  <c:v>4862</c:v>
                </c:pt>
                <c:pt idx="2432">
                  <c:v>4864</c:v>
                </c:pt>
                <c:pt idx="2433">
                  <c:v>4866</c:v>
                </c:pt>
                <c:pt idx="2434">
                  <c:v>4868</c:v>
                </c:pt>
                <c:pt idx="2435">
                  <c:v>4870</c:v>
                </c:pt>
                <c:pt idx="2436">
                  <c:v>4872</c:v>
                </c:pt>
                <c:pt idx="2437">
                  <c:v>4874</c:v>
                </c:pt>
                <c:pt idx="2438">
                  <c:v>4876</c:v>
                </c:pt>
                <c:pt idx="2439">
                  <c:v>4878</c:v>
                </c:pt>
                <c:pt idx="2440">
                  <c:v>4880</c:v>
                </c:pt>
                <c:pt idx="2441">
                  <c:v>4882</c:v>
                </c:pt>
                <c:pt idx="2442">
                  <c:v>4884</c:v>
                </c:pt>
                <c:pt idx="2443">
                  <c:v>4886</c:v>
                </c:pt>
                <c:pt idx="2444">
                  <c:v>4888</c:v>
                </c:pt>
                <c:pt idx="2445">
                  <c:v>4890</c:v>
                </c:pt>
                <c:pt idx="2446">
                  <c:v>4892</c:v>
                </c:pt>
                <c:pt idx="2447">
                  <c:v>4894</c:v>
                </c:pt>
                <c:pt idx="2448">
                  <c:v>4896</c:v>
                </c:pt>
                <c:pt idx="2449">
                  <c:v>4898</c:v>
                </c:pt>
                <c:pt idx="2450">
                  <c:v>4900</c:v>
                </c:pt>
                <c:pt idx="2451">
                  <c:v>4902</c:v>
                </c:pt>
                <c:pt idx="2452">
                  <c:v>4904</c:v>
                </c:pt>
                <c:pt idx="2453">
                  <c:v>4906</c:v>
                </c:pt>
                <c:pt idx="2454">
                  <c:v>4908</c:v>
                </c:pt>
                <c:pt idx="2455">
                  <c:v>4910</c:v>
                </c:pt>
                <c:pt idx="2456">
                  <c:v>4912</c:v>
                </c:pt>
                <c:pt idx="2457">
                  <c:v>4914</c:v>
                </c:pt>
                <c:pt idx="2458">
                  <c:v>4916</c:v>
                </c:pt>
                <c:pt idx="2459">
                  <c:v>4918</c:v>
                </c:pt>
                <c:pt idx="2460">
                  <c:v>4920</c:v>
                </c:pt>
                <c:pt idx="2461">
                  <c:v>4922</c:v>
                </c:pt>
                <c:pt idx="2462">
                  <c:v>4924</c:v>
                </c:pt>
                <c:pt idx="2463">
                  <c:v>4926</c:v>
                </c:pt>
                <c:pt idx="2464">
                  <c:v>4928</c:v>
                </c:pt>
                <c:pt idx="2465">
                  <c:v>4930</c:v>
                </c:pt>
                <c:pt idx="2466">
                  <c:v>4932</c:v>
                </c:pt>
                <c:pt idx="2467">
                  <c:v>4934</c:v>
                </c:pt>
                <c:pt idx="2468">
                  <c:v>4936</c:v>
                </c:pt>
                <c:pt idx="2469">
                  <c:v>4938</c:v>
                </c:pt>
                <c:pt idx="2470">
                  <c:v>4940</c:v>
                </c:pt>
                <c:pt idx="2471">
                  <c:v>4942</c:v>
                </c:pt>
                <c:pt idx="2472">
                  <c:v>4944</c:v>
                </c:pt>
                <c:pt idx="2473">
                  <c:v>4946</c:v>
                </c:pt>
                <c:pt idx="2474">
                  <c:v>4948</c:v>
                </c:pt>
                <c:pt idx="2475">
                  <c:v>4950</c:v>
                </c:pt>
                <c:pt idx="2476">
                  <c:v>4952</c:v>
                </c:pt>
                <c:pt idx="2477">
                  <c:v>4954</c:v>
                </c:pt>
                <c:pt idx="2478">
                  <c:v>4956</c:v>
                </c:pt>
                <c:pt idx="2479">
                  <c:v>4958</c:v>
                </c:pt>
                <c:pt idx="2480">
                  <c:v>4960</c:v>
                </c:pt>
                <c:pt idx="2481">
                  <c:v>4962</c:v>
                </c:pt>
                <c:pt idx="2482">
                  <c:v>4964</c:v>
                </c:pt>
                <c:pt idx="2483">
                  <c:v>4966</c:v>
                </c:pt>
                <c:pt idx="2484">
                  <c:v>4968</c:v>
                </c:pt>
                <c:pt idx="2485">
                  <c:v>4970</c:v>
                </c:pt>
                <c:pt idx="2486">
                  <c:v>4972</c:v>
                </c:pt>
                <c:pt idx="2487">
                  <c:v>4974</c:v>
                </c:pt>
                <c:pt idx="2488">
                  <c:v>4976</c:v>
                </c:pt>
                <c:pt idx="2489">
                  <c:v>4978</c:v>
                </c:pt>
                <c:pt idx="2490">
                  <c:v>4980</c:v>
                </c:pt>
                <c:pt idx="2491">
                  <c:v>4982</c:v>
                </c:pt>
                <c:pt idx="2492">
                  <c:v>4984</c:v>
                </c:pt>
                <c:pt idx="2493">
                  <c:v>4986</c:v>
                </c:pt>
                <c:pt idx="2494">
                  <c:v>4988</c:v>
                </c:pt>
                <c:pt idx="2495">
                  <c:v>4990</c:v>
                </c:pt>
                <c:pt idx="2496">
                  <c:v>4992</c:v>
                </c:pt>
                <c:pt idx="2497">
                  <c:v>4994</c:v>
                </c:pt>
                <c:pt idx="2498">
                  <c:v>4996</c:v>
                </c:pt>
                <c:pt idx="2499">
                  <c:v>4998</c:v>
                </c:pt>
                <c:pt idx="2500">
                  <c:v>5000</c:v>
                </c:pt>
                <c:pt idx="2501">
                  <c:v>5002</c:v>
                </c:pt>
                <c:pt idx="2502">
                  <c:v>5004</c:v>
                </c:pt>
                <c:pt idx="2503">
                  <c:v>5006</c:v>
                </c:pt>
                <c:pt idx="2504">
                  <c:v>5008</c:v>
                </c:pt>
                <c:pt idx="2505">
                  <c:v>5010</c:v>
                </c:pt>
                <c:pt idx="2506">
                  <c:v>5012</c:v>
                </c:pt>
                <c:pt idx="2507">
                  <c:v>5014</c:v>
                </c:pt>
                <c:pt idx="2508">
                  <c:v>5016</c:v>
                </c:pt>
                <c:pt idx="2509">
                  <c:v>5018</c:v>
                </c:pt>
                <c:pt idx="2510">
                  <c:v>5020</c:v>
                </c:pt>
                <c:pt idx="2511">
                  <c:v>5022</c:v>
                </c:pt>
                <c:pt idx="2512">
                  <c:v>5024</c:v>
                </c:pt>
                <c:pt idx="2513">
                  <c:v>5026</c:v>
                </c:pt>
                <c:pt idx="2514">
                  <c:v>5028</c:v>
                </c:pt>
                <c:pt idx="2515">
                  <c:v>5030</c:v>
                </c:pt>
                <c:pt idx="2516">
                  <c:v>5032</c:v>
                </c:pt>
                <c:pt idx="2517">
                  <c:v>5034</c:v>
                </c:pt>
                <c:pt idx="2518">
                  <c:v>5036</c:v>
                </c:pt>
                <c:pt idx="2519">
                  <c:v>5038</c:v>
                </c:pt>
                <c:pt idx="2520">
                  <c:v>5040</c:v>
                </c:pt>
                <c:pt idx="2521">
                  <c:v>5042</c:v>
                </c:pt>
                <c:pt idx="2522">
                  <c:v>5044</c:v>
                </c:pt>
                <c:pt idx="2523">
                  <c:v>5046</c:v>
                </c:pt>
                <c:pt idx="2524">
                  <c:v>5048</c:v>
                </c:pt>
                <c:pt idx="2525">
                  <c:v>5050</c:v>
                </c:pt>
                <c:pt idx="2526">
                  <c:v>5052</c:v>
                </c:pt>
                <c:pt idx="2527">
                  <c:v>5054</c:v>
                </c:pt>
                <c:pt idx="2528">
                  <c:v>5056</c:v>
                </c:pt>
                <c:pt idx="2529">
                  <c:v>5058</c:v>
                </c:pt>
                <c:pt idx="2530">
                  <c:v>5060</c:v>
                </c:pt>
                <c:pt idx="2531">
                  <c:v>5062</c:v>
                </c:pt>
                <c:pt idx="2532">
                  <c:v>5064</c:v>
                </c:pt>
                <c:pt idx="2533">
                  <c:v>5066</c:v>
                </c:pt>
                <c:pt idx="2534">
                  <c:v>5068</c:v>
                </c:pt>
                <c:pt idx="2535">
                  <c:v>5070</c:v>
                </c:pt>
                <c:pt idx="2536">
                  <c:v>5072</c:v>
                </c:pt>
                <c:pt idx="2537">
                  <c:v>5074</c:v>
                </c:pt>
                <c:pt idx="2538">
                  <c:v>5076</c:v>
                </c:pt>
                <c:pt idx="2539">
                  <c:v>5078</c:v>
                </c:pt>
                <c:pt idx="2540">
                  <c:v>5080</c:v>
                </c:pt>
                <c:pt idx="2541">
                  <c:v>5082</c:v>
                </c:pt>
                <c:pt idx="2542">
                  <c:v>5084</c:v>
                </c:pt>
                <c:pt idx="2543">
                  <c:v>5086</c:v>
                </c:pt>
                <c:pt idx="2544">
                  <c:v>5088</c:v>
                </c:pt>
                <c:pt idx="2545">
                  <c:v>5090</c:v>
                </c:pt>
                <c:pt idx="2546">
                  <c:v>5092</c:v>
                </c:pt>
                <c:pt idx="2547">
                  <c:v>5094</c:v>
                </c:pt>
                <c:pt idx="2548">
                  <c:v>5096</c:v>
                </c:pt>
                <c:pt idx="2549">
                  <c:v>5098</c:v>
                </c:pt>
                <c:pt idx="2550">
                  <c:v>5100</c:v>
                </c:pt>
                <c:pt idx="2551">
                  <c:v>5102</c:v>
                </c:pt>
                <c:pt idx="2552">
                  <c:v>5104</c:v>
                </c:pt>
                <c:pt idx="2553">
                  <c:v>5106</c:v>
                </c:pt>
                <c:pt idx="2554">
                  <c:v>5108</c:v>
                </c:pt>
                <c:pt idx="2555">
                  <c:v>5110</c:v>
                </c:pt>
                <c:pt idx="2556">
                  <c:v>5112</c:v>
                </c:pt>
                <c:pt idx="2557">
                  <c:v>5114</c:v>
                </c:pt>
                <c:pt idx="2558">
                  <c:v>5116</c:v>
                </c:pt>
                <c:pt idx="2559">
                  <c:v>5118</c:v>
                </c:pt>
                <c:pt idx="2560">
                  <c:v>5120</c:v>
                </c:pt>
                <c:pt idx="2561">
                  <c:v>5122</c:v>
                </c:pt>
                <c:pt idx="2562">
                  <c:v>5124</c:v>
                </c:pt>
                <c:pt idx="2563">
                  <c:v>5126</c:v>
                </c:pt>
                <c:pt idx="2564">
                  <c:v>5128</c:v>
                </c:pt>
                <c:pt idx="2565">
                  <c:v>5130</c:v>
                </c:pt>
                <c:pt idx="2566">
                  <c:v>5132</c:v>
                </c:pt>
                <c:pt idx="2567">
                  <c:v>5134</c:v>
                </c:pt>
                <c:pt idx="2568">
                  <c:v>5136</c:v>
                </c:pt>
                <c:pt idx="2569">
                  <c:v>5138</c:v>
                </c:pt>
                <c:pt idx="2570">
                  <c:v>5140</c:v>
                </c:pt>
                <c:pt idx="2571">
                  <c:v>5142</c:v>
                </c:pt>
                <c:pt idx="2572">
                  <c:v>5144</c:v>
                </c:pt>
                <c:pt idx="2573">
                  <c:v>5146</c:v>
                </c:pt>
                <c:pt idx="2574">
                  <c:v>5148</c:v>
                </c:pt>
                <c:pt idx="2575">
                  <c:v>5150</c:v>
                </c:pt>
                <c:pt idx="2576">
                  <c:v>5152</c:v>
                </c:pt>
                <c:pt idx="2577">
                  <c:v>5154</c:v>
                </c:pt>
                <c:pt idx="2578">
                  <c:v>5156</c:v>
                </c:pt>
                <c:pt idx="2579">
                  <c:v>5158</c:v>
                </c:pt>
                <c:pt idx="2580">
                  <c:v>5160</c:v>
                </c:pt>
                <c:pt idx="2581">
                  <c:v>5162</c:v>
                </c:pt>
                <c:pt idx="2582">
                  <c:v>5164</c:v>
                </c:pt>
                <c:pt idx="2583">
                  <c:v>5166</c:v>
                </c:pt>
                <c:pt idx="2584">
                  <c:v>5168</c:v>
                </c:pt>
                <c:pt idx="2585">
                  <c:v>5170</c:v>
                </c:pt>
                <c:pt idx="2586">
                  <c:v>5172</c:v>
                </c:pt>
                <c:pt idx="2587">
                  <c:v>5174</c:v>
                </c:pt>
                <c:pt idx="2588">
                  <c:v>5176</c:v>
                </c:pt>
                <c:pt idx="2589">
                  <c:v>5178</c:v>
                </c:pt>
                <c:pt idx="2590">
                  <c:v>5180</c:v>
                </c:pt>
                <c:pt idx="2591">
                  <c:v>5182</c:v>
                </c:pt>
                <c:pt idx="2592">
                  <c:v>5184</c:v>
                </c:pt>
                <c:pt idx="2593">
                  <c:v>5186</c:v>
                </c:pt>
                <c:pt idx="2594">
                  <c:v>5188</c:v>
                </c:pt>
                <c:pt idx="2595">
                  <c:v>5190</c:v>
                </c:pt>
                <c:pt idx="2596">
                  <c:v>5192</c:v>
                </c:pt>
                <c:pt idx="2597">
                  <c:v>5194</c:v>
                </c:pt>
                <c:pt idx="2598">
                  <c:v>5196</c:v>
                </c:pt>
                <c:pt idx="2599">
                  <c:v>5198</c:v>
                </c:pt>
                <c:pt idx="2600">
                  <c:v>5200</c:v>
                </c:pt>
                <c:pt idx="2601">
                  <c:v>5202</c:v>
                </c:pt>
                <c:pt idx="2602">
                  <c:v>5204</c:v>
                </c:pt>
                <c:pt idx="2603">
                  <c:v>5206</c:v>
                </c:pt>
                <c:pt idx="2604">
                  <c:v>5208</c:v>
                </c:pt>
                <c:pt idx="2605">
                  <c:v>5210</c:v>
                </c:pt>
                <c:pt idx="2606">
                  <c:v>5212</c:v>
                </c:pt>
                <c:pt idx="2607">
                  <c:v>5214</c:v>
                </c:pt>
                <c:pt idx="2608">
                  <c:v>5216</c:v>
                </c:pt>
                <c:pt idx="2609">
                  <c:v>5218</c:v>
                </c:pt>
                <c:pt idx="2610">
                  <c:v>5220</c:v>
                </c:pt>
                <c:pt idx="2611">
                  <c:v>5222</c:v>
                </c:pt>
                <c:pt idx="2612">
                  <c:v>5224</c:v>
                </c:pt>
                <c:pt idx="2613">
                  <c:v>5226</c:v>
                </c:pt>
                <c:pt idx="2614">
                  <c:v>5228</c:v>
                </c:pt>
                <c:pt idx="2615">
                  <c:v>5230</c:v>
                </c:pt>
                <c:pt idx="2616">
                  <c:v>5232</c:v>
                </c:pt>
                <c:pt idx="2617">
                  <c:v>5234</c:v>
                </c:pt>
                <c:pt idx="2618">
                  <c:v>5236</c:v>
                </c:pt>
                <c:pt idx="2619">
                  <c:v>5238</c:v>
                </c:pt>
                <c:pt idx="2620">
                  <c:v>5240</c:v>
                </c:pt>
                <c:pt idx="2621">
                  <c:v>5242</c:v>
                </c:pt>
                <c:pt idx="2622">
                  <c:v>5244</c:v>
                </c:pt>
                <c:pt idx="2623">
                  <c:v>5246</c:v>
                </c:pt>
                <c:pt idx="2624">
                  <c:v>5248</c:v>
                </c:pt>
                <c:pt idx="2625">
                  <c:v>5250</c:v>
                </c:pt>
                <c:pt idx="2626">
                  <c:v>5252</c:v>
                </c:pt>
                <c:pt idx="2627">
                  <c:v>5254</c:v>
                </c:pt>
                <c:pt idx="2628">
                  <c:v>5256</c:v>
                </c:pt>
                <c:pt idx="2629">
                  <c:v>5258</c:v>
                </c:pt>
                <c:pt idx="2630">
                  <c:v>5260</c:v>
                </c:pt>
                <c:pt idx="2631">
                  <c:v>5262</c:v>
                </c:pt>
                <c:pt idx="2632">
                  <c:v>5264</c:v>
                </c:pt>
                <c:pt idx="2633">
                  <c:v>5266</c:v>
                </c:pt>
                <c:pt idx="2634">
                  <c:v>5268</c:v>
                </c:pt>
                <c:pt idx="2635">
                  <c:v>5270</c:v>
                </c:pt>
                <c:pt idx="2636">
                  <c:v>5272</c:v>
                </c:pt>
                <c:pt idx="2637">
                  <c:v>5274</c:v>
                </c:pt>
                <c:pt idx="2638">
                  <c:v>5276</c:v>
                </c:pt>
                <c:pt idx="2639">
                  <c:v>5278</c:v>
                </c:pt>
                <c:pt idx="2640">
                  <c:v>5280</c:v>
                </c:pt>
                <c:pt idx="2641">
                  <c:v>5282</c:v>
                </c:pt>
                <c:pt idx="2642">
                  <c:v>5284</c:v>
                </c:pt>
                <c:pt idx="2643">
                  <c:v>5286</c:v>
                </c:pt>
                <c:pt idx="2644">
                  <c:v>5288</c:v>
                </c:pt>
                <c:pt idx="2645">
                  <c:v>5290</c:v>
                </c:pt>
                <c:pt idx="2646">
                  <c:v>5292</c:v>
                </c:pt>
                <c:pt idx="2647">
                  <c:v>5294</c:v>
                </c:pt>
                <c:pt idx="2648">
                  <c:v>5296</c:v>
                </c:pt>
                <c:pt idx="2649">
                  <c:v>5298</c:v>
                </c:pt>
                <c:pt idx="2650">
                  <c:v>5300</c:v>
                </c:pt>
                <c:pt idx="2651">
                  <c:v>5302</c:v>
                </c:pt>
                <c:pt idx="2652">
                  <c:v>5304</c:v>
                </c:pt>
                <c:pt idx="2653">
                  <c:v>5306</c:v>
                </c:pt>
                <c:pt idx="2654">
                  <c:v>5308</c:v>
                </c:pt>
                <c:pt idx="2655">
                  <c:v>5310</c:v>
                </c:pt>
                <c:pt idx="2656">
                  <c:v>5312</c:v>
                </c:pt>
                <c:pt idx="2657">
                  <c:v>5314</c:v>
                </c:pt>
                <c:pt idx="2658">
                  <c:v>5316</c:v>
                </c:pt>
                <c:pt idx="2659">
                  <c:v>5318</c:v>
                </c:pt>
                <c:pt idx="2660">
                  <c:v>5320</c:v>
                </c:pt>
                <c:pt idx="2661">
                  <c:v>5322</c:v>
                </c:pt>
                <c:pt idx="2662">
                  <c:v>5324</c:v>
                </c:pt>
                <c:pt idx="2663">
                  <c:v>5326</c:v>
                </c:pt>
                <c:pt idx="2664">
                  <c:v>5328</c:v>
                </c:pt>
                <c:pt idx="2665">
                  <c:v>5330</c:v>
                </c:pt>
                <c:pt idx="2666">
                  <c:v>5332</c:v>
                </c:pt>
                <c:pt idx="2667">
                  <c:v>5334</c:v>
                </c:pt>
                <c:pt idx="2668">
                  <c:v>5336</c:v>
                </c:pt>
                <c:pt idx="2669">
                  <c:v>5338</c:v>
                </c:pt>
                <c:pt idx="2670">
                  <c:v>5340</c:v>
                </c:pt>
                <c:pt idx="2671">
                  <c:v>5342</c:v>
                </c:pt>
                <c:pt idx="2672">
                  <c:v>5344</c:v>
                </c:pt>
                <c:pt idx="2673">
                  <c:v>5346</c:v>
                </c:pt>
                <c:pt idx="2674">
                  <c:v>5348</c:v>
                </c:pt>
                <c:pt idx="2675">
                  <c:v>5350</c:v>
                </c:pt>
                <c:pt idx="2676">
                  <c:v>5352</c:v>
                </c:pt>
                <c:pt idx="2677">
                  <c:v>5354</c:v>
                </c:pt>
                <c:pt idx="2678">
                  <c:v>5356</c:v>
                </c:pt>
                <c:pt idx="2679">
                  <c:v>5358</c:v>
                </c:pt>
                <c:pt idx="2680">
                  <c:v>5360</c:v>
                </c:pt>
                <c:pt idx="2681">
                  <c:v>5362</c:v>
                </c:pt>
                <c:pt idx="2682">
                  <c:v>5364</c:v>
                </c:pt>
                <c:pt idx="2683">
                  <c:v>5366</c:v>
                </c:pt>
                <c:pt idx="2684">
                  <c:v>5368</c:v>
                </c:pt>
                <c:pt idx="2685">
                  <c:v>5370</c:v>
                </c:pt>
                <c:pt idx="2686">
                  <c:v>5372</c:v>
                </c:pt>
                <c:pt idx="2687">
                  <c:v>5374</c:v>
                </c:pt>
                <c:pt idx="2688">
                  <c:v>5376</c:v>
                </c:pt>
                <c:pt idx="2689">
                  <c:v>5378</c:v>
                </c:pt>
                <c:pt idx="2690">
                  <c:v>5380</c:v>
                </c:pt>
                <c:pt idx="2691">
                  <c:v>5382</c:v>
                </c:pt>
                <c:pt idx="2692">
                  <c:v>5384</c:v>
                </c:pt>
                <c:pt idx="2693">
                  <c:v>5386</c:v>
                </c:pt>
                <c:pt idx="2694">
                  <c:v>5388</c:v>
                </c:pt>
                <c:pt idx="2695">
                  <c:v>5390</c:v>
                </c:pt>
                <c:pt idx="2696">
                  <c:v>5392</c:v>
                </c:pt>
                <c:pt idx="2697">
                  <c:v>5394</c:v>
                </c:pt>
                <c:pt idx="2698">
                  <c:v>5396</c:v>
                </c:pt>
                <c:pt idx="2699">
                  <c:v>5398</c:v>
                </c:pt>
                <c:pt idx="2700">
                  <c:v>5400</c:v>
                </c:pt>
                <c:pt idx="2701">
                  <c:v>5402</c:v>
                </c:pt>
                <c:pt idx="2702">
                  <c:v>5404</c:v>
                </c:pt>
                <c:pt idx="2703">
                  <c:v>5406</c:v>
                </c:pt>
                <c:pt idx="2704">
                  <c:v>5408</c:v>
                </c:pt>
                <c:pt idx="2705">
                  <c:v>5410</c:v>
                </c:pt>
                <c:pt idx="2706">
                  <c:v>5412</c:v>
                </c:pt>
                <c:pt idx="2707">
                  <c:v>5414</c:v>
                </c:pt>
                <c:pt idx="2708">
                  <c:v>5416</c:v>
                </c:pt>
                <c:pt idx="2709">
                  <c:v>5418</c:v>
                </c:pt>
                <c:pt idx="2710">
                  <c:v>5420</c:v>
                </c:pt>
                <c:pt idx="2711">
                  <c:v>5422</c:v>
                </c:pt>
                <c:pt idx="2712">
                  <c:v>5424</c:v>
                </c:pt>
                <c:pt idx="2713">
                  <c:v>5426</c:v>
                </c:pt>
                <c:pt idx="2714">
                  <c:v>5428</c:v>
                </c:pt>
                <c:pt idx="2715">
                  <c:v>5430</c:v>
                </c:pt>
                <c:pt idx="2716">
                  <c:v>5432</c:v>
                </c:pt>
                <c:pt idx="2717">
                  <c:v>5434</c:v>
                </c:pt>
                <c:pt idx="2718">
                  <c:v>5436</c:v>
                </c:pt>
                <c:pt idx="2719">
                  <c:v>5438</c:v>
                </c:pt>
                <c:pt idx="2720">
                  <c:v>5440</c:v>
                </c:pt>
                <c:pt idx="2721">
                  <c:v>5442</c:v>
                </c:pt>
                <c:pt idx="2722">
                  <c:v>5444</c:v>
                </c:pt>
                <c:pt idx="2723">
                  <c:v>5446</c:v>
                </c:pt>
                <c:pt idx="2724">
                  <c:v>5448</c:v>
                </c:pt>
                <c:pt idx="2725">
                  <c:v>5450</c:v>
                </c:pt>
                <c:pt idx="2726">
                  <c:v>5452</c:v>
                </c:pt>
                <c:pt idx="2727">
                  <c:v>5454</c:v>
                </c:pt>
                <c:pt idx="2728">
                  <c:v>5456</c:v>
                </c:pt>
                <c:pt idx="2729">
                  <c:v>5458</c:v>
                </c:pt>
                <c:pt idx="2730">
                  <c:v>5460</c:v>
                </c:pt>
                <c:pt idx="2731">
                  <c:v>5462</c:v>
                </c:pt>
                <c:pt idx="2732">
                  <c:v>5464</c:v>
                </c:pt>
                <c:pt idx="2733">
                  <c:v>5466</c:v>
                </c:pt>
                <c:pt idx="2734">
                  <c:v>5468</c:v>
                </c:pt>
                <c:pt idx="2735">
                  <c:v>5470</c:v>
                </c:pt>
                <c:pt idx="2736">
                  <c:v>5472</c:v>
                </c:pt>
                <c:pt idx="2737">
                  <c:v>5474</c:v>
                </c:pt>
                <c:pt idx="2738">
                  <c:v>5476</c:v>
                </c:pt>
                <c:pt idx="2739">
                  <c:v>5478</c:v>
                </c:pt>
                <c:pt idx="2740">
                  <c:v>5480</c:v>
                </c:pt>
                <c:pt idx="2741">
                  <c:v>5482</c:v>
                </c:pt>
                <c:pt idx="2742">
                  <c:v>5484</c:v>
                </c:pt>
                <c:pt idx="2743">
                  <c:v>5486</c:v>
                </c:pt>
                <c:pt idx="2744">
                  <c:v>5488</c:v>
                </c:pt>
                <c:pt idx="2745">
                  <c:v>5490</c:v>
                </c:pt>
                <c:pt idx="2746">
                  <c:v>5492</c:v>
                </c:pt>
                <c:pt idx="2747">
                  <c:v>5494</c:v>
                </c:pt>
                <c:pt idx="2748">
                  <c:v>5496</c:v>
                </c:pt>
                <c:pt idx="2749">
                  <c:v>5498</c:v>
                </c:pt>
                <c:pt idx="2750">
                  <c:v>5500</c:v>
                </c:pt>
                <c:pt idx="2751">
                  <c:v>5502</c:v>
                </c:pt>
                <c:pt idx="2752">
                  <c:v>5504</c:v>
                </c:pt>
                <c:pt idx="2753">
                  <c:v>5506</c:v>
                </c:pt>
                <c:pt idx="2754">
                  <c:v>5508</c:v>
                </c:pt>
                <c:pt idx="2755">
                  <c:v>5510</c:v>
                </c:pt>
                <c:pt idx="2756">
                  <c:v>5512</c:v>
                </c:pt>
                <c:pt idx="2757">
                  <c:v>5514</c:v>
                </c:pt>
                <c:pt idx="2758">
                  <c:v>5516</c:v>
                </c:pt>
                <c:pt idx="2759">
                  <c:v>5518</c:v>
                </c:pt>
                <c:pt idx="2760">
                  <c:v>5520</c:v>
                </c:pt>
                <c:pt idx="2761">
                  <c:v>5522</c:v>
                </c:pt>
                <c:pt idx="2762">
                  <c:v>5524</c:v>
                </c:pt>
                <c:pt idx="2763">
                  <c:v>5526</c:v>
                </c:pt>
                <c:pt idx="2764">
                  <c:v>5528</c:v>
                </c:pt>
                <c:pt idx="2765">
                  <c:v>5530</c:v>
                </c:pt>
                <c:pt idx="2766">
                  <c:v>5532</c:v>
                </c:pt>
                <c:pt idx="2767">
                  <c:v>5534</c:v>
                </c:pt>
                <c:pt idx="2768">
                  <c:v>5536</c:v>
                </c:pt>
                <c:pt idx="2769">
                  <c:v>5538</c:v>
                </c:pt>
                <c:pt idx="2770">
                  <c:v>5540</c:v>
                </c:pt>
                <c:pt idx="2771">
                  <c:v>5542</c:v>
                </c:pt>
                <c:pt idx="2772">
                  <c:v>5544</c:v>
                </c:pt>
                <c:pt idx="2773">
                  <c:v>5546</c:v>
                </c:pt>
                <c:pt idx="2774">
                  <c:v>5548</c:v>
                </c:pt>
                <c:pt idx="2775">
                  <c:v>5550</c:v>
                </c:pt>
                <c:pt idx="2776">
                  <c:v>5552</c:v>
                </c:pt>
                <c:pt idx="2777">
                  <c:v>5554</c:v>
                </c:pt>
                <c:pt idx="2778">
                  <c:v>5556</c:v>
                </c:pt>
                <c:pt idx="2779">
                  <c:v>5558</c:v>
                </c:pt>
                <c:pt idx="2780">
                  <c:v>5560</c:v>
                </c:pt>
                <c:pt idx="2781">
                  <c:v>5562</c:v>
                </c:pt>
                <c:pt idx="2782">
                  <c:v>5564</c:v>
                </c:pt>
                <c:pt idx="2783">
                  <c:v>5566</c:v>
                </c:pt>
                <c:pt idx="2784">
                  <c:v>5568</c:v>
                </c:pt>
                <c:pt idx="2785">
                  <c:v>5570</c:v>
                </c:pt>
                <c:pt idx="2786">
                  <c:v>5572</c:v>
                </c:pt>
                <c:pt idx="2787">
                  <c:v>5574</c:v>
                </c:pt>
                <c:pt idx="2788">
                  <c:v>5576</c:v>
                </c:pt>
                <c:pt idx="2789">
                  <c:v>5578</c:v>
                </c:pt>
                <c:pt idx="2790">
                  <c:v>5580</c:v>
                </c:pt>
                <c:pt idx="2791">
                  <c:v>5582</c:v>
                </c:pt>
                <c:pt idx="2792">
                  <c:v>5584</c:v>
                </c:pt>
                <c:pt idx="2793">
                  <c:v>5586</c:v>
                </c:pt>
                <c:pt idx="2794">
                  <c:v>5588</c:v>
                </c:pt>
                <c:pt idx="2795">
                  <c:v>5590</c:v>
                </c:pt>
                <c:pt idx="2796">
                  <c:v>5592</c:v>
                </c:pt>
                <c:pt idx="2797">
                  <c:v>5594</c:v>
                </c:pt>
                <c:pt idx="2798">
                  <c:v>5596</c:v>
                </c:pt>
                <c:pt idx="2799">
                  <c:v>5598</c:v>
                </c:pt>
                <c:pt idx="2800">
                  <c:v>5600</c:v>
                </c:pt>
                <c:pt idx="2801">
                  <c:v>5602</c:v>
                </c:pt>
                <c:pt idx="2802">
                  <c:v>5604</c:v>
                </c:pt>
                <c:pt idx="2803">
                  <c:v>5606</c:v>
                </c:pt>
                <c:pt idx="2804">
                  <c:v>5608</c:v>
                </c:pt>
                <c:pt idx="2805">
                  <c:v>5610</c:v>
                </c:pt>
                <c:pt idx="2806">
                  <c:v>5612</c:v>
                </c:pt>
                <c:pt idx="2807">
                  <c:v>5614</c:v>
                </c:pt>
                <c:pt idx="2808">
                  <c:v>5616</c:v>
                </c:pt>
                <c:pt idx="2809">
                  <c:v>5618</c:v>
                </c:pt>
                <c:pt idx="2810">
                  <c:v>5620</c:v>
                </c:pt>
                <c:pt idx="2811">
                  <c:v>5622</c:v>
                </c:pt>
                <c:pt idx="2812">
                  <c:v>5624</c:v>
                </c:pt>
                <c:pt idx="2813">
                  <c:v>5626</c:v>
                </c:pt>
                <c:pt idx="2814">
                  <c:v>5628</c:v>
                </c:pt>
                <c:pt idx="2815">
                  <c:v>5630</c:v>
                </c:pt>
                <c:pt idx="2816">
                  <c:v>5632</c:v>
                </c:pt>
                <c:pt idx="2817">
                  <c:v>5634</c:v>
                </c:pt>
                <c:pt idx="2818">
                  <c:v>5636</c:v>
                </c:pt>
                <c:pt idx="2819">
                  <c:v>5638</c:v>
                </c:pt>
                <c:pt idx="2820">
                  <c:v>5640</c:v>
                </c:pt>
                <c:pt idx="2821">
                  <c:v>5642</c:v>
                </c:pt>
                <c:pt idx="2822">
                  <c:v>5644</c:v>
                </c:pt>
                <c:pt idx="2823">
                  <c:v>5646</c:v>
                </c:pt>
                <c:pt idx="2824">
                  <c:v>5648</c:v>
                </c:pt>
                <c:pt idx="2825">
                  <c:v>5650</c:v>
                </c:pt>
                <c:pt idx="2826">
                  <c:v>5652</c:v>
                </c:pt>
                <c:pt idx="2827">
                  <c:v>5654</c:v>
                </c:pt>
                <c:pt idx="2828">
                  <c:v>5656</c:v>
                </c:pt>
                <c:pt idx="2829">
                  <c:v>5658</c:v>
                </c:pt>
                <c:pt idx="2830">
                  <c:v>5660</c:v>
                </c:pt>
                <c:pt idx="2831">
                  <c:v>5662</c:v>
                </c:pt>
                <c:pt idx="2832">
                  <c:v>5664</c:v>
                </c:pt>
                <c:pt idx="2833">
                  <c:v>5666</c:v>
                </c:pt>
                <c:pt idx="2834">
                  <c:v>5668</c:v>
                </c:pt>
                <c:pt idx="2835">
                  <c:v>5670</c:v>
                </c:pt>
                <c:pt idx="2836">
                  <c:v>5672</c:v>
                </c:pt>
                <c:pt idx="2837">
                  <c:v>5674</c:v>
                </c:pt>
                <c:pt idx="2838">
                  <c:v>5676</c:v>
                </c:pt>
                <c:pt idx="2839">
                  <c:v>5678</c:v>
                </c:pt>
                <c:pt idx="2840">
                  <c:v>5680</c:v>
                </c:pt>
                <c:pt idx="2841">
                  <c:v>5682</c:v>
                </c:pt>
                <c:pt idx="2842">
                  <c:v>5684</c:v>
                </c:pt>
                <c:pt idx="2843">
                  <c:v>5686</c:v>
                </c:pt>
                <c:pt idx="2844">
                  <c:v>5688</c:v>
                </c:pt>
                <c:pt idx="2845">
                  <c:v>5690</c:v>
                </c:pt>
                <c:pt idx="2846">
                  <c:v>5692</c:v>
                </c:pt>
                <c:pt idx="2847">
                  <c:v>5694</c:v>
                </c:pt>
                <c:pt idx="2848">
                  <c:v>5696</c:v>
                </c:pt>
                <c:pt idx="2849">
                  <c:v>5698</c:v>
                </c:pt>
                <c:pt idx="2850">
                  <c:v>5700</c:v>
                </c:pt>
                <c:pt idx="2851">
                  <c:v>5702</c:v>
                </c:pt>
                <c:pt idx="2852">
                  <c:v>5704</c:v>
                </c:pt>
                <c:pt idx="2853">
                  <c:v>5706</c:v>
                </c:pt>
                <c:pt idx="2854">
                  <c:v>5708</c:v>
                </c:pt>
                <c:pt idx="2855">
                  <c:v>5710</c:v>
                </c:pt>
                <c:pt idx="2856">
                  <c:v>5712</c:v>
                </c:pt>
                <c:pt idx="2857">
                  <c:v>5714</c:v>
                </c:pt>
                <c:pt idx="2858">
                  <c:v>5716</c:v>
                </c:pt>
                <c:pt idx="2859">
                  <c:v>5718</c:v>
                </c:pt>
                <c:pt idx="2860">
                  <c:v>5720</c:v>
                </c:pt>
                <c:pt idx="2861">
                  <c:v>5722</c:v>
                </c:pt>
                <c:pt idx="2862">
                  <c:v>5724</c:v>
                </c:pt>
                <c:pt idx="2863">
                  <c:v>5726</c:v>
                </c:pt>
                <c:pt idx="2864">
                  <c:v>5728</c:v>
                </c:pt>
                <c:pt idx="2865">
                  <c:v>5730</c:v>
                </c:pt>
                <c:pt idx="2866">
                  <c:v>5732</c:v>
                </c:pt>
                <c:pt idx="2867">
                  <c:v>5734</c:v>
                </c:pt>
                <c:pt idx="2868">
                  <c:v>5736</c:v>
                </c:pt>
                <c:pt idx="2869">
                  <c:v>5738</c:v>
                </c:pt>
                <c:pt idx="2870">
                  <c:v>5740</c:v>
                </c:pt>
                <c:pt idx="2871">
                  <c:v>5742</c:v>
                </c:pt>
                <c:pt idx="2872">
                  <c:v>5744</c:v>
                </c:pt>
                <c:pt idx="2873">
                  <c:v>5746</c:v>
                </c:pt>
                <c:pt idx="2874">
                  <c:v>5748</c:v>
                </c:pt>
                <c:pt idx="2875">
                  <c:v>5750</c:v>
                </c:pt>
                <c:pt idx="2876">
                  <c:v>5752</c:v>
                </c:pt>
                <c:pt idx="2877">
                  <c:v>5754</c:v>
                </c:pt>
                <c:pt idx="2878">
                  <c:v>5756</c:v>
                </c:pt>
                <c:pt idx="2879">
                  <c:v>5758</c:v>
                </c:pt>
                <c:pt idx="2880">
                  <c:v>5760</c:v>
                </c:pt>
                <c:pt idx="2881">
                  <c:v>5762</c:v>
                </c:pt>
                <c:pt idx="2882">
                  <c:v>5764</c:v>
                </c:pt>
                <c:pt idx="2883">
                  <c:v>5766</c:v>
                </c:pt>
                <c:pt idx="2884">
                  <c:v>5768</c:v>
                </c:pt>
                <c:pt idx="2885">
                  <c:v>5770</c:v>
                </c:pt>
                <c:pt idx="2886">
                  <c:v>5772</c:v>
                </c:pt>
                <c:pt idx="2887">
                  <c:v>5774</c:v>
                </c:pt>
                <c:pt idx="2888">
                  <c:v>5776</c:v>
                </c:pt>
                <c:pt idx="2889">
                  <c:v>5778</c:v>
                </c:pt>
                <c:pt idx="2890">
                  <c:v>5780</c:v>
                </c:pt>
                <c:pt idx="2891">
                  <c:v>5782</c:v>
                </c:pt>
                <c:pt idx="2892">
                  <c:v>5784</c:v>
                </c:pt>
                <c:pt idx="2893">
                  <c:v>5786</c:v>
                </c:pt>
                <c:pt idx="2894">
                  <c:v>5788</c:v>
                </c:pt>
                <c:pt idx="2895">
                  <c:v>5790</c:v>
                </c:pt>
                <c:pt idx="2896">
                  <c:v>5792</c:v>
                </c:pt>
                <c:pt idx="2897">
                  <c:v>5794</c:v>
                </c:pt>
                <c:pt idx="2898">
                  <c:v>5796</c:v>
                </c:pt>
                <c:pt idx="2899">
                  <c:v>5798</c:v>
                </c:pt>
                <c:pt idx="2900">
                  <c:v>5800</c:v>
                </c:pt>
                <c:pt idx="2901">
                  <c:v>5802</c:v>
                </c:pt>
                <c:pt idx="2902">
                  <c:v>5804</c:v>
                </c:pt>
                <c:pt idx="2903">
                  <c:v>5806</c:v>
                </c:pt>
                <c:pt idx="2904">
                  <c:v>5808</c:v>
                </c:pt>
                <c:pt idx="2905">
                  <c:v>5810</c:v>
                </c:pt>
                <c:pt idx="2906">
                  <c:v>5812</c:v>
                </c:pt>
                <c:pt idx="2907">
                  <c:v>5814</c:v>
                </c:pt>
                <c:pt idx="2908">
                  <c:v>5816</c:v>
                </c:pt>
                <c:pt idx="2909">
                  <c:v>5818</c:v>
                </c:pt>
                <c:pt idx="2910">
                  <c:v>5820</c:v>
                </c:pt>
                <c:pt idx="2911">
                  <c:v>5822</c:v>
                </c:pt>
                <c:pt idx="2912">
                  <c:v>5824</c:v>
                </c:pt>
                <c:pt idx="2913">
                  <c:v>5826</c:v>
                </c:pt>
                <c:pt idx="2914">
                  <c:v>5828</c:v>
                </c:pt>
                <c:pt idx="2915">
                  <c:v>5830</c:v>
                </c:pt>
                <c:pt idx="2916">
                  <c:v>5832</c:v>
                </c:pt>
                <c:pt idx="2917">
                  <c:v>5834</c:v>
                </c:pt>
                <c:pt idx="2918">
                  <c:v>5836</c:v>
                </c:pt>
                <c:pt idx="2919">
                  <c:v>5838</c:v>
                </c:pt>
                <c:pt idx="2920">
                  <c:v>5840</c:v>
                </c:pt>
                <c:pt idx="2921">
                  <c:v>5842</c:v>
                </c:pt>
                <c:pt idx="2922">
                  <c:v>5844</c:v>
                </c:pt>
                <c:pt idx="2923">
                  <c:v>5846</c:v>
                </c:pt>
                <c:pt idx="2924">
                  <c:v>5848</c:v>
                </c:pt>
                <c:pt idx="2925">
                  <c:v>5850</c:v>
                </c:pt>
                <c:pt idx="2926">
                  <c:v>5852</c:v>
                </c:pt>
                <c:pt idx="2927">
                  <c:v>5854</c:v>
                </c:pt>
                <c:pt idx="2928">
                  <c:v>5856</c:v>
                </c:pt>
                <c:pt idx="2929">
                  <c:v>5858</c:v>
                </c:pt>
                <c:pt idx="2930">
                  <c:v>5860</c:v>
                </c:pt>
                <c:pt idx="2931">
                  <c:v>5862</c:v>
                </c:pt>
                <c:pt idx="2932">
                  <c:v>5864</c:v>
                </c:pt>
                <c:pt idx="2933">
                  <c:v>5866</c:v>
                </c:pt>
                <c:pt idx="2934">
                  <c:v>5868</c:v>
                </c:pt>
                <c:pt idx="2935">
                  <c:v>5870</c:v>
                </c:pt>
                <c:pt idx="2936">
                  <c:v>5872</c:v>
                </c:pt>
                <c:pt idx="2937">
                  <c:v>5874</c:v>
                </c:pt>
                <c:pt idx="2938">
                  <c:v>5876</c:v>
                </c:pt>
                <c:pt idx="2939">
                  <c:v>5878</c:v>
                </c:pt>
                <c:pt idx="2940">
                  <c:v>5880</c:v>
                </c:pt>
                <c:pt idx="2941">
                  <c:v>5882</c:v>
                </c:pt>
                <c:pt idx="2942">
                  <c:v>5884</c:v>
                </c:pt>
                <c:pt idx="2943">
                  <c:v>5886</c:v>
                </c:pt>
                <c:pt idx="2944">
                  <c:v>5888</c:v>
                </c:pt>
                <c:pt idx="2945">
                  <c:v>5890</c:v>
                </c:pt>
                <c:pt idx="2946">
                  <c:v>5892</c:v>
                </c:pt>
                <c:pt idx="2947">
                  <c:v>5894</c:v>
                </c:pt>
                <c:pt idx="2948">
                  <c:v>5896</c:v>
                </c:pt>
                <c:pt idx="2949">
                  <c:v>5898</c:v>
                </c:pt>
                <c:pt idx="2950">
                  <c:v>5900</c:v>
                </c:pt>
                <c:pt idx="2951">
                  <c:v>5902</c:v>
                </c:pt>
                <c:pt idx="2952">
                  <c:v>5904</c:v>
                </c:pt>
                <c:pt idx="2953">
                  <c:v>5906</c:v>
                </c:pt>
                <c:pt idx="2954">
                  <c:v>5908</c:v>
                </c:pt>
                <c:pt idx="2955">
                  <c:v>5910</c:v>
                </c:pt>
                <c:pt idx="2956">
                  <c:v>5912</c:v>
                </c:pt>
                <c:pt idx="2957">
                  <c:v>5914</c:v>
                </c:pt>
                <c:pt idx="2958">
                  <c:v>5916</c:v>
                </c:pt>
                <c:pt idx="2959">
                  <c:v>5918</c:v>
                </c:pt>
                <c:pt idx="2960">
                  <c:v>5920</c:v>
                </c:pt>
                <c:pt idx="2961">
                  <c:v>5922</c:v>
                </c:pt>
                <c:pt idx="2962">
                  <c:v>5924</c:v>
                </c:pt>
                <c:pt idx="2963">
                  <c:v>5926</c:v>
                </c:pt>
                <c:pt idx="2964">
                  <c:v>5928</c:v>
                </c:pt>
                <c:pt idx="2965">
                  <c:v>5930</c:v>
                </c:pt>
                <c:pt idx="2966">
                  <c:v>5932</c:v>
                </c:pt>
                <c:pt idx="2967">
                  <c:v>5934</c:v>
                </c:pt>
                <c:pt idx="2968">
                  <c:v>5936</c:v>
                </c:pt>
                <c:pt idx="2969">
                  <c:v>5938</c:v>
                </c:pt>
                <c:pt idx="2970">
                  <c:v>5940</c:v>
                </c:pt>
                <c:pt idx="2971">
                  <c:v>5942</c:v>
                </c:pt>
                <c:pt idx="2972">
                  <c:v>5944</c:v>
                </c:pt>
                <c:pt idx="2973">
                  <c:v>5946</c:v>
                </c:pt>
                <c:pt idx="2974">
                  <c:v>5948</c:v>
                </c:pt>
                <c:pt idx="2975">
                  <c:v>5950</c:v>
                </c:pt>
                <c:pt idx="2976">
                  <c:v>5952</c:v>
                </c:pt>
                <c:pt idx="2977">
                  <c:v>5954</c:v>
                </c:pt>
                <c:pt idx="2978">
                  <c:v>5956</c:v>
                </c:pt>
                <c:pt idx="2979">
                  <c:v>5958</c:v>
                </c:pt>
                <c:pt idx="2980">
                  <c:v>5960</c:v>
                </c:pt>
                <c:pt idx="2981">
                  <c:v>5962</c:v>
                </c:pt>
                <c:pt idx="2982">
                  <c:v>5964</c:v>
                </c:pt>
                <c:pt idx="2983">
                  <c:v>5966</c:v>
                </c:pt>
                <c:pt idx="2984">
                  <c:v>5968</c:v>
                </c:pt>
                <c:pt idx="2985">
                  <c:v>5970</c:v>
                </c:pt>
                <c:pt idx="2986">
                  <c:v>5972</c:v>
                </c:pt>
                <c:pt idx="2987">
                  <c:v>5974</c:v>
                </c:pt>
                <c:pt idx="2988">
                  <c:v>5976</c:v>
                </c:pt>
                <c:pt idx="2989">
                  <c:v>5978</c:v>
                </c:pt>
                <c:pt idx="2990">
                  <c:v>5980</c:v>
                </c:pt>
                <c:pt idx="2991">
                  <c:v>5982</c:v>
                </c:pt>
                <c:pt idx="2992">
                  <c:v>5984</c:v>
                </c:pt>
                <c:pt idx="2993">
                  <c:v>5986</c:v>
                </c:pt>
                <c:pt idx="2994">
                  <c:v>5988</c:v>
                </c:pt>
                <c:pt idx="2995">
                  <c:v>5990</c:v>
                </c:pt>
                <c:pt idx="2996">
                  <c:v>5992</c:v>
                </c:pt>
                <c:pt idx="2997">
                  <c:v>5994</c:v>
                </c:pt>
                <c:pt idx="2998">
                  <c:v>5996</c:v>
                </c:pt>
                <c:pt idx="2999">
                  <c:v>5998</c:v>
                </c:pt>
                <c:pt idx="3000">
                  <c:v>6000</c:v>
                </c:pt>
              </c:numCache>
            </c:numRef>
          </c:xVal>
          <c:yVal>
            <c:numRef>
              <c:f>Hoja2!$B$28:$B$3066</c:f>
              <c:numCache>
                <c:formatCode>_("$"* #,##0.00_);_("$"* \(#,##0.00\);_("$"* "-"??_);_(@_)</c:formatCode>
                <c:ptCount val="3039"/>
                <c:pt idx="0">
                  <c:v>24000</c:v>
                </c:pt>
                <c:pt idx="1">
                  <c:v>24000</c:v>
                </c:pt>
                <c:pt idx="2">
                  <c:v>24000</c:v>
                </c:pt>
                <c:pt idx="3">
                  <c:v>24000</c:v>
                </c:pt>
                <c:pt idx="4">
                  <c:v>24000</c:v>
                </c:pt>
                <c:pt idx="5">
                  <c:v>24000</c:v>
                </c:pt>
                <c:pt idx="6">
                  <c:v>24000</c:v>
                </c:pt>
                <c:pt idx="7">
                  <c:v>24000</c:v>
                </c:pt>
                <c:pt idx="8">
                  <c:v>24000</c:v>
                </c:pt>
                <c:pt idx="9">
                  <c:v>24000</c:v>
                </c:pt>
                <c:pt idx="10">
                  <c:v>24000</c:v>
                </c:pt>
                <c:pt idx="11">
                  <c:v>24000</c:v>
                </c:pt>
                <c:pt idx="12">
                  <c:v>24000</c:v>
                </c:pt>
                <c:pt idx="13">
                  <c:v>24000</c:v>
                </c:pt>
                <c:pt idx="14">
                  <c:v>24000</c:v>
                </c:pt>
                <c:pt idx="15">
                  <c:v>24000</c:v>
                </c:pt>
                <c:pt idx="16">
                  <c:v>24000</c:v>
                </c:pt>
                <c:pt idx="17">
                  <c:v>24000</c:v>
                </c:pt>
                <c:pt idx="18">
                  <c:v>24000</c:v>
                </c:pt>
                <c:pt idx="19">
                  <c:v>24000</c:v>
                </c:pt>
                <c:pt idx="20">
                  <c:v>24000</c:v>
                </c:pt>
                <c:pt idx="21">
                  <c:v>24000</c:v>
                </c:pt>
                <c:pt idx="22">
                  <c:v>24000</c:v>
                </c:pt>
                <c:pt idx="23">
                  <c:v>24000</c:v>
                </c:pt>
                <c:pt idx="24">
                  <c:v>24000</c:v>
                </c:pt>
                <c:pt idx="25">
                  <c:v>24000</c:v>
                </c:pt>
                <c:pt idx="26">
                  <c:v>24000</c:v>
                </c:pt>
                <c:pt idx="27">
                  <c:v>24000</c:v>
                </c:pt>
                <c:pt idx="28">
                  <c:v>24000</c:v>
                </c:pt>
                <c:pt idx="29">
                  <c:v>24000</c:v>
                </c:pt>
                <c:pt idx="30">
                  <c:v>24000</c:v>
                </c:pt>
                <c:pt idx="31">
                  <c:v>24000</c:v>
                </c:pt>
                <c:pt idx="32">
                  <c:v>24000</c:v>
                </c:pt>
                <c:pt idx="33">
                  <c:v>24000</c:v>
                </c:pt>
                <c:pt idx="34">
                  <c:v>24000</c:v>
                </c:pt>
                <c:pt idx="35">
                  <c:v>24000</c:v>
                </c:pt>
                <c:pt idx="36">
                  <c:v>24000</c:v>
                </c:pt>
                <c:pt idx="37">
                  <c:v>24000</c:v>
                </c:pt>
                <c:pt idx="38">
                  <c:v>24000</c:v>
                </c:pt>
                <c:pt idx="39">
                  <c:v>24000</c:v>
                </c:pt>
                <c:pt idx="40">
                  <c:v>24000</c:v>
                </c:pt>
                <c:pt idx="41">
                  <c:v>24000</c:v>
                </c:pt>
                <c:pt idx="42">
                  <c:v>24000</c:v>
                </c:pt>
                <c:pt idx="43">
                  <c:v>24000</c:v>
                </c:pt>
                <c:pt idx="44">
                  <c:v>24000</c:v>
                </c:pt>
                <c:pt idx="45">
                  <c:v>24000</c:v>
                </c:pt>
                <c:pt idx="46">
                  <c:v>24000</c:v>
                </c:pt>
                <c:pt idx="47">
                  <c:v>24000</c:v>
                </c:pt>
                <c:pt idx="48">
                  <c:v>24000</c:v>
                </c:pt>
                <c:pt idx="49">
                  <c:v>24000</c:v>
                </c:pt>
                <c:pt idx="50">
                  <c:v>24000</c:v>
                </c:pt>
                <c:pt idx="51">
                  <c:v>24000</c:v>
                </c:pt>
                <c:pt idx="52">
                  <c:v>24000</c:v>
                </c:pt>
                <c:pt idx="53">
                  <c:v>24000</c:v>
                </c:pt>
                <c:pt idx="54">
                  <c:v>24000</c:v>
                </c:pt>
                <c:pt idx="55">
                  <c:v>24000</c:v>
                </c:pt>
                <c:pt idx="56">
                  <c:v>24000</c:v>
                </c:pt>
                <c:pt idx="57">
                  <c:v>24000</c:v>
                </c:pt>
                <c:pt idx="58">
                  <c:v>24000</c:v>
                </c:pt>
                <c:pt idx="59">
                  <c:v>24000</c:v>
                </c:pt>
                <c:pt idx="60">
                  <c:v>24000</c:v>
                </c:pt>
                <c:pt idx="61">
                  <c:v>24000</c:v>
                </c:pt>
                <c:pt idx="62">
                  <c:v>24000</c:v>
                </c:pt>
                <c:pt idx="63">
                  <c:v>24000</c:v>
                </c:pt>
                <c:pt idx="64">
                  <c:v>24000</c:v>
                </c:pt>
                <c:pt idx="65">
                  <c:v>24000</c:v>
                </c:pt>
                <c:pt idx="66">
                  <c:v>24000</c:v>
                </c:pt>
                <c:pt idx="67">
                  <c:v>24000</c:v>
                </c:pt>
                <c:pt idx="68">
                  <c:v>24000</c:v>
                </c:pt>
                <c:pt idx="69">
                  <c:v>24000</c:v>
                </c:pt>
                <c:pt idx="70">
                  <c:v>24000</c:v>
                </c:pt>
                <c:pt idx="71">
                  <c:v>24000</c:v>
                </c:pt>
                <c:pt idx="72">
                  <c:v>24000</c:v>
                </c:pt>
                <c:pt idx="73">
                  <c:v>24000</c:v>
                </c:pt>
                <c:pt idx="74">
                  <c:v>24000</c:v>
                </c:pt>
                <c:pt idx="75">
                  <c:v>24000</c:v>
                </c:pt>
                <c:pt idx="76">
                  <c:v>24000</c:v>
                </c:pt>
                <c:pt idx="77">
                  <c:v>24000</c:v>
                </c:pt>
                <c:pt idx="78">
                  <c:v>24000</c:v>
                </c:pt>
                <c:pt idx="79">
                  <c:v>24000</c:v>
                </c:pt>
                <c:pt idx="80">
                  <c:v>24000</c:v>
                </c:pt>
                <c:pt idx="81">
                  <c:v>24000</c:v>
                </c:pt>
                <c:pt idx="82">
                  <c:v>24000</c:v>
                </c:pt>
                <c:pt idx="83">
                  <c:v>24000</c:v>
                </c:pt>
                <c:pt idx="84">
                  <c:v>24000</c:v>
                </c:pt>
                <c:pt idx="85">
                  <c:v>24000</c:v>
                </c:pt>
                <c:pt idx="86">
                  <c:v>24000</c:v>
                </c:pt>
                <c:pt idx="87">
                  <c:v>24000</c:v>
                </c:pt>
                <c:pt idx="88">
                  <c:v>24000</c:v>
                </c:pt>
                <c:pt idx="89">
                  <c:v>24000</c:v>
                </c:pt>
                <c:pt idx="90">
                  <c:v>24000</c:v>
                </c:pt>
                <c:pt idx="91">
                  <c:v>24000</c:v>
                </c:pt>
                <c:pt idx="92">
                  <c:v>24000</c:v>
                </c:pt>
                <c:pt idx="93">
                  <c:v>24000</c:v>
                </c:pt>
                <c:pt idx="94">
                  <c:v>24000</c:v>
                </c:pt>
                <c:pt idx="95">
                  <c:v>24000</c:v>
                </c:pt>
                <c:pt idx="96">
                  <c:v>24000</c:v>
                </c:pt>
                <c:pt idx="97">
                  <c:v>24000</c:v>
                </c:pt>
                <c:pt idx="98">
                  <c:v>24000</c:v>
                </c:pt>
                <c:pt idx="99">
                  <c:v>24000</c:v>
                </c:pt>
                <c:pt idx="100">
                  <c:v>24000</c:v>
                </c:pt>
                <c:pt idx="101">
                  <c:v>24000</c:v>
                </c:pt>
                <c:pt idx="102">
                  <c:v>24000</c:v>
                </c:pt>
                <c:pt idx="103">
                  <c:v>24000</c:v>
                </c:pt>
                <c:pt idx="104">
                  <c:v>24000</c:v>
                </c:pt>
                <c:pt idx="105">
                  <c:v>24000</c:v>
                </c:pt>
                <c:pt idx="106">
                  <c:v>24000</c:v>
                </c:pt>
                <c:pt idx="107">
                  <c:v>24000</c:v>
                </c:pt>
                <c:pt idx="108">
                  <c:v>24000</c:v>
                </c:pt>
                <c:pt idx="109">
                  <c:v>24000</c:v>
                </c:pt>
                <c:pt idx="110">
                  <c:v>24000</c:v>
                </c:pt>
                <c:pt idx="111">
                  <c:v>24000</c:v>
                </c:pt>
                <c:pt idx="112">
                  <c:v>24000</c:v>
                </c:pt>
                <c:pt idx="113">
                  <c:v>24000</c:v>
                </c:pt>
                <c:pt idx="114">
                  <c:v>24000</c:v>
                </c:pt>
                <c:pt idx="115">
                  <c:v>24000</c:v>
                </c:pt>
                <c:pt idx="116">
                  <c:v>24000</c:v>
                </c:pt>
                <c:pt idx="117">
                  <c:v>24000</c:v>
                </c:pt>
                <c:pt idx="118">
                  <c:v>24000</c:v>
                </c:pt>
                <c:pt idx="119">
                  <c:v>24000</c:v>
                </c:pt>
                <c:pt idx="120">
                  <c:v>24000</c:v>
                </c:pt>
                <c:pt idx="121">
                  <c:v>24000</c:v>
                </c:pt>
                <c:pt idx="122">
                  <c:v>24000</c:v>
                </c:pt>
                <c:pt idx="123">
                  <c:v>24000</c:v>
                </c:pt>
                <c:pt idx="124">
                  <c:v>24000</c:v>
                </c:pt>
                <c:pt idx="125">
                  <c:v>24000</c:v>
                </c:pt>
                <c:pt idx="126">
                  <c:v>24000</c:v>
                </c:pt>
                <c:pt idx="127">
                  <c:v>24000</c:v>
                </c:pt>
                <c:pt idx="128">
                  <c:v>24000</c:v>
                </c:pt>
                <c:pt idx="129">
                  <c:v>24000</c:v>
                </c:pt>
                <c:pt idx="130">
                  <c:v>24000</c:v>
                </c:pt>
                <c:pt idx="131">
                  <c:v>24000</c:v>
                </c:pt>
                <c:pt idx="132">
                  <c:v>24000</c:v>
                </c:pt>
                <c:pt idx="133">
                  <c:v>24000</c:v>
                </c:pt>
                <c:pt idx="134">
                  <c:v>24000</c:v>
                </c:pt>
                <c:pt idx="135">
                  <c:v>24000</c:v>
                </c:pt>
                <c:pt idx="136">
                  <c:v>24000</c:v>
                </c:pt>
                <c:pt idx="137">
                  <c:v>24000</c:v>
                </c:pt>
                <c:pt idx="138">
                  <c:v>24000</c:v>
                </c:pt>
                <c:pt idx="139">
                  <c:v>24000</c:v>
                </c:pt>
                <c:pt idx="140">
                  <c:v>24000</c:v>
                </c:pt>
                <c:pt idx="141">
                  <c:v>24000</c:v>
                </c:pt>
                <c:pt idx="142">
                  <c:v>24000</c:v>
                </c:pt>
                <c:pt idx="143">
                  <c:v>24000</c:v>
                </c:pt>
                <c:pt idx="144">
                  <c:v>24000</c:v>
                </c:pt>
                <c:pt idx="145">
                  <c:v>24000</c:v>
                </c:pt>
                <c:pt idx="146">
                  <c:v>24000</c:v>
                </c:pt>
                <c:pt idx="147">
                  <c:v>24000</c:v>
                </c:pt>
                <c:pt idx="148">
                  <c:v>24000</c:v>
                </c:pt>
                <c:pt idx="149">
                  <c:v>24000</c:v>
                </c:pt>
                <c:pt idx="150">
                  <c:v>24000</c:v>
                </c:pt>
                <c:pt idx="151">
                  <c:v>24000</c:v>
                </c:pt>
                <c:pt idx="152">
                  <c:v>24000</c:v>
                </c:pt>
                <c:pt idx="153">
                  <c:v>24000</c:v>
                </c:pt>
                <c:pt idx="154">
                  <c:v>24000</c:v>
                </c:pt>
                <c:pt idx="155">
                  <c:v>24000</c:v>
                </c:pt>
                <c:pt idx="156">
                  <c:v>24000</c:v>
                </c:pt>
                <c:pt idx="157">
                  <c:v>24000</c:v>
                </c:pt>
                <c:pt idx="158">
                  <c:v>24000</c:v>
                </c:pt>
                <c:pt idx="159">
                  <c:v>24000</c:v>
                </c:pt>
                <c:pt idx="160">
                  <c:v>24000</c:v>
                </c:pt>
                <c:pt idx="161">
                  <c:v>24000</c:v>
                </c:pt>
                <c:pt idx="162">
                  <c:v>24000</c:v>
                </c:pt>
                <c:pt idx="163">
                  <c:v>24000</c:v>
                </c:pt>
                <c:pt idx="164">
                  <c:v>24000</c:v>
                </c:pt>
                <c:pt idx="165">
                  <c:v>24000</c:v>
                </c:pt>
                <c:pt idx="166">
                  <c:v>24000</c:v>
                </c:pt>
                <c:pt idx="167">
                  <c:v>24000</c:v>
                </c:pt>
                <c:pt idx="168">
                  <c:v>24000</c:v>
                </c:pt>
                <c:pt idx="169">
                  <c:v>24000</c:v>
                </c:pt>
                <c:pt idx="170">
                  <c:v>24000</c:v>
                </c:pt>
                <c:pt idx="171">
                  <c:v>24000</c:v>
                </c:pt>
                <c:pt idx="172">
                  <c:v>24000</c:v>
                </c:pt>
                <c:pt idx="173">
                  <c:v>24000</c:v>
                </c:pt>
                <c:pt idx="174">
                  <c:v>24000</c:v>
                </c:pt>
                <c:pt idx="175">
                  <c:v>24000</c:v>
                </c:pt>
                <c:pt idx="176">
                  <c:v>24000</c:v>
                </c:pt>
                <c:pt idx="177">
                  <c:v>24000</c:v>
                </c:pt>
                <c:pt idx="178">
                  <c:v>24000</c:v>
                </c:pt>
                <c:pt idx="179">
                  <c:v>24000</c:v>
                </c:pt>
                <c:pt idx="180">
                  <c:v>24000</c:v>
                </c:pt>
                <c:pt idx="181">
                  <c:v>24000</c:v>
                </c:pt>
                <c:pt idx="182">
                  <c:v>24000</c:v>
                </c:pt>
                <c:pt idx="183">
                  <c:v>24000</c:v>
                </c:pt>
                <c:pt idx="184">
                  <c:v>24000</c:v>
                </c:pt>
                <c:pt idx="185">
                  <c:v>24000</c:v>
                </c:pt>
                <c:pt idx="186">
                  <c:v>24000</c:v>
                </c:pt>
                <c:pt idx="187">
                  <c:v>24000</c:v>
                </c:pt>
                <c:pt idx="188">
                  <c:v>24000</c:v>
                </c:pt>
                <c:pt idx="189">
                  <c:v>24000</c:v>
                </c:pt>
                <c:pt idx="190">
                  <c:v>24000</c:v>
                </c:pt>
                <c:pt idx="191">
                  <c:v>24000</c:v>
                </c:pt>
                <c:pt idx="192">
                  <c:v>24000</c:v>
                </c:pt>
                <c:pt idx="193">
                  <c:v>24000</c:v>
                </c:pt>
                <c:pt idx="194">
                  <c:v>24000</c:v>
                </c:pt>
                <c:pt idx="195">
                  <c:v>24000</c:v>
                </c:pt>
                <c:pt idx="196">
                  <c:v>24000</c:v>
                </c:pt>
                <c:pt idx="197">
                  <c:v>24000</c:v>
                </c:pt>
                <c:pt idx="198">
                  <c:v>24000</c:v>
                </c:pt>
                <c:pt idx="199">
                  <c:v>24000</c:v>
                </c:pt>
                <c:pt idx="200">
                  <c:v>24000</c:v>
                </c:pt>
                <c:pt idx="201">
                  <c:v>24000</c:v>
                </c:pt>
                <c:pt idx="202">
                  <c:v>24000</c:v>
                </c:pt>
                <c:pt idx="203">
                  <c:v>24000</c:v>
                </c:pt>
                <c:pt idx="204">
                  <c:v>24000</c:v>
                </c:pt>
                <c:pt idx="205">
                  <c:v>24000</c:v>
                </c:pt>
                <c:pt idx="206">
                  <c:v>24000</c:v>
                </c:pt>
                <c:pt idx="207">
                  <c:v>24000</c:v>
                </c:pt>
                <c:pt idx="208">
                  <c:v>24000</c:v>
                </c:pt>
                <c:pt idx="209">
                  <c:v>24000</c:v>
                </c:pt>
                <c:pt idx="210">
                  <c:v>24000</c:v>
                </c:pt>
                <c:pt idx="211">
                  <c:v>24000</c:v>
                </c:pt>
                <c:pt idx="212">
                  <c:v>24000</c:v>
                </c:pt>
                <c:pt idx="213">
                  <c:v>24000</c:v>
                </c:pt>
                <c:pt idx="214">
                  <c:v>24000</c:v>
                </c:pt>
                <c:pt idx="215">
                  <c:v>24000</c:v>
                </c:pt>
                <c:pt idx="216">
                  <c:v>24000</c:v>
                </c:pt>
                <c:pt idx="217">
                  <c:v>24000</c:v>
                </c:pt>
                <c:pt idx="218">
                  <c:v>24000</c:v>
                </c:pt>
                <c:pt idx="219">
                  <c:v>24000</c:v>
                </c:pt>
                <c:pt idx="220">
                  <c:v>24000</c:v>
                </c:pt>
                <c:pt idx="221">
                  <c:v>24000</c:v>
                </c:pt>
                <c:pt idx="222">
                  <c:v>24000</c:v>
                </c:pt>
                <c:pt idx="223">
                  <c:v>24000</c:v>
                </c:pt>
                <c:pt idx="224">
                  <c:v>24000</c:v>
                </c:pt>
                <c:pt idx="225">
                  <c:v>24000</c:v>
                </c:pt>
                <c:pt idx="226">
                  <c:v>24000</c:v>
                </c:pt>
                <c:pt idx="227">
                  <c:v>24000</c:v>
                </c:pt>
                <c:pt idx="228">
                  <c:v>24000</c:v>
                </c:pt>
                <c:pt idx="229">
                  <c:v>24000</c:v>
                </c:pt>
                <c:pt idx="230">
                  <c:v>24000</c:v>
                </c:pt>
                <c:pt idx="231">
                  <c:v>24000</c:v>
                </c:pt>
                <c:pt idx="232">
                  <c:v>24000</c:v>
                </c:pt>
                <c:pt idx="233">
                  <c:v>24000</c:v>
                </c:pt>
                <c:pt idx="234">
                  <c:v>24000</c:v>
                </c:pt>
                <c:pt idx="235">
                  <c:v>24000</c:v>
                </c:pt>
                <c:pt idx="236">
                  <c:v>24000</c:v>
                </c:pt>
                <c:pt idx="237">
                  <c:v>24000</c:v>
                </c:pt>
                <c:pt idx="238">
                  <c:v>24000</c:v>
                </c:pt>
                <c:pt idx="239">
                  <c:v>24000</c:v>
                </c:pt>
                <c:pt idx="240">
                  <c:v>24000</c:v>
                </c:pt>
                <c:pt idx="241">
                  <c:v>24000</c:v>
                </c:pt>
                <c:pt idx="242">
                  <c:v>24000</c:v>
                </c:pt>
                <c:pt idx="243">
                  <c:v>24000</c:v>
                </c:pt>
                <c:pt idx="244">
                  <c:v>24000</c:v>
                </c:pt>
                <c:pt idx="245">
                  <c:v>24000</c:v>
                </c:pt>
                <c:pt idx="246">
                  <c:v>24000</c:v>
                </c:pt>
                <c:pt idx="247">
                  <c:v>24000</c:v>
                </c:pt>
                <c:pt idx="248">
                  <c:v>24000</c:v>
                </c:pt>
                <c:pt idx="249">
                  <c:v>24000</c:v>
                </c:pt>
                <c:pt idx="250">
                  <c:v>24000</c:v>
                </c:pt>
                <c:pt idx="251">
                  <c:v>24000</c:v>
                </c:pt>
                <c:pt idx="252">
                  <c:v>24000</c:v>
                </c:pt>
                <c:pt idx="253">
                  <c:v>24000</c:v>
                </c:pt>
                <c:pt idx="254">
                  <c:v>24000</c:v>
                </c:pt>
                <c:pt idx="255">
                  <c:v>24000</c:v>
                </c:pt>
                <c:pt idx="256">
                  <c:v>24000</c:v>
                </c:pt>
                <c:pt idx="257">
                  <c:v>24000</c:v>
                </c:pt>
                <c:pt idx="258">
                  <c:v>24000</c:v>
                </c:pt>
                <c:pt idx="259">
                  <c:v>24000</c:v>
                </c:pt>
                <c:pt idx="260">
                  <c:v>24000</c:v>
                </c:pt>
                <c:pt idx="261">
                  <c:v>24000</c:v>
                </c:pt>
                <c:pt idx="262">
                  <c:v>24000</c:v>
                </c:pt>
                <c:pt idx="263">
                  <c:v>24000</c:v>
                </c:pt>
                <c:pt idx="264">
                  <c:v>24000</c:v>
                </c:pt>
                <c:pt idx="265">
                  <c:v>24000</c:v>
                </c:pt>
                <c:pt idx="266">
                  <c:v>24000</c:v>
                </c:pt>
                <c:pt idx="267">
                  <c:v>24000</c:v>
                </c:pt>
                <c:pt idx="268">
                  <c:v>24000</c:v>
                </c:pt>
                <c:pt idx="269">
                  <c:v>24000</c:v>
                </c:pt>
                <c:pt idx="270">
                  <c:v>24000</c:v>
                </c:pt>
                <c:pt idx="271">
                  <c:v>24000</c:v>
                </c:pt>
                <c:pt idx="272">
                  <c:v>24000</c:v>
                </c:pt>
                <c:pt idx="273">
                  <c:v>24000</c:v>
                </c:pt>
                <c:pt idx="274">
                  <c:v>24000</c:v>
                </c:pt>
                <c:pt idx="275">
                  <c:v>24000</c:v>
                </c:pt>
                <c:pt idx="276">
                  <c:v>24000</c:v>
                </c:pt>
                <c:pt idx="277">
                  <c:v>24000</c:v>
                </c:pt>
                <c:pt idx="278">
                  <c:v>24000</c:v>
                </c:pt>
                <c:pt idx="279">
                  <c:v>24000</c:v>
                </c:pt>
                <c:pt idx="280">
                  <c:v>24000</c:v>
                </c:pt>
                <c:pt idx="281">
                  <c:v>24000</c:v>
                </c:pt>
                <c:pt idx="282">
                  <c:v>24000</c:v>
                </c:pt>
                <c:pt idx="283">
                  <c:v>24000</c:v>
                </c:pt>
                <c:pt idx="284">
                  <c:v>24000</c:v>
                </c:pt>
                <c:pt idx="285">
                  <c:v>24000</c:v>
                </c:pt>
                <c:pt idx="286">
                  <c:v>24000</c:v>
                </c:pt>
                <c:pt idx="287">
                  <c:v>24000</c:v>
                </c:pt>
                <c:pt idx="288">
                  <c:v>24000</c:v>
                </c:pt>
                <c:pt idx="289">
                  <c:v>24000</c:v>
                </c:pt>
                <c:pt idx="290">
                  <c:v>24000</c:v>
                </c:pt>
                <c:pt idx="291">
                  <c:v>24000</c:v>
                </c:pt>
                <c:pt idx="292">
                  <c:v>24000</c:v>
                </c:pt>
                <c:pt idx="293">
                  <c:v>24000</c:v>
                </c:pt>
                <c:pt idx="294">
                  <c:v>24000</c:v>
                </c:pt>
                <c:pt idx="295">
                  <c:v>24000</c:v>
                </c:pt>
                <c:pt idx="296">
                  <c:v>24000</c:v>
                </c:pt>
                <c:pt idx="297">
                  <c:v>24000</c:v>
                </c:pt>
                <c:pt idx="298">
                  <c:v>24000</c:v>
                </c:pt>
                <c:pt idx="299">
                  <c:v>24000</c:v>
                </c:pt>
                <c:pt idx="300">
                  <c:v>24000</c:v>
                </c:pt>
                <c:pt idx="301">
                  <c:v>24000</c:v>
                </c:pt>
                <c:pt idx="302">
                  <c:v>24000</c:v>
                </c:pt>
                <c:pt idx="303">
                  <c:v>24000</c:v>
                </c:pt>
                <c:pt idx="304">
                  <c:v>24000</c:v>
                </c:pt>
                <c:pt idx="305">
                  <c:v>24000</c:v>
                </c:pt>
                <c:pt idx="306">
                  <c:v>24000</c:v>
                </c:pt>
                <c:pt idx="307">
                  <c:v>24000</c:v>
                </c:pt>
                <c:pt idx="308">
                  <c:v>24000</c:v>
                </c:pt>
                <c:pt idx="309">
                  <c:v>24000</c:v>
                </c:pt>
                <c:pt idx="310">
                  <c:v>24000</c:v>
                </c:pt>
                <c:pt idx="311">
                  <c:v>24000</c:v>
                </c:pt>
                <c:pt idx="312">
                  <c:v>24000</c:v>
                </c:pt>
                <c:pt idx="313">
                  <c:v>24000</c:v>
                </c:pt>
                <c:pt idx="314">
                  <c:v>24000</c:v>
                </c:pt>
                <c:pt idx="315">
                  <c:v>24000</c:v>
                </c:pt>
                <c:pt idx="316">
                  <c:v>24000</c:v>
                </c:pt>
                <c:pt idx="317">
                  <c:v>24000</c:v>
                </c:pt>
                <c:pt idx="318">
                  <c:v>24000</c:v>
                </c:pt>
                <c:pt idx="319">
                  <c:v>24000</c:v>
                </c:pt>
                <c:pt idx="320">
                  <c:v>24000</c:v>
                </c:pt>
                <c:pt idx="321">
                  <c:v>24000</c:v>
                </c:pt>
                <c:pt idx="322">
                  <c:v>24000</c:v>
                </c:pt>
                <c:pt idx="323">
                  <c:v>24000</c:v>
                </c:pt>
                <c:pt idx="324">
                  <c:v>24000</c:v>
                </c:pt>
                <c:pt idx="325">
                  <c:v>24000</c:v>
                </c:pt>
                <c:pt idx="326">
                  <c:v>24000</c:v>
                </c:pt>
                <c:pt idx="327">
                  <c:v>24000</c:v>
                </c:pt>
                <c:pt idx="328">
                  <c:v>24000</c:v>
                </c:pt>
                <c:pt idx="329">
                  <c:v>24000</c:v>
                </c:pt>
                <c:pt idx="330">
                  <c:v>24000</c:v>
                </c:pt>
                <c:pt idx="331">
                  <c:v>24000</c:v>
                </c:pt>
                <c:pt idx="332">
                  <c:v>24000</c:v>
                </c:pt>
                <c:pt idx="333">
                  <c:v>24000</c:v>
                </c:pt>
                <c:pt idx="334">
                  <c:v>24000</c:v>
                </c:pt>
                <c:pt idx="335">
                  <c:v>24000</c:v>
                </c:pt>
                <c:pt idx="336">
                  <c:v>24000</c:v>
                </c:pt>
                <c:pt idx="337">
                  <c:v>24000</c:v>
                </c:pt>
                <c:pt idx="338">
                  <c:v>24000</c:v>
                </c:pt>
                <c:pt idx="339">
                  <c:v>24000</c:v>
                </c:pt>
                <c:pt idx="340">
                  <c:v>24000</c:v>
                </c:pt>
                <c:pt idx="341">
                  <c:v>24000</c:v>
                </c:pt>
                <c:pt idx="342">
                  <c:v>24000</c:v>
                </c:pt>
                <c:pt idx="343">
                  <c:v>24000</c:v>
                </c:pt>
                <c:pt idx="344">
                  <c:v>24000</c:v>
                </c:pt>
                <c:pt idx="345">
                  <c:v>24000</c:v>
                </c:pt>
                <c:pt idx="346">
                  <c:v>24000</c:v>
                </c:pt>
                <c:pt idx="347">
                  <c:v>24000</c:v>
                </c:pt>
                <c:pt idx="348">
                  <c:v>24000</c:v>
                </c:pt>
                <c:pt idx="349">
                  <c:v>24000</c:v>
                </c:pt>
                <c:pt idx="350">
                  <c:v>24000</c:v>
                </c:pt>
                <c:pt idx="351">
                  <c:v>24000</c:v>
                </c:pt>
                <c:pt idx="352">
                  <c:v>24000</c:v>
                </c:pt>
                <c:pt idx="353">
                  <c:v>24000</c:v>
                </c:pt>
                <c:pt idx="354">
                  <c:v>24000</c:v>
                </c:pt>
                <c:pt idx="355">
                  <c:v>24000</c:v>
                </c:pt>
                <c:pt idx="356">
                  <c:v>24000</c:v>
                </c:pt>
                <c:pt idx="357">
                  <c:v>24000</c:v>
                </c:pt>
                <c:pt idx="358">
                  <c:v>24000</c:v>
                </c:pt>
                <c:pt idx="359">
                  <c:v>24000</c:v>
                </c:pt>
                <c:pt idx="360">
                  <c:v>24000</c:v>
                </c:pt>
                <c:pt idx="361">
                  <c:v>24000</c:v>
                </c:pt>
                <c:pt idx="362">
                  <c:v>24000</c:v>
                </c:pt>
                <c:pt idx="363">
                  <c:v>24000</c:v>
                </c:pt>
                <c:pt idx="364">
                  <c:v>24000</c:v>
                </c:pt>
                <c:pt idx="365">
                  <c:v>24000</c:v>
                </c:pt>
                <c:pt idx="366">
                  <c:v>24000</c:v>
                </c:pt>
                <c:pt idx="367">
                  <c:v>24000</c:v>
                </c:pt>
                <c:pt idx="368">
                  <c:v>24000</c:v>
                </c:pt>
                <c:pt idx="369">
                  <c:v>24000</c:v>
                </c:pt>
                <c:pt idx="370">
                  <c:v>24000</c:v>
                </c:pt>
                <c:pt idx="371">
                  <c:v>24000</c:v>
                </c:pt>
                <c:pt idx="372">
                  <c:v>24000</c:v>
                </c:pt>
                <c:pt idx="373">
                  <c:v>24000</c:v>
                </c:pt>
                <c:pt idx="374">
                  <c:v>24000</c:v>
                </c:pt>
                <c:pt idx="375">
                  <c:v>24000</c:v>
                </c:pt>
                <c:pt idx="376">
                  <c:v>24000</c:v>
                </c:pt>
                <c:pt idx="377">
                  <c:v>24000</c:v>
                </c:pt>
                <c:pt idx="378">
                  <c:v>24000</c:v>
                </c:pt>
                <c:pt idx="379">
                  <c:v>24000</c:v>
                </c:pt>
                <c:pt idx="380">
                  <c:v>24000</c:v>
                </c:pt>
                <c:pt idx="381">
                  <c:v>24000</c:v>
                </c:pt>
                <c:pt idx="382">
                  <c:v>24000</c:v>
                </c:pt>
                <c:pt idx="383">
                  <c:v>24000</c:v>
                </c:pt>
                <c:pt idx="384">
                  <c:v>24000</c:v>
                </c:pt>
                <c:pt idx="385">
                  <c:v>24000</c:v>
                </c:pt>
                <c:pt idx="386">
                  <c:v>24000</c:v>
                </c:pt>
                <c:pt idx="387">
                  <c:v>24000</c:v>
                </c:pt>
                <c:pt idx="388">
                  <c:v>24000</c:v>
                </c:pt>
                <c:pt idx="389">
                  <c:v>24000</c:v>
                </c:pt>
                <c:pt idx="390">
                  <c:v>24000</c:v>
                </c:pt>
                <c:pt idx="391">
                  <c:v>24000</c:v>
                </c:pt>
                <c:pt idx="392">
                  <c:v>24000</c:v>
                </c:pt>
                <c:pt idx="393">
                  <c:v>24000</c:v>
                </c:pt>
                <c:pt idx="394">
                  <c:v>24000</c:v>
                </c:pt>
                <c:pt idx="395">
                  <c:v>24000</c:v>
                </c:pt>
                <c:pt idx="396">
                  <c:v>24000</c:v>
                </c:pt>
                <c:pt idx="397">
                  <c:v>24000</c:v>
                </c:pt>
                <c:pt idx="398">
                  <c:v>24000</c:v>
                </c:pt>
                <c:pt idx="399">
                  <c:v>24000</c:v>
                </c:pt>
                <c:pt idx="400">
                  <c:v>24000</c:v>
                </c:pt>
                <c:pt idx="401">
                  <c:v>24000</c:v>
                </c:pt>
                <c:pt idx="402">
                  <c:v>24000</c:v>
                </c:pt>
                <c:pt idx="403">
                  <c:v>24000</c:v>
                </c:pt>
                <c:pt idx="404">
                  <c:v>24000</c:v>
                </c:pt>
                <c:pt idx="405">
                  <c:v>24000</c:v>
                </c:pt>
                <c:pt idx="406">
                  <c:v>24000</c:v>
                </c:pt>
                <c:pt idx="407">
                  <c:v>24000</c:v>
                </c:pt>
                <c:pt idx="408">
                  <c:v>24000</c:v>
                </c:pt>
                <c:pt idx="409">
                  <c:v>24000</c:v>
                </c:pt>
                <c:pt idx="410">
                  <c:v>24000</c:v>
                </c:pt>
                <c:pt idx="411">
                  <c:v>24000</c:v>
                </c:pt>
                <c:pt idx="412">
                  <c:v>24000</c:v>
                </c:pt>
                <c:pt idx="413">
                  <c:v>24000</c:v>
                </c:pt>
                <c:pt idx="414">
                  <c:v>24000</c:v>
                </c:pt>
                <c:pt idx="415">
                  <c:v>24000</c:v>
                </c:pt>
                <c:pt idx="416">
                  <c:v>24000</c:v>
                </c:pt>
                <c:pt idx="417">
                  <c:v>24000</c:v>
                </c:pt>
                <c:pt idx="418">
                  <c:v>24000</c:v>
                </c:pt>
                <c:pt idx="419">
                  <c:v>24000</c:v>
                </c:pt>
                <c:pt idx="420">
                  <c:v>24000</c:v>
                </c:pt>
                <c:pt idx="421">
                  <c:v>24000</c:v>
                </c:pt>
                <c:pt idx="422">
                  <c:v>24000</c:v>
                </c:pt>
                <c:pt idx="423">
                  <c:v>24000</c:v>
                </c:pt>
                <c:pt idx="424">
                  <c:v>24000</c:v>
                </c:pt>
                <c:pt idx="425">
                  <c:v>24000</c:v>
                </c:pt>
                <c:pt idx="426">
                  <c:v>24000</c:v>
                </c:pt>
                <c:pt idx="427">
                  <c:v>24000</c:v>
                </c:pt>
                <c:pt idx="428">
                  <c:v>24000</c:v>
                </c:pt>
                <c:pt idx="429">
                  <c:v>24000</c:v>
                </c:pt>
                <c:pt idx="430">
                  <c:v>24000</c:v>
                </c:pt>
                <c:pt idx="431">
                  <c:v>24000</c:v>
                </c:pt>
                <c:pt idx="432">
                  <c:v>24000</c:v>
                </c:pt>
                <c:pt idx="433">
                  <c:v>24000</c:v>
                </c:pt>
                <c:pt idx="434">
                  <c:v>24000</c:v>
                </c:pt>
                <c:pt idx="435">
                  <c:v>24000</c:v>
                </c:pt>
                <c:pt idx="436">
                  <c:v>24000</c:v>
                </c:pt>
                <c:pt idx="437">
                  <c:v>24000</c:v>
                </c:pt>
                <c:pt idx="438">
                  <c:v>24000</c:v>
                </c:pt>
                <c:pt idx="439">
                  <c:v>24000</c:v>
                </c:pt>
                <c:pt idx="440">
                  <c:v>24000</c:v>
                </c:pt>
                <c:pt idx="441">
                  <c:v>24000</c:v>
                </c:pt>
                <c:pt idx="442">
                  <c:v>24000</c:v>
                </c:pt>
                <c:pt idx="443">
                  <c:v>24000</c:v>
                </c:pt>
                <c:pt idx="444">
                  <c:v>24000</c:v>
                </c:pt>
                <c:pt idx="445">
                  <c:v>24000</c:v>
                </c:pt>
                <c:pt idx="446">
                  <c:v>24000</c:v>
                </c:pt>
                <c:pt idx="447">
                  <c:v>24000</c:v>
                </c:pt>
                <c:pt idx="448">
                  <c:v>24000</c:v>
                </c:pt>
                <c:pt idx="449">
                  <c:v>24000</c:v>
                </c:pt>
                <c:pt idx="450">
                  <c:v>24000</c:v>
                </c:pt>
                <c:pt idx="451">
                  <c:v>24000</c:v>
                </c:pt>
                <c:pt idx="452">
                  <c:v>24000</c:v>
                </c:pt>
                <c:pt idx="453">
                  <c:v>24000</c:v>
                </c:pt>
                <c:pt idx="454">
                  <c:v>24000</c:v>
                </c:pt>
                <c:pt idx="455">
                  <c:v>24000</c:v>
                </c:pt>
                <c:pt idx="456">
                  <c:v>24000</c:v>
                </c:pt>
                <c:pt idx="457">
                  <c:v>24000</c:v>
                </c:pt>
                <c:pt idx="458">
                  <c:v>24000</c:v>
                </c:pt>
                <c:pt idx="459">
                  <c:v>24000</c:v>
                </c:pt>
                <c:pt idx="460">
                  <c:v>24000</c:v>
                </c:pt>
                <c:pt idx="461">
                  <c:v>24000</c:v>
                </c:pt>
                <c:pt idx="462">
                  <c:v>24000</c:v>
                </c:pt>
                <c:pt idx="463">
                  <c:v>24000</c:v>
                </c:pt>
                <c:pt idx="464">
                  <c:v>24000</c:v>
                </c:pt>
                <c:pt idx="465">
                  <c:v>24000</c:v>
                </c:pt>
                <c:pt idx="466">
                  <c:v>24000</c:v>
                </c:pt>
                <c:pt idx="467">
                  <c:v>24000</c:v>
                </c:pt>
                <c:pt idx="468">
                  <c:v>24000</c:v>
                </c:pt>
                <c:pt idx="469">
                  <c:v>24000</c:v>
                </c:pt>
                <c:pt idx="470">
                  <c:v>24000</c:v>
                </c:pt>
                <c:pt idx="471">
                  <c:v>24000</c:v>
                </c:pt>
                <c:pt idx="472">
                  <c:v>24000</c:v>
                </c:pt>
                <c:pt idx="473">
                  <c:v>24000</c:v>
                </c:pt>
                <c:pt idx="474">
                  <c:v>24000</c:v>
                </c:pt>
                <c:pt idx="475">
                  <c:v>24000</c:v>
                </c:pt>
                <c:pt idx="476">
                  <c:v>24000</c:v>
                </c:pt>
                <c:pt idx="477">
                  <c:v>24000</c:v>
                </c:pt>
                <c:pt idx="478">
                  <c:v>24000</c:v>
                </c:pt>
                <c:pt idx="479">
                  <c:v>24000</c:v>
                </c:pt>
                <c:pt idx="480">
                  <c:v>24000</c:v>
                </c:pt>
                <c:pt idx="481">
                  <c:v>24000</c:v>
                </c:pt>
                <c:pt idx="482">
                  <c:v>24000</c:v>
                </c:pt>
                <c:pt idx="483">
                  <c:v>24000</c:v>
                </c:pt>
                <c:pt idx="484">
                  <c:v>24000</c:v>
                </c:pt>
                <c:pt idx="485">
                  <c:v>24000</c:v>
                </c:pt>
                <c:pt idx="486">
                  <c:v>24000</c:v>
                </c:pt>
                <c:pt idx="487">
                  <c:v>24000</c:v>
                </c:pt>
                <c:pt idx="488">
                  <c:v>24000</c:v>
                </c:pt>
                <c:pt idx="489">
                  <c:v>24000</c:v>
                </c:pt>
                <c:pt idx="490">
                  <c:v>24000</c:v>
                </c:pt>
                <c:pt idx="491">
                  <c:v>24000</c:v>
                </c:pt>
                <c:pt idx="492">
                  <c:v>24000</c:v>
                </c:pt>
                <c:pt idx="493">
                  <c:v>24000</c:v>
                </c:pt>
                <c:pt idx="494">
                  <c:v>24000</c:v>
                </c:pt>
                <c:pt idx="495">
                  <c:v>24000</c:v>
                </c:pt>
                <c:pt idx="496">
                  <c:v>24000</c:v>
                </c:pt>
                <c:pt idx="497">
                  <c:v>24000</c:v>
                </c:pt>
                <c:pt idx="498">
                  <c:v>24000</c:v>
                </c:pt>
                <c:pt idx="499">
                  <c:v>24000</c:v>
                </c:pt>
                <c:pt idx="500">
                  <c:v>24000</c:v>
                </c:pt>
                <c:pt idx="501">
                  <c:v>24000</c:v>
                </c:pt>
                <c:pt idx="502">
                  <c:v>24000</c:v>
                </c:pt>
                <c:pt idx="503">
                  <c:v>24000</c:v>
                </c:pt>
                <c:pt idx="504">
                  <c:v>24000</c:v>
                </c:pt>
                <c:pt idx="505">
                  <c:v>24000</c:v>
                </c:pt>
                <c:pt idx="506">
                  <c:v>24000</c:v>
                </c:pt>
                <c:pt idx="507">
                  <c:v>24000</c:v>
                </c:pt>
                <c:pt idx="508">
                  <c:v>24000</c:v>
                </c:pt>
                <c:pt idx="509">
                  <c:v>24000</c:v>
                </c:pt>
                <c:pt idx="510">
                  <c:v>24000</c:v>
                </c:pt>
                <c:pt idx="511">
                  <c:v>24000</c:v>
                </c:pt>
                <c:pt idx="512">
                  <c:v>24000</c:v>
                </c:pt>
                <c:pt idx="513">
                  <c:v>24000</c:v>
                </c:pt>
                <c:pt idx="514">
                  <c:v>24000</c:v>
                </c:pt>
                <c:pt idx="515">
                  <c:v>24000</c:v>
                </c:pt>
                <c:pt idx="516">
                  <c:v>24000</c:v>
                </c:pt>
                <c:pt idx="517">
                  <c:v>24000</c:v>
                </c:pt>
                <c:pt idx="518">
                  <c:v>24000</c:v>
                </c:pt>
                <c:pt idx="519">
                  <c:v>24000</c:v>
                </c:pt>
                <c:pt idx="520">
                  <c:v>24000</c:v>
                </c:pt>
                <c:pt idx="521">
                  <c:v>24000</c:v>
                </c:pt>
                <c:pt idx="522">
                  <c:v>24000</c:v>
                </c:pt>
                <c:pt idx="523">
                  <c:v>24000</c:v>
                </c:pt>
                <c:pt idx="524">
                  <c:v>24000</c:v>
                </c:pt>
                <c:pt idx="525">
                  <c:v>24000</c:v>
                </c:pt>
                <c:pt idx="526">
                  <c:v>24000</c:v>
                </c:pt>
                <c:pt idx="527">
                  <c:v>24000</c:v>
                </c:pt>
                <c:pt idx="528">
                  <c:v>24000</c:v>
                </c:pt>
                <c:pt idx="529">
                  <c:v>24000</c:v>
                </c:pt>
                <c:pt idx="530">
                  <c:v>24000</c:v>
                </c:pt>
                <c:pt idx="531">
                  <c:v>24000</c:v>
                </c:pt>
                <c:pt idx="532">
                  <c:v>24000</c:v>
                </c:pt>
                <c:pt idx="533">
                  <c:v>24000</c:v>
                </c:pt>
                <c:pt idx="534">
                  <c:v>24000</c:v>
                </c:pt>
                <c:pt idx="535">
                  <c:v>24000</c:v>
                </c:pt>
                <c:pt idx="536">
                  <c:v>24000</c:v>
                </c:pt>
                <c:pt idx="537">
                  <c:v>24000</c:v>
                </c:pt>
                <c:pt idx="538">
                  <c:v>24000</c:v>
                </c:pt>
                <c:pt idx="539">
                  <c:v>24000</c:v>
                </c:pt>
                <c:pt idx="540">
                  <c:v>24000</c:v>
                </c:pt>
                <c:pt idx="541">
                  <c:v>24000</c:v>
                </c:pt>
                <c:pt idx="542">
                  <c:v>24000</c:v>
                </c:pt>
                <c:pt idx="543">
                  <c:v>24000</c:v>
                </c:pt>
                <c:pt idx="544">
                  <c:v>24000</c:v>
                </c:pt>
                <c:pt idx="545">
                  <c:v>24000</c:v>
                </c:pt>
                <c:pt idx="546">
                  <c:v>24000</c:v>
                </c:pt>
                <c:pt idx="547">
                  <c:v>24000</c:v>
                </c:pt>
                <c:pt idx="548">
                  <c:v>24000</c:v>
                </c:pt>
                <c:pt idx="549">
                  <c:v>24000</c:v>
                </c:pt>
                <c:pt idx="550">
                  <c:v>24000</c:v>
                </c:pt>
                <c:pt idx="551">
                  <c:v>24000</c:v>
                </c:pt>
                <c:pt idx="552">
                  <c:v>24000</c:v>
                </c:pt>
                <c:pt idx="553">
                  <c:v>24000</c:v>
                </c:pt>
                <c:pt idx="554">
                  <c:v>24000</c:v>
                </c:pt>
                <c:pt idx="555">
                  <c:v>24000</c:v>
                </c:pt>
                <c:pt idx="556">
                  <c:v>24000</c:v>
                </c:pt>
                <c:pt idx="557">
                  <c:v>24000</c:v>
                </c:pt>
                <c:pt idx="558">
                  <c:v>24000</c:v>
                </c:pt>
                <c:pt idx="559">
                  <c:v>24000</c:v>
                </c:pt>
                <c:pt idx="560">
                  <c:v>24000</c:v>
                </c:pt>
                <c:pt idx="561">
                  <c:v>24000</c:v>
                </c:pt>
                <c:pt idx="562">
                  <c:v>24000</c:v>
                </c:pt>
                <c:pt idx="563">
                  <c:v>24000</c:v>
                </c:pt>
                <c:pt idx="564">
                  <c:v>24000</c:v>
                </c:pt>
                <c:pt idx="565">
                  <c:v>24000</c:v>
                </c:pt>
                <c:pt idx="566">
                  <c:v>24000</c:v>
                </c:pt>
                <c:pt idx="567">
                  <c:v>24000</c:v>
                </c:pt>
                <c:pt idx="568">
                  <c:v>24000</c:v>
                </c:pt>
                <c:pt idx="569">
                  <c:v>24000</c:v>
                </c:pt>
                <c:pt idx="570">
                  <c:v>24000</c:v>
                </c:pt>
                <c:pt idx="571">
                  <c:v>24000</c:v>
                </c:pt>
                <c:pt idx="572">
                  <c:v>24000</c:v>
                </c:pt>
                <c:pt idx="573">
                  <c:v>24000</c:v>
                </c:pt>
                <c:pt idx="574">
                  <c:v>24000</c:v>
                </c:pt>
                <c:pt idx="575">
                  <c:v>24000</c:v>
                </c:pt>
                <c:pt idx="576">
                  <c:v>24000</c:v>
                </c:pt>
                <c:pt idx="577">
                  <c:v>24000</c:v>
                </c:pt>
                <c:pt idx="578">
                  <c:v>24000</c:v>
                </c:pt>
                <c:pt idx="579">
                  <c:v>24000</c:v>
                </c:pt>
                <c:pt idx="580">
                  <c:v>24000</c:v>
                </c:pt>
                <c:pt idx="581">
                  <c:v>24000</c:v>
                </c:pt>
                <c:pt idx="582">
                  <c:v>24000</c:v>
                </c:pt>
                <c:pt idx="583">
                  <c:v>24000</c:v>
                </c:pt>
                <c:pt idx="584">
                  <c:v>24000</c:v>
                </c:pt>
                <c:pt idx="585">
                  <c:v>24000</c:v>
                </c:pt>
                <c:pt idx="586">
                  <c:v>24000</c:v>
                </c:pt>
                <c:pt idx="587">
                  <c:v>24000</c:v>
                </c:pt>
                <c:pt idx="588">
                  <c:v>24000</c:v>
                </c:pt>
                <c:pt idx="589">
                  <c:v>24000</c:v>
                </c:pt>
                <c:pt idx="590">
                  <c:v>24000</c:v>
                </c:pt>
                <c:pt idx="591">
                  <c:v>24000</c:v>
                </c:pt>
                <c:pt idx="592">
                  <c:v>24000</c:v>
                </c:pt>
                <c:pt idx="593">
                  <c:v>24000</c:v>
                </c:pt>
                <c:pt idx="594">
                  <c:v>24000</c:v>
                </c:pt>
                <c:pt idx="595">
                  <c:v>24000</c:v>
                </c:pt>
                <c:pt idx="596">
                  <c:v>24000</c:v>
                </c:pt>
                <c:pt idx="597">
                  <c:v>24000</c:v>
                </c:pt>
                <c:pt idx="598">
                  <c:v>24000</c:v>
                </c:pt>
                <c:pt idx="599">
                  <c:v>24000</c:v>
                </c:pt>
                <c:pt idx="600">
                  <c:v>24000</c:v>
                </c:pt>
                <c:pt idx="601">
                  <c:v>24000</c:v>
                </c:pt>
                <c:pt idx="602">
                  <c:v>24000</c:v>
                </c:pt>
                <c:pt idx="603">
                  <c:v>24000</c:v>
                </c:pt>
                <c:pt idx="604">
                  <c:v>24000</c:v>
                </c:pt>
                <c:pt idx="605">
                  <c:v>24000</c:v>
                </c:pt>
                <c:pt idx="606">
                  <c:v>24000</c:v>
                </c:pt>
                <c:pt idx="607">
                  <c:v>24000</c:v>
                </c:pt>
                <c:pt idx="608">
                  <c:v>24000</c:v>
                </c:pt>
                <c:pt idx="609">
                  <c:v>24000</c:v>
                </c:pt>
                <c:pt idx="610">
                  <c:v>24000</c:v>
                </c:pt>
                <c:pt idx="611">
                  <c:v>24000</c:v>
                </c:pt>
                <c:pt idx="612">
                  <c:v>24000</c:v>
                </c:pt>
                <c:pt idx="613">
                  <c:v>24000</c:v>
                </c:pt>
                <c:pt idx="614">
                  <c:v>24000</c:v>
                </c:pt>
                <c:pt idx="615">
                  <c:v>24000</c:v>
                </c:pt>
                <c:pt idx="616">
                  <c:v>24000</c:v>
                </c:pt>
                <c:pt idx="617">
                  <c:v>24000</c:v>
                </c:pt>
                <c:pt idx="618">
                  <c:v>24000</c:v>
                </c:pt>
                <c:pt idx="619">
                  <c:v>24000</c:v>
                </c:pt>
                <c:pt idx="620">
                  <c:v>24000</c:v>
                </c:pt>
                <c:pt idx="621">
                  <c:v>24000</c:v>
                </c:pt>
                <c:pt idx="622">
                  <c:v>24000</c:v>
                </c:pt>
                <c:pt idx="623">
                  <c:v>24000</c:v>
                </c:pt>
                <c:pt idx="624">
                  <c:v>24000</c:v>
                </c:pt>
                <c:pt idx="625">
                  <c:v>24000</c:v>
                </c:pt>
                <c:pt idx="626">
                  <c:v>24000</c:v>
                </c:pt>
                <c:pt idx="627">
                  <c:v>24000</c:v>
                </c:pt>
                <c:pt idx="628">
                  <c:v>24000</c:v>
                </c:pt>
                <c:pt idx="629">
                  <c:v>24000</c:v>
                </c:pt>
                <c:pt idx="630">
                  <c:v>24000</c:v>
                </c:pt>
                <c:pt idx="631">
                  <c:v>24000</c:v>
                </c:pt>
                <c:pt idx="632">
                  <c:v>24000</c:v>
                </c:pt>
                <c:pt idx="633">
                  <c:v>24000</c:v>
                </c:pt>
                <c:pt idx="634">
                  <c:v>24000</c:v>
                </c:pt>
                <c:pt idx="635">
                  <c:v>24000</c:v>
                </c:pt>
                <c:pt idx="636">
                  <c:v>24000</c:v>
                </c:pt>
                <c:pt idx="637">
                  <c:v>24000</c:v>
                </c:pt>
                <c:pt idx="638">
                  <c:v>24000</c:v>
                </c:pt>
                <c:pt idx="639">
                  <c:v>24000</c:v>
                </c:pt>
                <c:pt idx="640">
                  <c:v>24000</c:v>
                </c:pt>
                <c:pt idx="641">
                  <c:v>24000</c:v>
                </c:pt>
                <c:pt idx="642">
                  <c:v>24000</c:v>
                </c:pt>
                <c:pt idx="643">
                  <c:v>24000</c:v>
                </c:pt>
                <c:pt idx="644">
                  <c:v>24000</c:v>
                </c:pt>
                <c:pt idx="645">
                  <c:v>24000</c:v>
                </c:pt>
                <c:pt idx="646">
                  <c:v>24000</c:v>
                </c:pt>
                <c:pt idx="647">
                  <c:v>24000</c:v>
                </c:pt>
                <c:pt idx="648">
                  <c:v>24000</c:v>
                </c:pt>
                <c:pt idx="649">
                  <c:v>24000</c:v>
                </c:pt>
                <c:pt idx="650">
                  <c:v>24000</c:v>
                </c:pt>
                <c:pt idx="651">
                  <c:v>24000</c:v>
                </c:pt>
                <c:pt idx="652">
                  <c:v>24000</c:v>
                </c:pt>
                <c:pt idx="653">
                  <c:v>24000</c:v>
                </c:pt>
                <c:pt idx="654">
                  <c:v>24000</c:v>
                </c:pt>
                <c:pt idx="655">
                  <c:v>24000</c:v>
                </c:pt>
                <c:pt idx="656">
                  <c:v>24000</c:v>
                </c:pt>
                <c:pt idx="657">
                  <c:v>24000</c:v>
                </c:pt>
                <c:pt idx="658">
                  <c:v>24000</c:v>
                </c:pt>
                <c:pt idx="659">
                  <c:v>24000</c:v>
                </c:pt>
                <c:pt idx="660">
                  <c:v>24000</c:v>
                </c:pt>
                <c:pt idx="661">
                  <c:v>24000</c:v>
                </c:pt>
                <c:pt idx="662">
                  <c:v>24000</c:v>
                </c:pt>
                <c:pt idx="663">
                  <c:v>24000</c:v>
                </c:pt>
                <c:pt idx="664">
                  <c:v>24000</c:v>
                </c:pt>
                <c:pt idx="665">
                  <c:v>24000</c:v>
                </c:pt>
                <c:pt idx="666">
                  <c:v>24000</c:v>
                </c:pt>
                <c:pt idx="667">
                  <c:v>24000</c:v>
                </c:pt>
                <c:pt idx="668">
                  <c:v>24000</c:v>
                </c:pt>
                <c:pt idx="669">
                  <c:v>24000</c:v>
                </c:pt>
                <c:pt idx="670">
                  <c:v>24000</c:v>
                </c:pt>
                <c:pt idx="671">
                  <c:v>24000</c:v>
                </c:pt>
                <c:pt idx="672">
                  <c:v>24000</c:v>
                </c:pt>
                <c:pt idx="673">
                  <c:v>24000</c:v>
                </c:pt>
                <c:pt idx="674">
                  <c:v>24000</c:v>
                </c:pt>
                <c:pt idx="675">
                  <c:v>24000</c:v>
                </c:pt>
                <c:pt idx="676">
                  <c:v>24000</c:v>
                </c:pt>
                <c:pt idx="677">
                  <c:v>24000</c:v>
                </c:pt>
                <c:pt idx="678">
                  <c:v>24000</c:v>
                </c:pt>
                <c:pt idx="679">
                  <c:v>24000</c:v>
                </c:pt>
                <c:pt idx="680">
                  <c:v>24000</c:v>
                </c:pt>
                <c:pt idx="681">
                  <c:v>24000</c:v>
                </c:pt>
                <c:pt idx="682">
                  <c:v>24000</c:v>
                </c:pt>
                <c:pt idx="683">
                  <c:v>24000</c:v>
                </c:pt>
                <c:pt idx="684">
                  <c:v>24000</c:v>
                </c:pt>
                <c:pt idx="685">
                  <c:v>24000</c:v>
                </c:pt>
                <c:pt idx="686">
                  <c:v>24000</c:v>
                </c:pt>
                <c:pt idx="687">
                  <c:v>24000</c:v>
                </c:pt>
                <c:pt idx="688">
                  <c:v>24000</c:v>
                </c:pt>
                <c:pt idx="689">
                  <c:v>24000</c:v>
                </c:pt>
                <c:pt idx="690">
                  <c:v>24000</c:v>
                </c:pt>
                <c:pt idx="691">
                  <c:v>24000</c:v>
                </c:pt>
                <c:pt idx="692">
                  <c:v>24000</c:v>
                </c:pt>
                <c:pt idx="693">
                  <c:v>24000</c:v>
                </c:pt>
                <c:pt idx="694">
                  <c:v>24000</c:v>
                </c:pt>
                <c:pt idx="695">
                  <c:v>24000</c:v>
                </c:pt>
                <c:pt idx="696">
                  <c:v>24000</c:v>
                </c:pt>
                <c:pt idx="697">
                  <c:v>24000</c:v>
                </c:pt>
                <c:pt idx="698">
                  <c:v>24000</c:v>
                </c:pt>
                <c:pt idx="699">
                  <c:v>24000</c:v>
                </c:pt>
                <c:pt idx="700">
                  <c:v>24000</c:v>
                </c:pt>
                <c:pt idx="701">
                  <c:v>24000</c:v>
                </c:pt>
                <c:pt idx="702">
                  <c:v>24000</c:v>
                </c:pt>
                <c:pt idx="703">
                  <c:v>24000</c:v>
                </c:pt>
                <c:pt idx="704">
                  <c:v>24000</c:v>
                </c:pt>
                <c:pt idx="705">
                  <c:v>24000</c:v>
                </c:pt>
                <c:pt idx="706">
                  <c:v>24000</c:v>
                </c:pt>
                <c:pt idx="707">
                  <c:v>24000</c:v>
                </c:pt>
                <c:pt idx="708">
                  <c:v>24000</c:v>
                </c:pt>
                <c:pt idx="709">
                  <c:v>24000</c:v>
                </c:pt>
                <c:pt idx="710">
                  <c:v>24000</c:v>
                </c:pt>
                <c:pt idx="711">
                  <c:v>24000</c:v>
                </c:pt>
                <c:pt idx="712">
                  <c:v>24000</c:v>
                </c:pt>
                <c:pt idx="713">
                  <c:v>24000</c:v>
                </c:pt>
                <c:pt idx="714">
                  <c:v>24000</c:v>
                </c:pt>
                <c:pt idx="715">
                  <c:v>24000</c:v>
                </c:pt>
                <c:pt idx="716">
                  <c:v>24000</c:v>
                </c:pt>
                <c:pt idx="717">
                  <c:v>24000</c:v>
                </c:pt>
                <c:pt idx="718">
                  <c:v>24000</c:v>
                </c:pt>
                <c:pt idx="719">
                  <c:v>24000</c:v>
                </c:pt>
                <c:pt idx="720">
                  <c:v>24000</c:v>
                </c:pt>
                <c:pt idx="721">
                  <c:v>24000</c:v>
                </c:pt>
                <c:pt idx="722">
                  <c:v>24000</c:v>
                </c:pt>
                <c:pt idx="723">
                  <c:v>24000</c:v>
                </c:pt>
                <c:pt idx="724">
                  <c:v>24000</c:v>
                </c:pt>
                <c:pt idx="725">
                  <c:v>24000</c:v>
                </c:pt>
                <c:pt idx="726">
                  <c:v>24000</c:v>
                </c:pt>
                <c:pt idx="727">
                  <c:v>24000</c:v>
                </c:pt>
                <c:pt idx="728">
                  <c:v>24000</c:v>
                </c:pt>
                <c:pt idx="729">
                  <c:v>24000</c:v>
                </c:pt>
                <c:pt idx="730">
                  <c:v>24000</c:v>
                </c:pt>
                <c:pt idx="731">
                  <c:v>24000</c:v>
                </c:pt>
                <c:pt idx="732">
                  <c:v>24000</c:v>
                </c:pt>
                <c:pt idx="733">
                  <c:v>24000</c:v>
                </c:pt>
                <c:pt idx="734">
                  <c:v>24000</c:v>
                </c:pt>
                <c:pt idx="735">
                  <c:v>24000</c:v>
                </c:pt>
                <c:pt idx="736">
                  <c:v>24000</c:v>
                </c:pt>
                <c:pt idx="737">
                  <c:v>24000</c:v>
                </c:pt>
                <c:pt idx="738">
                  <c:v>24000</c:v>
                </c:pt>
                <c:pt idx="739">
                  <c:v>24000</c:v>
                </c:pt>
                <c:pt idx="740">
                  <c:v>24000</c:v>
                </c:pt>
                <c:pt idx="741">
                  <c:v>24000</c:v>
                </c:pt>
                <c:pt idx="742">
                  <c:v>24000</c:v>
                </c:pt>
                <c:pt idx="743">
                  <c:v>24000</c:v>
                </c:pt>
                <c:pt idx="744">
                  <c:v>24000</c:v>
                </c:pt>
                <c:pt idx="745">
                  <c:v>24000</c:v>
                </c:pt>
                <c:pt idx="746">
                  <c:v>24000</c:v>
                </c:pt>
                <c:pt idx="747">
                  <c:v>24000</c:v>
                </c:pt>
                <c:pt idx="748">
                  <c:v>24000</c:v>
                </c:pt>
                <c:pt idx="749">
                  <c:v>24000</c:v>
                </c:pt>
                <c:pt idx="750">
                  <c:v>24000</c:v>
                </c:pt>
                <c:pt idx="751">
                  <c:v>24000</c:v>
                </c:pt>
                <c:pt idx="752">
                  <c:v>24000</c:v>
                </c:pt>
                <c:pt idx="753">
                  <c:v>24000</c:v>
                </c:pt>
                <c:pt idx="754">
                  <c:v>24000</c:v>
                </c:pt>
                <c:pt idx="755">
                  <c:v>24000</c:v>
                </c:pt>
                <c:pt idx="756">
                  <c:v>24000</c:v>
                </c:pt>
                <c:pt idx="757">
                  <c:v>24000</c:v>
                </c:pt>
                <c:pt idx="758">
                  <c:v>24000</c:v>
                </c:pt>
                <c:pt idx="759">
                  <c:v>24000</c:v>
                </c:pt>
                <c:pt idx="760">
                  <c:v>24000</c:v>
                </c:pt>
                <c:pt idx="761">
                  <c:v>24000</c:v>
                </c:pt>
                <c:pt idx="762">
                  <c:v>24000</c:v>
                </c:pt>
                <c:pt idx="763">
                  <c:v>24000</c:v>
                </c:pt>
                <c:pt idx="764">
                  <c:v>24000</c:v>
                </c:pt>
                <c:pt idx="765">
                  <c:v>24000</c:v>
                </c:pt>
                <c:pt idx="766">
                  <c:v>24000</c:v>
                </c:pt>
                <c:pt idx="767">
                  <c:v>24000</c:v>
                </c:pt>
                <c:pt idx="768">
                  <c:v>24000</c:v>
                </c:pt>
                <c:pt idx="769">
                  <c:v>24000</c:v>
                </c:pt>
                <c:pt idx="770">
                  <c:v>24000</c:v>
                </c:pt>
                <c:pt idx="771">
                  <c:v>24000</c:v>
                </c:pt>
                <c:pt idx="772">
                  <c:v>24000</c:v>
                </c:pt>
                <c:pt idx="773">
                  <c:v>24000</c:v>
                </c:pt>
                <c:pt idx="774">
                  <c:v>24000</c:v>
                </c:pt>
                <c:pt idx="775">
                  <c:v>24000</c:v>
                </c:pt>
                <c:pt idx="776">
                  <c:v>24000</c:v>
                </c:pt>
                <c:pt idx="777">
                  <c:v>24000</c:v>
                </c:pt>
                <c:pt idx="778">
                  <c:v>24000</c:v>
                </c:pt>
                <c:pt idx="779">
                  <c:v>24000</c:v>
                </c:pt>
                <c:pt idx="780">
                  <c:v>24000</c:v>
                </c:pt>
                <c:pt idx="781">
                  <c:v>24000</c:v>
                </c:pt>
                <c:pt idx="782">
                  <c:v>24000</c:v>
                </c:pt>
                <c:pt idx="783">
                  <c:v>24000</c:v>
                </c:pt>
                <c:pt idx="784">
                  <c:v>24000</c:v>
                </c:pt>
                <c:pt idx="785">
                  <c:v>24000</c:v>
                </c:pt>
                <c:pt idx="786">
                  <c:v>24000</c:v>
                </c:pt>
                <c:pt idx="787">
                  <c:v>24000</c:v>
                </c:pt>
                <c:pt idx="788">
                  <c:v>24000</c:v>
                </c:pt>
                <c:pt idx="789">
                  <c:v>24000</c:v>
                </c:pt>
                <c:pt idx="790">
                  <c:v>24000</c:v>
                </c:pt>
                <c:pt idx="791">
                  <c:v>24000</c:v>
                </c:pt>
                <c:pt idx="792">
                  <c:v>24000</c:v>
                </c:pt>
                <c:pt idx="793">
                  <c:v>24000</c:v>
                </c:pt>
                <c:pt idx="794">
                  <c:v>24000</c:v>
                </c:pt>
                <c:pt idx="795">
                  <c:v>24000</c:v>
                </c:pt>
                <c:pt idx="796">
                  <c:v>24000</c:v>
                </c:pt>
                <c:pt idx="797">
                  <c:v>24000</c:v>
                </c:pt>
                <c:pt idx="798">
                  <c:v>24000</c:v>
                </c:pt>
                <c:pt idx="799">
                  <c:v>24000</c:v>
                </c:pt>
                <c:pt idx="800">
                  <c:v>24000</c:v>
                </c:pt>
                <c:pt idx="801">
                  <c:v>24000</c:v>
                </c:pt>
                <c:pt idx="802">
                  <c:v>24000</c:v>
                </c:pt>
                <c:pt idx="803">
                  <c:v>24000</c:v>
                </c:pt>
                <c:pt idx="804">
                  <c:v>24000</c:v>
                </c:pt>
                <c:pt idx="805">
                  <c:v>24000</c:v>
                </c:pt>
                <c:pt idx="806">
                  <c:v>24000</c:v>
                </c:pt>
                <c:pt idx="807">
                  <c:v>24000</c:v>
                </c:pt>
                <c:pt idx="808">
                  <c:v>24000</c:v>
                </c:pt>
                <c:pt idx="809">
                  <c:v>24000</c:v>
                </c:pt>
                <c:pt idx="810">
                  <c:v>24000</c:v>
                </c:pt>
                <c:pt idx="811">
                  <c:v>24000</c:v>
                </c:pt>
                <c:pt idx="812">
                  <c:v>24000</c:v>
                </c:pt>
                <c:pt idx="813">
                  <c:v>24000</c:v>
                </c:pt>
                <c:pt idx="814">
                  <c:v>24000</c:v>
                </c:pt>
                <c:pt idx="815">
                  <c:v>24000</c:v>
                </c:pt>
                <c:pt idx="816">
                  <c:v>24000</c:v>
                </c:pt>
                <c:pt idx="817">
                  <c:v>24000</c:v>
                </c:pt>
                <c:pt idx="818">
                  <c:v>24000</c:v>
                </c:pt>
                <c:pt idx="819">
                  <c:v>24000</c:v>
                </c:pt>
                <c:pt idx="820">
                  <c:v>24000</c:v>
                </c:pt>
                <c:pt idx="821">
                  <c:v>24000</c:v>
                </c:pt>
                <c:pt idx="822">
                  <c:v>24000</c:v>
                </c:pt>
                <c:pt idx="823">
                  <c:v>24000</c:v>
                </c:pt>
                <c:pt idx="824">
                  <c:v>24000</c:v>
                </c:pt>
                <c:pt idx="825">
                  <c:v>24000</c:v>
                </c:pt>
                <c:pt idx="826">
                  <c:v>24000</c:v>
                </c:pt>
                <c:pt idx="827">
                  <c:v>24000</c:v>
                </c:pt>
                <c:pt idx="828">
                  <c:v>24000</c:v>
                </c:pt>
                <c:pt idx="829">
                  <c:v>24000</c:v>
                </c:pt>
                <c:pt idx="830">
                  <c:v>24000</c:v>
                </c:pt>
                <c:pt idx="831">
                  <c:v>24000</c:v>
                </c:pt>
                <c:pt idx="832">
                  <c:v>24000</c:v>
                </c:pt>
                <c:pt idx="833">
                  <c:v>24000</c:v>
                </c:pt>
                <c:pt idx="834">
                  <c:v>24000</c:v>
                </c:pt>
                <c:pt idx="835">
                  <c:v>24000</c:v>
                </c:pt>
                <c:pt idx="836">
                  <c:v>24000</c:v>
                </c:pt>
                <c:pt idx="837">
                  <c:v>24000</c:v>
                </c:pt>
                <c:pt idx="838">
                  <c:v>24000</c:v>
                </c:pt>
                <c:pt idx="839">
                  <c:v>24000</c:v>
                </c:pt>
                <c:pt idx="840">
                  <c:v>24000</c:v>
                </c:pt>
                <c:pt idx="841">
                  <c:v>24000</c:v>
                </c:pt>
                <c:pt idx="842">
                  <c:v>24000</c:v>
                </c:pt>
                <c:pt idx="843">
                  <c:v>24000</c:v>
                </c:pt>
                <c:pt idx="844">
                  <c:v>24000</c:v>
                </c:pt>
                <c:pt idx="845">
                  <c:v>24000</c:v>
                </c:pt>
                <c:pt idx="846">
                  <c:v>24000</c:v>
                </c:pt>
                <c:pt idx="847">
                  <c:v>24000</c:v>
                </c:pt>
                <c:pt idx="848">
                  <c:v>24000</c:v>
                </c:pt>
                <c:pt idx="849">
                  <c:v>24000</c:v>
                </c:pt>
                <c:pt idx="850">
                  <c:v>24000</c:v>
                </c:pt>
                <c:pt idx="851">
                  <c:v>24000</c:v>
                </c:pt>
                <c:pt idx="852">
                  <c:v>24000</c:v>
                </c:pt>
                <c:pt idx="853">
                  <c:v>24000</c:v>
                </c:pt>
                <c:pt idx="854">
                  <c:v>24000</c:v>
                </c:pt>
                <c:pt idx="855">
                  <c:v>24000</c:v>
                </c:pt>
                <c:pt idx="856">
                  <c:v>24000</c:v>
                </c:pt>
                <c:pt idx="857">
                  <c:v>24000</c:v>
                </c:pt>
                <c:pt idx="858">
                  <c:v>24000</c:v>
                </c:pt>
                <c:pt idx="859">
                  <c:v>24000</c:v>
                </c:pt>
                <c:pt idx="860">
                  <c:v>24000</c:v>
                </c:pt>
                <c:pt idx="861">
                  <c:v>24000</c:v>
                </c:pt>
                <c:pt idx="862">
                  <c:v>24000</c:v>
                </c:pt>
                <c:pt idx="863">
                  <c:v>24000</c:v>
                </c:pt>
                <c:pt idx="864">
                  <c:v>24000</c:v>
                </c:pt>
                <c:pt idx="865">
                  <c:v>24000</c:v>
                </c:pt>
                <c:pt idx="866">
                  <c:v>24000</c:v>
                </c:pt>
                <c:pt idx="867">
                  <c:v>24000</c:v>
                </c:pt>
                <c:pt idx="868">
                  <c:v>24000</c:v>
                </c:pt>
                <c:pt idx="869">
                  <c:v>24000</c:v>
                </c:pt>
                <c:pt idx="870">
                  <c:v>24000</c:v>
                </c:pt>
                <c:pt idx="871">
                  <c:v>24000</c:v>
                </c:pt>
                <c:pt idx="872">
                  <c:v>24000</c:v>
                </c:pt>
                <c:pt idx="873">
                  <c:v>24000</c:v>
                </c:pt>
                <c:pt idx="874">
                  <c:v>24000</c:v>
                </c:pt>
                <c:pt idx="875">
                  <c:v>24000</c:v>
                </c:pt>
                <c:pt idx="876">
                  <c:v>24000</c:v>
                </c:pt>
                <c:pt idx="877">
                  <c:v>24000</c:v>
                </c:pt>
                <c:pt idx="878">
                  <c:v>24000</c:v>
                </c:pt>
                <c:pt idx="879">
                  <c:v>24000</c:v>
                </c:pt>
                <c:pt idx="880">
                  <c:v>24000</c:v>
                </c:pt>
                <c:pt idx="881">
                  <c:v>24000</c:v>
                </c:pt>
                <c:pt idx="882">
                  <c:v>24000</c:v>
                </c:pt>
                <c:pt idx="883">
                  <c:v>24000</c:v>
                </c:pt>
                <c:pt idx="884">
                  <c:v>24000</c:v>
                </c:pt>
                <c:pt idx="885">
                  <c:v>24000</c:v>
                </c:pt>
                <c:pt idx="886">
                  <c:v>24000</c:v>
                </c:pt>
                <c:pt idx="887">
                  <c:v>24000</c:v>
                </c:pt>
                <c:pt idx="888">
                  <c:v>24000</c:v>
                </c:pt>
                <c:pt idx="889">
                  <c:v>24000</c:v>
                </c:pt>
                <c:pt idx="890">
                  <c:v>24000</c:v>
                </c:pt>
                <c:pt idx="891">
                  <c:v>24000</c:v>
                </c:pt>
                <c:pt idx="892">
                  <c:v>24000</c:v>
                </c:pt>
                <c:pt idx="893">
                  <c:v>24000</c:v>
                </c:pt>
                <c:pt idx="894">
                  <c:v>24000</c:v>
                </c:pt>
                <c:pt idx="895">
                  <c:v>24000</c:v>
                </c:pt>
                <c:pt idx="896">
                  <c:v>24000</c:v>
                </c:pt>
                <c:pt idx="897">
                  <c:v>24000</c:v>
                </c:pt>
                <c:pt idx="898">
                  <c:v>24000</c:v>
                </c:pt>
                <c:pt idx="899">
                  <c:v>24000</c:v>
                </c:pt>
                <c:pt idx="900">
                  <c:v>24000</c:v>
                </c:pt>
                <c:pt idx="901">
                  <c:v>24000</c:v>
                </c:pt>
                <c:pt idx="902">
                  <c:v>24000</c:v>
                </c:pt>
                <c:pt idx="903">
                  <c:v>24000</c:v>
                </c:pt>
                <c:pt idx="904">
                  <c:v>24000</c:v>
                </c:pt>
                <c:pt idx="905">
                  <c:v>24000</c:v>
                </c:pt>
                <c:pt idx="906">
                  <c:v>24000</c:v>
                </c:pt>
                <c:pt idx="907">
                  <c:v>24000</c:v>
                </c:pt>
                <c:pt idx="908">
                  <c:v>24000</c:v>
                </c:pt>
                <c:pt idx="909">
                  <c:v>24000</c:v>
                </c:pt>
                <c:pt idx="910">
                  <c:v>24000</c:v>
                </c:pt>
                <c:pt idx="911">
                  <c:v>24000</c:v>
                </c:pt>
                <c:pt idx="912">
                  <c:v>24000</c:v>
                </c:pt>
                <c:pt idx="913">
                  <c:v>24000</c:v>
                </c:pt>
                <c:pt idx="914">
                  <c:v>24000</c:v>
                </c:pt>
                <c:pt idx="915">
                  <c:v>24000</c:v>
                </c:pt>
                <c:pt idx="916">
                  <c:v>24000</c:v>
                </c:pt>
                <c:pt idx="917">
                  <c:v>24000</c:v>
                </c:pt>
                <c:pt idx="918">
                  <c:v>24000</c:v>
                </c:pt>
                <c:pt idx="919">
                  <c:v>24000</c:v>
                </c:pt>
                <c:pt idx="920">
                  <c:v>24000</c:v>
                </c:pt>
                <c:pt idx="921">
                  <c:v>24000</c:v>
                </c:pt>
                <c:pt idx="922">
                  <c:v>24000</c:v>
                </c:pt>
                <c:pt idx="923">
                  <c:v>24000</c:v>
                </c:pt>
                <c:pt idx="924">
                  <c:v>24000</c:v>
                </c:pt>
                <c:pt idx="925">
                  <c:v>24000</c:v>
                </c:pt>
                <c:pt idx="926">
                  <c:v>24000</c:v>
                </c:pt>
                <c:pt idx="927">
                  <c:v>24000</c:v>
                </c:pt>
                <c:pt idx="928">
                  <c:v>24000</c:v>
                </c:pt>
                <c:pt idx="929">
                  <c:v>24000</c:v>
                </c:pt>
                <c:pt idx="930">
                  <c:v>24000</c:v>
                </c:pt>
                <c:pt idx="931">
                  <c:v>24000</c:v>
                </c:pt>
                <c:pt idx="932">
                  <c:v>24000</c:v>
                </c:pt>
                <c:pt idx="933">
                  <c:v>24000</c:v>
                </c:pt>
                <c:pt idx="934">
                  <c:v>24000</c:v>
                </c:pt>
                <c:pt idx="935">
                  <c:v>24000</c:v>
                </c:pt>
                <c:pt idx="936">
                  <c:v>24000</c:v>
                </c:pt>
                <c:pt idx="937">
                  <c:v>24000</c:v>
                </c:pt>
                <c:pt idx="938">
                  <c:v>24000</c:v>
                </c:pt>
                <c:pt idx="939">
                  <c:v>24000</c:v>
                </c:pt>
                <c:pt idx="940">
                  <c:v>24000</c:v>
                </c:pt>
                <c:pt idx="941">
                  <c:v>24000</c:v>
                </c:pt>
                <c:pt idx="942">
                  <c:v>24000</c:v>
                </c:pt>
                <c:pt idx="943">
                  <c:v>24000</c:v>
                </c:pt>
                <c:pt idx="944">
                  <c:v>24000</c:v>
                </c:pt>
                <c:pt idx="945">
                  <c:v>24000</c:v>
                </c:pt>
                <c:pt idx="946">
                  <c:v>24000</c:v>
                </c:pt>
                <c:pt idx="947">
                  <c:v>24000</c:v>
                </c:pt>
                <c:pt idx="948">
                  <c:v>24000</c:v>
                </c:pt>
                <c:pt idx="949">
                  <c:v>24000</c:v>
                </c:pt>
                <c:pt idx="950">
                  <c:v>24000</c:v>
                </c:pt>
                <c:pt idx="951">
                  <c:v>24000</c:v>
                </c:pt>
                <c:pt idx="952">
                  <c:v>24000</c:v>
                </c:pt>
                <c:pt idx="953">
                  <c:v>24000</c:v>
                </c:pt>
                <c:pt idx="954">
                  <c:v>24000</c:v>
                </c:pt>
                <c:pt idx="955">
                  <c:v>24000</c:v>
                </c:pt>
                <c:pt idx="956">
                  <c:v>24000</c:v>
                </c:pt>
                <c:pt idx="957">
                  <c:v>24000</c:v>
                </c:pt>
                <c:pt idx="958">
                  <c:v>24000</c:v>
                </c:pt>
                <c:pt idx="959">
                  <c:v>24000</c:v>
                </c:pt>
                <c:pt idx="960">
                  <c:v>24000</c:v>
                </c:pt>
                <c:pt idx="961">
                  <c:v>24000</c:v>
                </c:pt>
                <c:pt idx="962">
                  <c:v>24000</c:v>
                </c:pt>
                <c:pt idx="963">
                  <c:v>24000</c:v>
                </c:pt>
                <c:pt idx="964">
                  <c:v>24000</c:v>
                </c:pt>
                <c:pt idx="965">
                  <c:v>24000</c:v>
                </c:pt>
                <c:pt idx="966">
                  <c:v>24000</c:v>
                </c:pt>
                <c:pt idx="967">
                  <c:v>24000</c:v>
                </c:pt>
                <c:pt idx="968">
                  <c:v>24000</c:v>
                </c:pt>
                <c:pt idx="969">
                  <c:v>24000</c:v>
                </c:pt>
                <c:pt idx="970">
                  <c:v>24000</c:v>
                </c:pt>
                <c:pt idx="971">
                  <c:v>24000</c:v>
                </c:pt>
                <c:pt idx="972">
                  <c:v>24000</c:v>
                </c:pt>
                <c:pt idx="973">
                  <c:v>24000</c:v>
                </c:pt>
                <c:pt idx="974">
                  <c:v>24000</c:v>
                </c:pt>
                <c:pt idx="975">
                  <c:v>24000</c:v>
                </c:pt>
                <c:pt idx="976">
                  <c:v>24000</c:v>
                </c:pt>
                <c:pt idx="977">
                  <c:v>24000</c:v>
                </c:pt>
                <c:pt idx="978">
                  <c:v>24000</c:v>
                </c:pt>
                <c:pt idx="979">
                  <c:v>24000</c:v>
                </c:pt>
                <c:pt idx="980">
                  <c:v>24000</c:v>
                </c:pt>
                <c:pt idx="981">
                  <c:v>24000</c:v>
                </c:pt>
                <c:pt idx="982">
                  <c:v>24000</c:v>
                </c:pt>
                <c:pt idx="983">
                  <c:v>24000</c:v>
                </c:pt>
                <c:pt idx="984">
                  <c:v>24000</c:v>
                </c:pt>
                <c:pt idx="985">
                  <c:v>24000</c:v>
                </c:pt>
                <c:pt idx="986">
                  <c:v>24000</c:v>
                </c:pt>
                <c:pt idx="987">
                  <c:v>24000</c:v>
                </c:pt>
                <c:pt idx="988">
                  <c:v>24000</c:v>
                </c:pt>
                <c:pt idx="989">
                  <c:v>24000</c:v>
                </c:pt>
                <c:pt idx="990">
                  <c:v>24000</c:v>
                </c:pt>
                <c:pt idx="991">
                  <c:v>24000</c:v>
                </c:pt>
                <c:pt idx="992">
                  <c:v>24000</c:v>
                </c:pt>
                <c:pt idx="993">
                  <c:v>24000</c:v>
                </c:pt>
                <c:pt idx="994">
                  <c:v>24000</c:v>
                </c:pt>
                <c:pt idx="995">
                  <c:v>24000</c:v>
                </c:pt>
                <c:pt idx="996">
                  <c:v>24000</c:v>
                </c:pt>
                <c:pt idx="997">
                  <c:v>24000</c:v>
                </c:pt>
                <c:pt idx="998">
                  <c:v>24000</c:v>
                </c:pt>
                <c:pt idx="999">
                  <c:v>24000</c:v>
                </c:pt>
                <c:pt idx="1000">
                  <c:v>24000</c:v>
                </c:pt>
                <c:pt idx="1001">
                  <c:v>24000</c:v>
                </c:pt>
                <c:pt idx="1002">
                  <c:v>24000</c:v>
                </c:pt>
                <c:pt idx="1003">
                  <c:v>24000</c:v>
                </c:pt>
                <c:pt idx="1004">
                  <c:v>24000</c:v>
                </c:pt>
                <c:pt idx="1005">
                  <c:v>24000</c:v>
                </c:pt>
                <c:pt idx="1006">
                  <c:v>24000</c:v>
                </c:pt>
                <c:pt idx="1007">
                  <c:v>24000</c:v>
                </c:pt>
                <c:pt idx="1008">
                  <c:v>24000</c:v>
                </c:pt>
                <c:pt idx="1009">
                  <c:v>24000</c:v>
                </c:pt>
                <c:pt idx="1010">
                  <c:v>24000</c:v>
                </c:pt>
                <c:pt idx="1011">
                  <c:v>24000</c:v>
                </c:pt>
                <c:pt idx="1012">
                  <c:v>24000</c:v>
                </c:pt>
                <c:pt idx="1013">
                  <c:v>24000</c:v>
                </c:pt>
                <c:pt idx="1014">
                  <c:v>24000</c:v>
                </c:pt>
                <c:pt idx="1015">
                  <c:v>24000</c:v>
                </c:pt>
                <c:pt idx="1016">
                  <c:v>24000</c:v>
                </c:pt>
                <c:pt idx="1017">
                  <c:v>24000</c:v>
                </c:pt>
                <c:pt idx="1018">
                  <c:v>24000</c:v>
                </c:pt>
                <c:pt idx="1019">
                  <c:v>24000</c:v>
                </c:pt>
                <c:pt idx="1020">
                  <c:v>24000</c:v>
                </c:pt>
                <c:pt idx="1021">
                  <c:v>24000</c:v>
                </c:pt>
                <c:pt idx="1022">
                  <c:v>24000</c:v>
                </c:pt>
                <c:pt idx="1023">
                  <c:v>24000</c:v>
                </c:pt>
                <c:pt idx="1024">
                  <c:v>24000</c:v>
                </c:pt>
                <c:pt idx="1025">
                  <c:v>24000</c:v>
                </c:pt>
                <c:pt idx="1026">
                  <c:v>24000</c:v>
                </c:pt>
                <c:pt idx="1027">
                  <c:v>24000</c:v>
                </c:pt>
                <c:pt idx="1028">
                  <c:v>24000</c:v>
                </c:pt>
                <c:pt idx="1029">
                  <c:v>24000</c:v>
                </c:pt>
                <c:pt idx="1030">
                  <c:v>24000</c:v>
                </c:pt>
                <c:pt idx="1031">
                  <c:v>24000</c:v>
                </c:pt>
                <c:pt idx="1032">
                  <c:v>24000</c:v>
                </c:pt>
                <c:pt idx="1033">
                  <c:v>24000</c:v>
                </c:pt>
                <c:pt idx="1034">
                  <c:v>24000</c:v>
                </c:pt>
                <c:pt idx="1035">
                  <c:v>24000</c:v>
                </c:pt>
                <c:pt idx="1036">
                  <c:v>24000</c:v>
                </c:pt>
                <c:pt idx="1037">
                  <c:v>24000</c:v>
                </c:pt>
                <c:pt idx="1038">
                  <c:v>24000</c:v>
                </c:pt>
                <c:pt idx="1039">
                  <c:v>24000</c:v>
                </c:pt>
                <c:pt idx="1040">
                  <c:v>24000</c:v>
                </c:pt>
                <c:pt idx="1041">
                  <c:v>24000</c:v>
                </c:pt>
                <c:pt idx="1042">
                  <c:v>24000</c:v>
                </c:pt>
                <c:pt idx="1043">
                  <c:v>24000</c:v>
                </c:pt>
                <c:pt idx="1044">
                  <c:v>24000</c:v>
                </c:pt>
                <c:pt idx="1045">
                  <c:v>24000</c:v>
                </c:pt>
                <c:pt idx="1046">
                  <c:v>24000</c:v>
                </c:pt>
                <c:pt idx="1047">
                  <c:v>24000</c:v>
                </c:pt>
                <c:pt idx="1048">
                  <c:v>24000</c:v>
                </c:pt>
                <c:pt idx="1049">
                  <c:v>24000</c:v>
                </c:pt>
                <c:pt idx="1050">
                  <c:v>24000</c:v>
                </c:pt>
                <c:pt idx="1051">
                  <c:v>24000</c:v>
                </c:pt>
                <c:pt idx="1052">
                  <c:v>24000</c:v>
                </c:pt>
                <c:pt idx="1053">
                  <c:v>24000</c:v>
                </c:pt>
                <c:pt idx="1054">
                  <c:v>24000</c:v>
                </c:pt>
                <c:pt idx="1055">
                  <c:v>24000</c:v>
                </c:pt>
                <c:pt idx="1056">
                  <c:v>24000</c:v>
                </c:pt>
                <c:pt idx="1057">
                  <c:v>24000</c:v>
                </c:pt>
                <c:pt idx="1058">
                  <c:v>24000</c:v>
                </c:pt>
                <c:pt idx="1059">
                  <c:v>24000</c:v>
                </c:pt>
                <c:pt idx="1060">
                  <c:v>24000</c:v>
                </c:pt>
                <c:pt idx="1061">
                  <c:v>24000</c:v>
                </c:pt>
                <c:pt idx="1062">
                  <c:v>24000</c:v>
                </c:pt>
                <c:pt idx="1063">
                  <c:v>24000</c:v>
                </c:pt>
                <c:pt idx="1064">
                  <c:v>24000</c:v>
                </c:pt>
                <c:pt idx="1065">
                  <c:v>24000</c:v>
                </c:pt>
                <c:pt idx="1066">
                  <c:v>24000</c:v>
                </c:pt>
                <c:pt idx="1067">
                  <c:v>24000</c:v>
                </c:pt>
                <c:pt idx="1068">
                  <c:v>24000</c:v>
                </c:pt>
                <c:pt idx="1069">
                  <c:v>24000</c:v>
                </c:pt>
                <c:pt idx="1070">
                  <c:v>24000</c:v>
                </c:pt>
                <c:pt idx="1071">
                  <c:v>24000</c:v>
                </c:pt>
                <c:pt idx="1072">
                  <c:v>24000</c:v>
                </c:pt>
                <c:pt idx="1073">
                  <c:v>24000</c:v>
                </c:pt>
                <c:pt idx="1074">
                  <c:v>24000</c:v>
                </c:pt>
                <c:pt idx="1075">
                  <c:v>24000</c:v>
                </c:pt>
                <c:pt idx="1076">
                  <c:v>24000</c:v>
                </c:pt>
                <c:pt idx="1077">
                  <c:v>24000</c:v>
                </c:pt>
                <c:pt idx="1078">
                  <c:v>24000</c:v>
                </c:pt>
                <c:pt idx="1079">
                  <c:v>24000</c:v>
                </c:pt>
                <c:pt idx="1080">
                  <c:v>24000</c:v>
                </c:pt>
                <c:pt idx="1081">
                  <c:v>24000</c:v>
                </c:pt>
                <c:pt idx="1082">
                  <c:v>24000</c:v>
                </c:pt>
                <c:pt idx="1083">
                  <c:v>24000</c:v>
                </c:pt>
                <c:pt idx="1084">
                  <c:v>24000</c:v>
                </c:pt>
                <c:pt idx="1085">
                  <c:v>24000</c:v>
                </c:pt>
                <c:pt idx="1086">
                  <c:v>24000</c:v>
                </c:pt>
                <c:pt idx="1087">
                  <c:v>24000</c:v>
                </c:pt>
                <c:pt idx="1088">
                  <c:v>24000</c:v>
                </c:pt>
                <c:pt idx="1089">
                  <c:v>24000</c:v>
                </c:pt>
                <c:pt idx="1090">
                  <c:v>24000</c:v>
                </c:pt>
                <c:pt idx="1091">
                  <c:v>24000</c:v>
                </c:pt>
                <c:pt idx="1092">
                  <c:v>24000</c:v>
                </c:pt>
                <c:pt idx="1093">
                  <c:v>24000</c:v>
                </c:pt>
                <c:pt idx="1094">
                  <c:v>24000</c:v>
                </c:pt>
                <c:pt idx="1095">
                  <c:v>24000</c:v>
                </c:pt>
                <c:pt idx="1096">
                  <c:v>24000</c:v>
                </c:pt>
                <c:pt idx="1097">
                  <c:v>24000</c:v>
                </c:pt>
                <c:pt idx="1098">
                  <c:v>24000</c:v>
                </c:pt>
                <c:pt idx="1099">
                  <c:v>24000</c:v>
                </c:pt>
                <c:pt idx="1100">
                  <c:v>24000</c:v>
                </c:pt>
                <c:pt idx="1101">
                  <c:v>24000</c:v>
                </c:pt>
                <c:pt idx="1102">
                  <c:v>24000</c:v>
                </c:pt>
                <c:pt idx="1103">
                  <c:v>24000</c:v>
                </c:pt>
                <c:pt idx="1104">
                  <c:v>24000</c:v>
                </c:pt>
                <c:pt idx="1105">
                  <c:v>24000</c:v>
                </c:pt>
                <c:pt idx="1106">
                  <c:v>24000</c:v>
                </c:pt>
                <c:pt idx="1107">
                  <c:v>24000</c:v>
                </c:pt>
                <c:pt idx="1108">
                  <c:v>24000</c:v>
                </c:pt>
                <c:pt idx="1109">
                  <c:v>24000</c:v>
                </c:pt>
                <c:pt idx="1110">
                  <c:v>24000</c:v>
                </c:pt>
                <c:pt idx="1111">
                  <c:v>24000</c:v>
                </c:pt>
                <c:pt idx="1112">
                  <c:v>24000</c:v>
                </c:pt>
                <c:pt idx="1113">
                  <c:v>24000</c:v>
                </c:pt>
                <c:pt idx="1114">
                  <c:v>24000</c:v>
                </c:pt>
                <c:pt idx="1115">
                  <c:v>24000</c:v>
                </c:pt>
                <c:pt idx="1116">
                  <c:v>24000</c:v>
                </c:pt>
                <c:pt idx="1117">
                  <c:v>24000</c:v>
                </c:pt>
                <c:pt idx="1118">
                  <c:v>24000</c:v>
                </c:pt>
                <c:pt idx="1119">
                  <c:v>24000</c:v>
                </c:pt>
                <c:pt idx="1120">
                  <c:v>24000</c:v>
                </c:pt>
                <c:pt idx="1121">
                  <c:v>24000</c:v>
                </c:pt>
                <c:pt idx="1122">
                  <c:v>24000</c:v>
                </c:pt>
                <c:pt idx="1123">
                  <c:v>24000</c:v>
                </c:pt>
                <c:pt idx="1124">
                  <c:v>24000</c:v>
                </c:pt>
                <c:pt idx="1125">
                  <c:v>24000</c:v>
                </c:pt>
                <c:pt idx="1126">
                  <c:v>24000</c:v>
                </c:pt>
                <c:pt idx="1127">
                  <c:v>24000</c:v>
                </c:pt>
                <c:pt idx="1128">
                  <c:v>24000</c:v>
                </c:pt>
                <c:pt idx="1129">
                  <c:v>24000</c:v>
                </c:pt>
                <c:pt idx="1130">
                  <c:v>24000</c:v>
                </c:pt>
                <c:pt idx="1131">
                  <c:v>24000</c:v>
                </c:pt>
                <c:pt idx="1132">
                  <c:v>24000</c:v>
                </c:pt>
                <c:pt idx="1133">
                  <c:v>24000</c:v>
                </c:pt>
                <c:pt idx="1134">
                  <c:v>24000</c:v>
                </c:pt>
                <c:pt idx="1135">
                  <c:v>24000</c:v>
                </c:pt>
                <c:pt idx="1136">
                  <c:v>24000</c:v>
                </c:pt>
                <c:pt idx="1137">
                  <c:v>24000</c:v>
                </c:pt>
                <c:pt idx="1138">
                  <c:v>24000</c:v>
                </c:pt>
                <c:pt idx="1139">
                  <c:v>24000</c:v>
                </c:pt>
                <c:pt idx="1140">
                  <c:v>24000</c:v>
                </c:pt>
                <c:pt idx="1141">
                  <c:v>24000</c:v>
                </c:pt>
                <c:pt idx="1142">
                  <c:v>24000</c:v>
                </c:pt>
                <c:pt idx="1143">
                  <c:v>24000</c:v>
                </c:pt>
                <c:pt idx="1144">
                  <c:v>24000</c:v>
                </c:pt>
                <c:pt idx="1145">
                  <c:v>24000</c:v>
                </c:pt>
                <c:pt idx="1146">
                  <c:v>24000</c:v>
                </c:pt>
                <c:pt idx="1147">
                  <c:v>24000</c:v>
                </c:pt>
                <c:pt idx="1148">
                  <c:v>24000</c:v>
                </c:pt>
                <c:pt idx="1149">
                  <c:v>24000</c:v>
                </c:pt>
                <c:pt idx="1150">
                  <c:v>24000</c:v>
                </c:pt>
                <c:pt idx="1151">
                  <c:v>24000</c:v>
                </c:pt>
                <c:pt idx="1152">
                  <c:v>24000</c:v>
                </c:pt>
                <c:pt idx="1153">
                  <c:v>24000</c:v>
                </c:pt>
                <c:pt idx="1154">
                  <c:v>24000</c:v>
                </c:pt>
                <c:pt idx="1155">
                  <c:v>24000</c:v>
                </c:pt>
                <c:pt idx="1156">
                  <c:v>24000</c:v>
                </c:pt>
                <c:pt idx="1157">
                  <c:v>24000</c:v>
                </c:pt>
                <c:pt idx="1158">
                  <c:v>24000</c:v>
                </c:pt>
                <c:pt idx="1159">
                  <c:v>24000</c:v>
                </c:pt>
                <c:pt idx="1160">
                  <c:v>24000</c:v>
                </c:pt>
                <c:pt idx="1161">
                  <c:v>24000</c:v>
                </c:pt>
                <c:pt idx="1162">
                  <c:v>24000</c:v>
                </c:pt>
                <c:pt idx="1163">
                  <c:v>24000</c:v>
                </c:pt>
                <c:pt idx="1164">
                  <c:v>24000</c:v>
                </c:pt>
                <c:pt idx="1165">
                  <c:v>24000</c:v>
                </c:pt>
                <c:pt idx="1166">
                  <c:v>24000</c:v>
                </c:pt>
                <c:pt idx="1167">
                  <c:v>24000</c:v>
                </c:pt>
                <c:pt idx="1168">
                  <c:v>24000</c:v>
                </c:pt>
                <c:pt idx="1169">
                  <c:v>24000</c:v>
                </c:pt>
                <c:pt idx="1170">
                  <c:v>24000</c:v>
                </c:pt>
                <c:pt idx="1171">
                  <c:v>24000</c:v>
                </c:pt>
                <c:pt idx="1172">
                  <c:v>24000</c:v>
                </c:pt>
                <c:pt idx="1173">
                  <c:v>24000</c:v>
                </c:pt>
                <c:pt idx="1174">
                  <c:v>24000</c:v>
                </c:pt>
                <c:pt idx="1175">
                  <c:v>24000</c:v>
                </c:pt>
                <c:pt idx="1176">
                  <c:v>24000</c:v>
                </c:pt>
                <c:pt idx="1177">
                  <c:v>24000</c:v>
                </c:pt>
                <c:pt idx="1178">
                  <c:v>24000</c:v>
                </c:pt>
                <c:pt idx="1179">
                  <c:v>24000</c:v>
                </c:pt>
                <c:pt idx="1180">
                  <c:v>24000</c:v>
                </c:pt>
                <c:pt idx="1181">
                  <c:v>24000</c:v>
                </c:pt>
                <c:pt idx="1182">
                  <c:v>24000</c:v>
                </c:pt>
                <c:pt idx="1183">
                  <c:v>24000</c:v>
                </c:pt>
                <c:pt idx="1184">
                  <c:v>24000</c:v>
                </c:pt>
                <c:pt idx="1185">
                  <c:v>24000</c:v>
                </c:pt>
                <c:pt idx="1186">
                  <c:v>24000</c:v>
                </c:pt>
                <c:pt idx="1187">
                  <c:v>24000</c:v>
                </c:pt>
                <c:pt idx="1188">
                  <c:v>24000</c:v>
                </c:pt>
                <c:pt idx="1189">
                  <c:v>24000</c:v>
                </c:pt>
                <c:pt idx="1190">
                  <c:v>24000</c:v>
                </c:pt>
                <c:pt idx="1191">
                  <c:v>24000</c:v>
                </c:pt>
                <c:pt idx="1192">
                  <c:v>24000</c:v>
                </c:pt>
                <c:pt idx="1193">
                  <c:v>24000</c:v>
                </c:pt>
                <c:pt idx="1194">
                  <c:v>24000</c:v>
                </c:pt>
                <c:pt idx="1195">
                  <c:v>24000</c:v>
                </c:pt>
                <c:pt idx="1196">
                  <c:v>24000</c:v>
                </c:pt>
                <c:pt idx="1197">
                  <c:v>24000</c:v>
                </c:pt>
                <c:pt idx="1198">
                  <c:v>24000</c:v>
                </c:pt>
                <c:pt idx="1199">
                  <c:v>24000</c:v>
                </c:pt>
                <c:pt idx="1200">
                  <c:v>24000</c:v>
                </c:pt>
                <c:pt idx="1201">
                  <c:v>24000</c:v>
                </c:pt>
                <c:pt idx="1202">
                  <c:v>24000</c:v>
                </c:pt>
                <c:pt idx="1203">
                  <c:v>24000</c:v>
                </c:pt>
                <c:pt idx="1204">
                  <c:v>24000</c:v>
                </c:pt>
                <c:pt idx="1205">
                  <c:v>24000</c:v>
                </c:pt>
                <c:pt idx="1206">
                  <c:v>24000</c:v>
                </c:pt>
                <c:pt idx="1207">
                  <c:v>24000</c:v>
                </c:pt>
                <c:pt idx="1208">
                  <c:v>24000</c:v>
                </c:pt>
                <c:pt idx="1209">
                  <c:v>24000</c:v>
                </c:pt>
                <c:pt idx="1210">
                  <c:v>24000</c:v>
                </c:pt>
                <c:pt idx="1211">
                  <c:v>24000</c:v>
                </c:pt>
                <c:pt idx="1212">
                  <c:v>24000</c:v>
                </c:pt>
                <c:pt idx="1213">
                  <c:v>24000</c:v>
                </c:pt>
                <c:pt idx="1214">
                  <c:v>24000</c:v>
                </c:pt>
                <c:pt idx="1215">
                  <c:v>24000</c:v>
                </c:pt>
                <c:pt idx="1216">
                  <c:v>24000</c:v>
                </c:pt>
                <c:pt idx="1217">
                  <c:v>24000</c:v>
                </c:pt>
                <c:pt idx="1218">
                  <c:v>24000</c:v>
                </c:pt>
                <c:pt idx="1219">
                  <c:v>24000</c:v>
                </c:pt>
                <c:pt idx="1220">
                  <c:v>24000</c:v>
                </c:pt>
                <c:pt idx="1221">
                  <c:v>24000</c:v>
                </c:pt>
                <c:pt idx="1222">
                  <c:v>24000</c:v>
                </c:pt>
                <c:pt idx="1223">
                  <c:v>24000</c:v>
                </c:pt>
                <c:pt idx="1224">
                  <c:v>24000</c:v>
                </c:pt>
                <c:pt idx="1225">
                  <c:v>24000</c:v>
                </c:pt>
                <c:pt idx="1226">
                  <c:v>24000</c:v>
                </c:pt>
                <c:pt idx="1227">
                  <c:v>24000</c:v>
                </c:pt>
                <c:pt idx="1228">
                  <c:v>24000</c:v>
                </c:pt>
                <c:pt idx="1229">
                  <c:v>24000</c:v>
                </c:pt>
                <c:pt idx="1230">
                  <c:v>24000</c:v>
                </c:pt>
                <c:pt idx="1231">
                  <c:v>24000</c:v>
                </c:pt>
                <c:pt idx="1232">
                  <c:v>24000</c:v>
                </c:pt>
                <c:pt idx="1233">
                  <c:v>24000</c:v>
                </c:pt>
                <c:pt idx="1234">
                  <c:v>24000</c:v>
                </c:pt>
                <c:pt idx="1235">
                  <c:v>24000</c:v>
                </c:pt>
                <c:pt idx="1236">
                  <c:v>24000</c:v>
                </c:pt>
                <c:pt idx="1237">
                  <c:v>24000</c:v>
                </c:pt>
                <c:pt idx="1238">
                  <c:v>24000</c:v>
                </c:pt>
                <c:pt idx="1239">
                  <c:v>24000</c:v>
                </c:pt>
                <c:pt idx="1240">
                  <c:v>24000</c:v>
                </c:pt>
                <c:pt idx="1241">
                  <c:v>24000</c:v>
                </c:pt>
                <c:pt idx="1242">
                  <c:v>24000</c:v>
                </c:pt>
                <c:pt idx="1243">
                  <c:v>24000</c:v>
                </c:pt>
                <c:pt idx="1244">
                  <c:v>24000</c:v>
                </c:pt>
                <c:pt idx="1245">
                  <c:v>24000</c:v>
                </c:pt>
                <c:pt idx="1246">
                  <c:v>24000</c:v>
                </c:pt>
                <c:pt idx="1247">
                  <c:v>24000</c:v>
                </c:pt>
                <c:pt idx="1248">
                  <c:v>24000</c:v>
                </c:pt>
                <c:pt idx="1249">
                  <c:v>24000</c:v>
                </c:pt>
                <c:pt idx="1250">
                  <c:v>24000</c:v>
                </c:pt>
                <c:pt idx="1251">
                  <c:v>24000</c:v>
                </c:pt>
                <c:pt idx="1252">
                  <c:v>24000</c:v>
                </c:pt>
                <c:pt idx="1253">
                  <c:v>24000</c:v>
                </c:pt>
                <c:pt idx="1254">
                  <c:v>24000</c:v>
                </c:pt>
                <c:pt idx="1255">
                  <c:v>24000</c:v>
                </c:pt>
                <c:pt idx="1256">
                  <c:v>24000</c:v>
                </c:pt>
                <c:pt idx="1257">
                  <c:v>24000</c:v>
                </c:pt>
                <c:pt idx="1258">
                  <c:v>24000</c:v>
                </c:pt>
                <c:pt idx="1259">
                  <c:v>24000</c:v>
                </c:pt>
                <c:pt idx="1260">
                  <c:v>24000</c:v>
                </c:pt>
                <c:pt idx="1261">
                  <c:v>24000</c:v>
                </c:pt>
                <c:pt idx="1262">
                  <c:v>24000</c:v>
                </c:pt>
                <c:pt idx="1263">
                  <c:v>24000</c:v>
                </c:pt>
                <c:pt idx="1264">
                  <c:v>24000</c:v>
                </c:pt>
                <c:pt idx="1265">
                  <c:v>24000</c:v>
                </c:pt>
                <c:pt idx="1266">
                  <c:v>24000</c:v>
                </c:pt>
                <c:pt idx="1267">
                  <c:v>24000</c:v>
                </c:pt>
                <c:pt idx="1268">
                  <c:v>24000</c:v>
                </c:pt>
                <c:pt idx="1269">
                  <c:v>24000</c:v>
                </c:pt>
                <c:pt idx="1270">
                  <c:v>24000</c:v>
                </c:pt>
                <c:pt idx="1271">
                  <c:v>24000</c:v>
                </c:pt>
                <c:pt idx="1272">
                  <c:v>24000</c:v>
                </c:pt>
                <c:pt idx="1273">
                  <c:v>24000</c:v>
                </c:pt>
                <c:pt idx="1274">
                  <c:v>24000</c:v>
                </c:pt>
                <c:pt idx="1275">
                  <c:v>24000</c:v>
                </c:pt>
                <c:pt idx="1276">
                  <c:v>24000</c:v>
                </c:pt>
                <c:pt idx="1277">
                  <c:v>24000</c:v>
                </c:pt>
                <c:pt idx="1278">
                  <c:v>24000</c:v>
                </c:pt>
                <c:pt idx="1279">
                  <c:v>24000</c:v>
                </c:pt>
                <c:pt idx="1280">
                  <c:v>24000</c:v>
                </c:pt>
                <c:pt idx="1281">
                  <c:v>24000</c:v>
                </c:pt>
                <c:pt idx="1282">
                  <c:v>24000</c:v>
                </c:pt>
                <c:pt idx="1283">
                  <c:v>24000</c:v>
                </c:pt>
                <c:pt idx="1284">
                  <c:v>24000</c:v>
                </c:pt>
                <c:pt idx="1285">
                  <c:v>24000</c:v>
                </c:pt>
                <c:pt idx="1286">
                  <c:v>24000</c:v>
                </c:pt>
                <c:pt idx="1287">
                  <c:v>24000</c:v>
                </c:pt>
                <c:pt idx="1288">
                  <c:v>24000</c:v>
                </c:pt>
                <c:pt idx="1289">
                  <c:v>24000</c:v>
                </c:pt>
                <c:pt idx="1290">
                  <c:v>24000</c:v>
                </c:pt>
                <c:pt idx="1291">
                  <c:v>24000</c:v>
                </c:pt>
                <c:pt idx="1292">
                  <c:v>24000</c:v>
                </c:pt>
                <c:pt idx="1293">
                  <c:v>24000</c:v>
                </c:pt>
                <c:pt idx="1294">
                  <c:v>24000</c:v>
                </c:pt>
                <c:pt idx="1295">
                  <c:v>24000</c:v>
                </c:pt>
                <c:pt idx="1296">
                  <c:v>24000</c:v>
                </c:pt>
                <c:pt idx="1297">
                  <c:v>24000</c:v>
                </c:pt>
                <c:pt idx="1298">
                  <c:v>24000</c:v>
                </c:pt>
                <c:pt idx="1299">
                  <c:v>24000</c:v>
                </c:pt>
                <c:pt idx="1300">
                  <c:v>24000</c:v>
                </c:pt>
                <c:pt idx="1301">
                  <c:v>24000</c:v>
                </c:pt>
                <c:pt idx="1302">
                  <c:v>24000</c:v>
                </c:pt>
                <c:pt idx="1303">
                  <c:v>24000</c:v>
                </c:pt>
                <c:pt idx="1304">
                  <c:v>24000</c:v>
                </c:pt>
                <c:pt idx="1305">
                  <c:v>24000</c:v>
                </c:pt>
                <c:pt idx="1306">
                  <c:v>24000</c:v>
                </c:pt>
                <c:pt idx="1307">
                  <c:v>24000</c:v>
                </c:pt>
                <c:pt idx="1308">
                  <c:v>24000</c:v>
                </c:pt>
                <c:pt idx="1309">
                  <c:v>24000</c:v>
                </c:pt>
                <c:pt idx="1310">
                  <c:v>24000</c:v>
                </c:pt>
                <c:pt idx="1311">
                  <c:v>24000</c:v>
                </c:pt>
                <c:pt idx="1312">
                  <c:v>24000</c:v>
                </c:pt>
                <c:pt idx="1313">
                  <c:v>24000</c:v>
                </c:pt>
                <c:pt idx="1314">
                  <c:v>24000</c:v>
                </c:pt>
                <c:pt idx="1315">
                  <c:v>24000</c:v>
                </c:pt>
                <c:pt idx="1316">
                  <c:v>24000</c:v>
                </c:pt>
                <c:pt idx="1317">
                  <c:v>24000</c:v>
                </c:pt>
                <c:pt idx="1318">
                  <c:v>24000</c:v>
                </c:pt>
                <c:pt idx="1319">
                  <c:v>24000</c:v>
                </c:pt>
                <c:pt idx="1320">
                  <c:v>24000</c:v>
                </c:pt>
                <c:pt idx="1321">
                  <c:v>24000</c:v>
                </c:pt>
                <c:pt idx="1322">
                  <c:v>24000</c:v>
                </c:pt>
                <c:pt idx="1323">
                  <c:v>24000</c:v>
                </c:pt>
                <c:pt idx="1324">
                  <c:v>24000</c:v>
                </c:pt>
                <c:pt idx="1325">
                  <c:v>24000</c:v>
                </c:pt>
                <c:pt idx="1326">
                  <c:v>24000</c:v>
                </c:pt>
                <c:pt idx="1327">
                  <c:v>24000</c:v>
                </c:pt>
                <c:pt idx="1328">
                  <c:v>24000</c:v>
                </c:pt>
                <c:pt idx="1329">
                  <c:v>24000</c:v>
                </c:pt>
                <c:pt idx="1330">
                  <c:v>24000</c:v>
                </c:pt>
                <c:pt idx="1331">
                  <c:v>24000</c:v>
                </c:pt>
                <c:pt idx="1332">
                  <c:v>24000</c:v>
                </c:pt>
                <c:pt idx="1333">
                  <c:v>24000</c:v>
                </c:pt>
                <c:pt idx="1334">
                  <c:v>24000</c:v>
                </c:pt>
                <c:pt idx="1335">
                  <c:v>24000</c:v>
                </c:pt>
                <c:pt idx="1336">
                  <c:v>24000</c:v>
                </c:pt>
                <c:pt idx="1337">
                  <c:v>24000</c:v>
                </c:pt>
                <c:pt idx="1338">
                  <c:v>24000</c:v>
                </c:pt>
                <c:pt idx="1339">
                  <c:v>24000</c:v>
                </c:pt>
                <c:pt idx="1340">
                  <c:v>24000</c:v>
                </c:pt>
                <c:pt idx="1341">
                  <c:v>24000</c:v>
                </c:pt>
                <c:pt idx="1342">
                  <c:v>24000</c:v>
                </c:pt>
                <c:pt idx="1343">
                  <c:v>24000</c:v>
                </c:pt>
                <c:pt idx="1344">
                  <c:v>24000</c:v>
                </c:pt>
                <c:pt idx="1345">
                  <c:v>24000</c:v>
                </c:pt>
                <c:pt idx="1346">
                  <c:v>24000</c:v>
                </c:pt>
                <c:pt idx="1347">
                  <c:v>24000</c:v>
                </c:pt>
                <c:pt idx="1348">
                  <c:v>24000</c:v>
                </c:pt>
                <c:pt idx="1349">
                  <c:v>24000</c:v>
                </c:pt>
                <c:pt idx="1350">
                  <c:v>24000</c:v>
                </c:pt>
                <c:pt idx="1351">
                  <c:v>24000</c:v>
                </c:pt>
                <c:pt idx="1352">
                  <c:v>24000</c:v>
                </c:pt>
                <c:pt idx="1353">
                  <c:v>24000</c:v>
                </c:pt>
                <c:pt idx="1354">
                  <c:v>24000</c:v>
                </c:pt>
                <c:pt idx="1355">
                  <c:v>24000</c:v>
                </c:pt>
                <c:pt idx="1356">
                  <c:v>24000</c:v>
                </c:pt>
                <c:pt idx="1357">
                  <c:v>24000</c:v>
                </c:pt>
                <c:pt idx="1358">
                  <c:v>24000</c:v>
                </c:pt>
                <c:pt idx="1359">
                  <c:v>24000</c:v>
                </c:pt>
                <c:pt idx="1360">
                  <c:v>24000</c:v>
                </c:pt>
                <c:pt idx="1361">
                  <c:v>24000</c:v>
                </c:pt>
                <c:pt idx="1362">
                  <c:v>24000</c:v>
                </c:pt>
                <c:pt idx="1363">
                  <c:v>24000</c:v>
                </c:pt>
                <c:pt idx="1364">
                  <c:v>24000</c:v>
                </c:pt>
                <c:pt idx="1365">
                  <c:v>24000</c:v>
                </c:pt>
                <c:pt idx="1366">
                  <c:v>24000</c:v>
                </c:pt>
                <c:pt idx="1367">
                  <c:v>24000</c:v>
                </c:pt>
                <c:pt idx="1368">
                  <c:v>24000</c:v>
                </c:pt>
                <c:pt idx="1369">
                  <c:v>24000</c:v>
                </c:pt>
                <c:pt idx="1370">
                  <c:v>24000</c:v>
                </c:pt>
                <c:pt idx="1371">
                  <c:v>24000</c:v>
                </c:pt>
                <c:pt idx="1372">
                  <c:v>24000</c:v>
                </c:pt>
                <c:pt idx="1373">
                  <c:v>24000</c:v>
                </c:pt>
                <c:pt idx="1374">
                  <c:v>24000</c:v>
                </c:pt>
                <c:pt idx="1375">
                  <c:v>24000</c:v>
                </c:pt>
                <c:pt idx="1376">
                  <c:v>24000</c:v>
                </c:pt>
                <c:pt idx="1377">
                  <c:v>24000</c:v>
                </c:pt>
                <c:pt idx="1378">
                  <c:v>24000</c:v>
                </c:pt>
                <c:pt idx="1379">
                  <c:v>24000</c:v>
                </c:pt>
                <c:pt idx="1380">
                  <c:v>24000</c:v>
                </c:pt>
                <c:pt idx="1381">
                  <c:v>24000</c:v>
                </c:pt>
                <c:pt idx="1382">
                  <c:v>24000</c:v>
                </c:pt>
                <c:pt idx="1383">
                  <c:v>24000</c:v>
                </c:pt>
                <c:pt idx="1384">
                  <c:v>24000</c:v>
                </c:pt>
                <c:pt idx="1385">
                  <c:v>24000</c:v>
                </c:pt>
                <c:pt idx="1386">
                  <c:v>24000</c:v>
                </c:pt>
                <c:pt idx="1387">
                  <c:v>24000</c:v>
                </c:pt>
                <c:pt idx="1388">
                  <c:v>24000</c:v>
                </c:pt>
                <c:pt idx="1389">
                  <c:v>24000</c:v>
                </c:pt>
                <c:pt idx="1390">
                  <c:v>24000</c:v>
                </c:pt>
                <c:pt idx="1391">
                  <c:v>24000</c:v>
                </c:pt>
                <c:pt idx="1392">
                  <c:v>24000</c:v>
                </c:pt>
                <c:pt idx="1393">
                  <c:v>24000</c:v>
                </c:pt>
                <c:pt idx="1394">
                  <c:v>24000</c:v>
                </c:pt>
                <c:pt idx="1395">
                  <c:v>24000</c:v>
                </c:pt>
                <c:pt idx="1396">
                  <c:v>24000</c:v>
                </c:pt>
                <c:pt idx="1397">
                  <c:v>24000</c:v>
                </c:pt>
                <c:pt idx="1398">
                  <c:v>24000</c:v>
                </c:pt>
                <c:pt idx="1399">
                  <c:v>24000</c:v>
                </c:pt>
                <c:pt idx="1400">
                  <c:v>24000</c:v>
                </c:pt>
                <c:pt idx="1401">
                  <c:v>24000</c:v>
                </c:pt>
                <c:pt idx="1402">
                  <c:v>24000</c:v>
                </c:pt>
                <c:pt idx="1403">
                  <c:v>24000</c:v>
                </c:pt>
                <c:pt idx="1404">
                  <c:v>24000</c:v>
                </c:pt>
                <c:pt idx="1405">
                  <c:v>24000</c:v>
                </c:pt>
                <c:pt idx="1406">
                  <c:v>24000</c:v>
                </c:pt>
                <c:pt idx="1407">
                  <c:v>24000</c:v>
                </c:pt>
                <c:pt idx="1408">
                  <c:v>24000</c:v>
                </c:pt>
                <c:pt idx="1409">
                  <c:v>24000</c:v>
                </c:pt>
                <c:pt idx="1410">
                  <c:v>24000</c:v>
                </c:pt>
                <c:pt idx="1411">
                  <c:v>24000</c:v>
                </c:pt>
                <c:pt idx="1412">
                  <c:v>24000</c:v>
                </c:pt>
                <c:pt idx="1413">
                  <c:v>24000</c:v>
                </c:pt>
                <c:pt idx="1414">
                  <c:v>24000</c:v>
                </c:pt>
                <c:pt idx="1415">
                  <c:v>24000</c:v>
                </c:pt>
                <c:pt idx="1416">
                  <c:v>24000</c:v>
                </c:pt>
                <c:pt idx="1417">
                  <c:v>24000</c:v>
                </c:pt>
                <c:pt idx="1418">
                  <c:v>24000</c:v>
                </c:pt>
                <c:pt idx="1419">
                  <c:v>24000</c:v>
                </c:pt>
                <c:pt idx="1420">
                  <c:v>24000</c:v>
                </c:pt>
                <c:pt idx="1421">
                  <c:v>24000</c:v>
                </c:pt>
                <c:pt idx="1422">
                  <c:v>24000</c:v>
                </c:pt>
                <c:pt idx="1423">
                  <c:v>24000</c:v>
                </c:pt>
                <c:pt idx="1424">
                  <c:v>24000</c:v>
                </c:pt>
                <c:pt idx="1425">
                  <c:v>24000</c:v>
                </c:pt>
                <c:pt idx="1426">
                  <c:v>24000</c:v>
                </c:pt>
                <c:pt idx="1427">
                  <c:v>24000</c:v>
                </c:pt>
                <c:pt idx="1428">
                  <c:v>24000</c:v>
                </c:pt>
                <c:pt idx="1429">
                  <c:v>24000</c:v>
                </c:pt>
                <c:pt idx="1430">
                  <c:v>24000</c:v>
                </c:pt>
                <c:pt idx="1431">
                  <c:v>24000</c:v>
                </c:pt>
                <c:pt idx="1432">
                  <c:v>24000</c:v>
                </c:pt>
                <c:pt idx="1433">
                  <c:v>24000</c:v>
                </c:pt>
                <c:pt idx="1434">
                  <c:v>24000</c:v>
                </c:pt>
                <c:pt idx="1435">
                  <c:v>24000</c:v>
                </c:pt>
                <c:pt idx="1436">
                  <c:v>24000</c:v>
                </c:pt>
                <c:pt idx="1437">
                  <c:v>24000</c:v>
                </c:pt>
                <c:pt idx="1438">
                  <c:v>24000</c:v>
                </c:pt>
                <c:pt idx="1439">
                  <c:v>24000</c:v>
                </c:pt>
                <c:pt idx="1440">
                  <c:v>24000</c:v>
                </c:pt>
                <c:pt idx="1441">
                  <c:v>24000</c:v>
                </c:pt>
                <c:pt idx="1442">
                  <c:v>24000</c:v>
                </c:pt>
                <c:pt idx="1443">
                  <c:v>24000</c:v>
                </c:pt>
                <c:pt idx="1444">
                  <c:v>24000</c:v>
                </c:pt>
                <c:pt idx="1445">
                  <c:v>24000</c:v>
                </c:pt>
                <c:pt idx="1446">
                  <c:v>24000</c:v>
                </c:pt>
                <c:pt idx="1447">
                  <c:v>24000</c:v>
                </c:pt>
                <c:pt idx="1448">
                  <c:v>24000</c:v>
                </c:pt>
                <c:pt idx="1449">
                  <c:v>24000</c:v>
                </c:pt>
                <c:pt idx="1450">
                  <c:v>24000</c:v>
                </c:pt>
                <c:pt idx="1451">
                  <c:v>24000</c:v>
                </c:pt>
                <c:pt idx="1452">
                  <c:v>24000</c:v>
                </c:pt>
                <c:pt idx="1453">
                  <c:v>24000</c:v>
                </c:pt>
                <c:pt idx="1454">
                  <c:v>24000</c:v>
                </c:pt>
                <c:pt idx="1455">
                  <c:v>24000</c:v>
                </c:pt>
                <c:pt idx="1456">
                  <c:v>24000</c:v>
                </c:pt>
                <c:pt idx="1457">
                  <c:v>24000</c:v>
                </c:pt>
                <c:pt idx="1458">
                  <c:v>24000</c:v>
                </c:pt>
                <c:pt idx="1459">
                  <c:v>24000</c:v>
                </c:pt>
                <c:pt idx="1460">
                  <c:v>24000</c:v>
                </c:pt>
                <c:pt idx="1461">
                  <c:v>24000</c:v>
                </c:pt>
                <c:pt idx="1462">
                  <c:v>24000</c:v>
                </c:pt>
                <c:pt idx="1463">
                  <c:v>24000</c:v>
                </c:pt>
                <c:pt idx="1464">
                  <c:v>24000</c:v>
                </c:pt>
                <c:pt idx="1465">
                  <c:v>24000</c:v>
                </c:pt>
                <c:pt idx="1466">
                  <c:v>24000</c:v>
                </c:pt>
                <c:pt idx="1467">
                  <c:v>24000</c:v>
                </c:pt>
                <c:pt idx="1468">
                  <c:v>24000</c:v>
                </c:pt>
                <c:pt idx="1469">
                  <c:v>24000</c:v>
                </c:pt>
                <c:pt idx="1470">
                  <c:v>24000</c:v>
                </c:pt>
                <c:pt idx="1471">
                  <c:v>24000</c:v>
                </c:pt>
                <c:pt idx="1472">
                  <c:v>24000</c:v>
                </c:pt>
                <c:pt idx="1473">
                  <c:v>24000</c:v>
                </c:pt>
                <c:pt idx="1474">
                  <c:v>24000</c:v>
                </c:pt>
                <c:pt idx="1475">
                  <c:v>24000</c:v>
                </c:pt>
                <c:pt idx="1476">
                  <c:v>24000</c:v>
                </c:pt>
                <c:pt idx="1477">
                  <c:v>24000</c:v>
                </c:pt>
                <c:pt idx="1478">
                  <c:v>24000</c:v>
                </c:pt>
                <c:pt idx="1479">
                  <c:v>24000</c:v>
                </c:pt>
                <c:pt idx="1480">
                  <c:v>24000</c:v>
                </c:pt>
                <c:pt idx="1481">
                  <c:v>24000</c:v>
                </c:pt>
                <c:pt idx="1482">
                  <c:v>24000</c:v>
                </c:pt>
                <c:pt idx="1483">
                  <c:v>24000</c:v>
                </c:pt>
                <c:pt idx="1484">
                  <c:v>24000</c:v>
                </c:pt>
                <c:pt idx="1485">
                  <c:v>24000</c:v>
                </c:pt>
                <c:pt idx="1486">
                  <c:v>24000</c:v>
                </c:pt>
                <c:pt idx="1487">
                  <c:v>24000</c:v>
                </c:pt>
                <c:pt idx="1488">
                  <c:v>24000</c:v>
                </c:pt>
                <c:pt idx="1489">
                  <c:v>24000</c:v>
                </c:pt>
                <c:pt idx="1490">
                  <c:v>24000</c:v>
                </c:pt>
                <c:pt idx="1491">
                  <c:v>24000</c:v>
                </c:pt>
                <c:pt idx="1492">
                  <c:v>24000</c:v>
                </c:pt>
                <c:pt idx="1493">
                  <c:v>24000</c:v>
                </c:pt>
                <c:pt idx="1494">
                  <c:v>24000</c:v>
                </c:pt>
                <c:pt idx="1495">
                  <c:v>24000</c:v>
                </c:pt>
                <c:pt idx="1496">
                  <c:v>24000</c:v>
                </c:pt>
                <c:pt idx="1497">
                  <c:v>24000</c:v>
                </c:pt>
                <c:pt idx="1498">
                  <c:v>24000</c:v>
                </c:pt>
                <c:pt idx="1499">
                  <c:v>24000</c:v>
                </c:pt>
                <c:pt idx="1500">
                  <c:v>24000</c:v>
                </c:pt>
                <c:pt idx="1501">
                  <c:v>24000</c:v>
                </c:pt>
                <c:pt idx="1502">
                  <c:v>24000</c:v>
                </c:pt>
                <c:pt idx="1503">
                  <c:v>24000</c:v>
                </c:pt>
                <c:pt idx="1504">
                  <c:v>24000</c:v>
                </c:pt>
                <c:pt idx="1505">
                  <c:v>24000</c:v>
                </c:pt>
                <c:pt idx="1506">
                  <c:v>24000</c:v>
                </c:pt>
                <c:pt idx="1507">
                  <c:v>24000</c:v>
                </c:pt>
                <c:pt idx="1508">
                  <c:v>24000</c:v>
                </c:pt>
                <c:pt idx="1509">
                  <c:v>24000</c:v>
                </c:pt>
                <c:pt idx="1510">
                  <c:v>24000</c:v>
                </c:pt>
                <c:pt idx="1511">
                  <c:v>24000</c:v>
                </c:pt>
                <c:pt idx="1512">
                  <c:v>24000</c:v>
                </c:pt>
                <c:pt idx="1513">
                  <c:v>24000</c:v>
                </c:pt>
                <c:pt idx="1514">
                  <c:v>24000</c:v>
                </c:pt>
                <c:pt idx="1515">
                  <c:v>24000</c:v>
                </c:pt>
                <c:pt idx="1516">
                  <c:v>24000</c:v>
                </c:pt>
                <c:pt idx="1517">
                  <c:v>24000</c:v>
                </c:pt>
                <c:pt idx="1518">
                  <c:v>24000</c:v>
                </c:pt>
                <c:pt idx="1519">
                  <c:v>24000</c:v>
                </c:pt>
                <c:pt idx="1520">
                  <c:v>24000</c:v>
                </c:pt>
                <c:pt idx="1521">
                  <c:v>24000</c:v>
                </c:pt>
                <c:pt idx="1522">
                  <c:v>24000</c:v>
                </c:pt>
                <c:pt idx="1523">
                  <c:v>24000</c:v>
                </c:pt>
                <c:pt idx="1524">
                  <c:v>24000</c:v>
                </c:pt>
                <c:pt idx="1525">
                  <c:v>24000</c:v>
                </c:pt>
                <c:pt idx="1526">
                  <c:v>24000</c:v>
                </c:pt>
                <c:pt idx="1527">
                  <c:v>24000</c:v>
                </c:pt>
                <c:pt idx="1528">
                  <c:v>24000</c:v>
                </c:pt>
                <c:pt idx="1529">
                  <c:v>24000</c:v>
                </c:pt>
                <c:pt idx="1530">
                  <c:v>24000</c:v>
                </c:pt>
                <c:pt idx="1531">
                  <c:v>24000</c:v>
                </c:pt>
                <c:pt idx="1532">
                  <c:v>24000</c:v>
                </c:pt>
                <c:pt idx="1533">
                  <c:v>24000</c:v>
                </c:pt>
                <c:pt idx="1534">
                  <c:v>24000</c:v>
                </c:pt>
                <c:pt idx="1535">
                  <c:v>24000</c:v>
                </c:pt>
                <c:pt idx="1536">
                  <c:v>24000</c:v>
                </c:pt>
                <c:pt idx="1537">
                  <c:v>24000</c:v>
                </c:pt>
                <c:pt idx="1538">
                  <c:v>24000</c:v>
                </c:pt>
                <c:pt idx="1539">
                  <c:v>24000</c:v>
                </c:pt>
                <c:pt idx="1540">
                  <c:v>24000</c:v>
                </c:pt>
                <c:pt idx="1541">
                  <c:v>24000</c:v>
                </c:pt>
                <c:pt idx="1542">
                  <c:v>24000</c:v>
                </c:pt>
                <c:pt idx="1543">
                  <c:v>24000</c:v>
                </c:pt>
                <c:pt idx="1544">
                  <c:v>24000</c:v>
                </c:pt>
                <c:pt idx="1545">
                  <c:v>24000</c:v>
                </c:pt>
                <c:pt idx="1546">
                  <c:v>24000</c:v>
                </c:pt>
                <c:pt idx="1547">
                  <c:v>24000</c:v>
                </c:pt>
                <c:pt idx="1548">
                  <c:v>24000</c:v>
                </c:pt>
                <c:pt idx="1549">
                  <c:v>24000</c:v>
                </c:pt>
                <c:pt idx="1550">
                  <c:v>24000</c:v>
                </c:pt>
                <c:pt idx="1551">
                  <c:v>24000</c:v>
                </c:pt>
                <c:pt idx="1552">
                  <c:v>24000</c:v>
                </c:pt>
                <c:pt idx="1553">
                  <c:v>24000</c:v>
                </c:pt>
                <c:pt idx="1554">
                  <c:v>24000</c:v>
                </c:pt>
                <c:pt idx="1555">
                  <c:v>24000</c:v>
                </c:pt>
                <c:pt idx="1556">
                  <c:v>24000</c:v>
                </c:pt>
                <c:pt idx="1557">
                  <c:v>24000</c:v>
                </c:pt>
                <c:pt idx="1558">
                  <c:v>24000</c:v>
                </c:pt>
                <c:pt idx="1559">
                  <c:v>24000</c:v>
                </c:pt>
                <c:pt idx="1560">
                  <c:v>24000</c:v>
                </c:pt>
                <c:pt idx="1561">
                  <c:v>24000</c:v>
                </c:pt>
                <c:pt idx="1562">
                  <c:v>24000</c:v>
                </c:pt>
                <c:pt idx="1563">
                  <c:v>24000</c:v>
                </c:pt>
                <c:pt idx="1564">
                  <c:v>24000</c:v>
                </c:pt>
                <c:pt idx="1565">
                  <c:v>24000</c:v>
                </c:pt>
                <c:pt idx="1566">
                  <c:v>24000</c:v>
                </c:pt>
                <c:pt idx="1567">
                  <c:v>24000</c:v>
                </c:pt>
                <c:pt idx="1568">
                  <c:v>24000</c:v>
                </c:pt>
                <c:pt idx="1569">
                  <c:v>24000</c:v>
                </c:pt>
                <c:pt idx="1570">
                  <c:v>24000</c:v>
                </c:pt>
                <c:pt idx="1571">
                  <c:v>24000</c:v>
                </c:pt>
                <c:pt idx="1572">
                  <c:v>24000</c:v>
                </c:pt>
                <c:pt idx="1573">
                  <c:v>24000</c:v>
                </c:pt>
                <c:pt idx="1574">
                  <c:v>24000</c:v>
                </c:pt>
                <c:pt idx="1575">
                  <c:v>24000</c:v>
                </c:pt>
                <c:pt idx="1576">
                  <c:v>24000</c:v>
                </c:pt>
                <c:pt idx="1577">
                  <c:v>24000</c:v>
                </c:pt>
                <c:pt idx="1578">
                  <c:v>24000</c:v>
                </c:pt>
                <c:pt idx="1579">
                  <c:v>24000</c:v>
                </c:pt>
                <c:pt idx="1580">
                  <c:v>24000</c:v>
                </c:pt>
                <c:pt idx="1581">
                  <c:v>24000</c:v>
                </c:pt>
                <c:pt idx="1582">
                  <c:v>24000</c:v>
                </c:pt>
                <c:pt idx="1583">
                  <c:v>24000</c:v>
                </c:pt>
                <c:pt idx="1584">
                  <c:v>24000</c:v>
                </c:pt>
                <c:pt idx="1585">
                  <c:v>24000</c:v>
                </c:pt>
                <c:pt idx="1586">
                  <c:v>24000</c:v>
                </c:pt>
                <c:pt idx="1587">
                  <c:v>24000</c:v>
                </c:pt>
                <c:pt idx="1588">
                  <c:v>24000</c:v>
                </c:pt>
                <c:pt idx="1589">
                  <c:v>24000</c:v>
                </c:pt>
                <c:pt idx="1590">
                  <c:v>24000</c:v>
                </c:pt>
                <c:pt idx="1591">
                  <c:v>24000</c:v>
                </c:pt>
                <c:pt idx="1592">
                  <c:v>24000</c:v>
                </c:pt>
                <c:pt idx="1593">
                  <c:v>24000</c:v>
                </c:pt>
                <c:pt idx="1594">
                  <c:v>24000</c:v>
                </c:pt>
                <c:pt idx="1595">
                  <c:v>24000</c:v>
                </c:pt>
                <c:pt idx="1596">
                  <c:v>24000</c:v>
                </c:pt>
                <c:pt idx="1597">
                  <c:v>24000</c:v>
                </c:pt>
                <c:pt idx="1598">
                  <c:v>24000</c:v>
                </c:pt>
                <c:pt idx="1599">
                  <c:v>24000</c:v>
                </c:pt>
                <c:pt idx="1600">
                  <c:v>24000</c:v>
                </c:pt>
                <c:pt idx="1601">
                  <c:v>24000</c:v>
                </c:pt>
                <c:pt idx="1602">
                  <c:v>24000</c:v>
                </c:pt>
                <c:pt idx="1603">
                  <c:v>24000</c:v>
                </c:pt>
                <c:pt idx="1604">
                  <c:v>24000</c:v>
                </c:pt>
                <c:pt idx="1605">
                  <c:v>24000</c:v>
                </c:pt>
                <c:pt idx="1606">
                  <c:v>24000</c:v>
                </c:pt>
                <c:pt idx="1607">
                  <c:v>24000</c:v>
                </c:pt>
                <c:pt idx="1608">
                  <c:v>24000</c:v>
                </c:pt>
                <c:pt idx="1609">
                  <c:v>24000</c:v>
                </c:pt>
                <c:pt idx="1610">
                  <c:v>24000</c:v>
                </c:pt>
                <c:pt idx="1611">
                  <c:v>24000</c:v>
                </c:pt>
                <c:pt idx="1612">
                  <c:v>24000</c:v>
                </c:pt>
                <c:pt idx="1613">
                  <c:v>24000</c:v>
                </c:pt>
                <c:pt idx="1614">
                  <c:v>24000</c:v>
                </c:pt>
                <c:pt idx="1615">
                  <c:v>24000</c:v>
                </c:pt>
                <c:pt idx="1616">
                  <c:v>24000</c:v>
                </c:pt>
                <c:pt idx="1617">
                  <c:v>24000</c:v>
                </c:pt>
                <c:pt idx="1618">
                  <c:v>24000</c:v>
                </c:pt>
                <c:pt idx="1619">
                  <c:v>24000</c:v>
                </c:pt>
                <c:pt idx="1620">
                  <c:v>24000</c:v>
                </c:pt>
                <c:pt idx="1621">
                  <c:v>24000</c:v>
                </c:pt>
                <c:pt idx="1622">
                  <c:v>24000</c:v>
                </c:pt>
                <c:pt idx="1623">
                  <c:v>24000</c:v>
                </c:pt>
                <c:pt idx="1624">
                  <c:v>24000</c:v>
                </c:pt>
                <c:pt idx="1625">
                  <c:v>24000</c:v>
                </c:pt>
                <c:pt idx="1626">
                  <c:v>24000</c:v>
                </c:pt>
                <c:pt idx="1627">
                  <c:v>24000</c:v>
                </c:pt>
                <c:pt idx="1628">
                  <c:v>24000</c:v>
                </c:pt>
                <c:pt idx="1629">
                  <c:v>24000</c:v>
                </c:pt>
                <c:pt idx="1630">
                  <c:v>24000</c:v>
                </c:pt>
                <c:pt idx="1631">
                  <c:v>24000</c:v>
                </c:pt>
                <c:pt idx="1632">
                  <c:v>24000</c:v>
                </c:pt>
                <c:pt idx="1633">
                  <c:v>24000</c:v>
                </c:pt>
                <c:pt idx="1634">
                  <c:v>24000</c:v>
                </c:pt>
                <c:pt idx="1635">
                  <c:v>24000</c:v>
                </c:pt>
                <c:pt idx="1636">
                  <c:v>24000</c:v>
                </c:pt>
                <c:pt idx="1637">
                  <c:v>24000</c:v>
                </c:pt>
                <c:pt idx="1638">
                  <c:v>24000</c:v>
                </c:pt>
                <c:pt idx="1639">
                  <c:v>24000</c:v>
                </c:pt>
                <c:pt idx="1640">
                  <c:v>24000</c:v>
                </c:pt>
                <c:pt idx="1641">
                  <c:v>24000</c:v>
                </c:pt>
                <c:pt idx="1642">
                  <c:v>24000</c:v>
                </c:pt>
                <c:pt idx="1643">
                  <c:v>24000</c:v>
                </c:pt>
                <c:pt idx="1644">
                  <c:v>24000</c:v>
                </c:pt>
                <c:pt idx="1645">
                  <c:v>24000</c:v>
                </c:pt>
                <c:pt idx="1646">
                  <c:v>24000</c:v>
                </c:pt>
                <c:pt idx="1647">
                  <c:v>24000</c:v>
                </c:pt>
                <c:pt idx="1648">
                  <c:v>24000</c:v>
                </c:pt>
                <c:pt idx="1649">
                  <c:v>24000</c:v>
                </c:pt>
                <c:pt idx="1650">
                  <c:v>24000</c:v>
                </c:pt>
                <c:pt idx="1651">
                  <c:v>24000</c:v>
                </c:pt>
                <c:pt idx="1652">
                  <c:v>24000</c:v>
                </c:pt>
                <c:pt idx="1653">
                  <c:v>24000</c:v>
                </c:pt>
                <c:pt idx="1654">
                  <c:v>24000</c:v>
                </c:pt>
                <c:pt idx="1655">
                  <c:v>24000</c:v>
                </c:pt>
                <c:pt idx="1656">
                  <c:v>24000</c:v>
                </c:pt>
                <c:pt idx="1657">
                  <c:v>24000</c:v>
                </c:pt>
                <c:pt idx="1658">
                  <c:v>24000</c:v>
                </c:pt>
                <c:pt idx="1659">
                  <c:v>24000</c:v>
                </c:pt>
                <c:pt idx="1660">
                  <c:v>24000</c:v>
                </c:pt>
                <c:pt idx="1661">
                  <c:v>24000</c:v>
                </c:pt>
                <c:pt idx="1662">
                  <c:v>24000</c:v>
                </c:pt>
                <c:pt idx="1663">
                  <c:v>24000</c:v>
                </c:pt>
                <c:pt idx="1664">
                  <c:v>24000</c:v>
                </c:pt>
                <c:pt idx="1665">
                  <c:v>24000</c:v>
                </c:pt>
                <c:pt idx="1666">
                  <c:v>24000</c:v>
                </c:pt>
                <c:pt idx="1667">
                  <c:v>24000</c:v>
                </c:pt>
                <c:pt idx="1668">
                  <c:v>24000</c:v>
                </c:pt>
                <c:pt idx="1669">
                  <c:v>24000</c:v>
                </c:pt>
                <c:pt idx="1670">
                  <c:v>24000</c:v>
                </c:pt>
                <c:pt idx="1671">
                  <c:v>24000</c:v>
                </c:pt>
                <c:pt idx="1672">
                  <c:v>24000</c:v>
                </c:pt>
                <c:pt idx="1673">
                  <c:v>24000</c:v>
                </c:pt>
                <c:pt idx="1674">
                  <c:v>24000</c:v>
                </c:pt>
                <c:pt idx="1675">
                  <c:v>24000</c:v>
                </c:pt>
                <c:pt idx="1676">
                  <c:v>24000</c:v>
                </c:pt>
                <c:pt idx="1677">
                  <c:v>24000</c:v>
                </c:pt>
                <c:pt idx="1678">
                  <c:v>24000</c:v>
                </c:pt>
                <c:pt idx="1679">
                  <c:v>24000</c:v>
                </c:pt>
                <c:pt idx="1680">
                  <c:v>24000</c:v>
                </c:pt>
                <c:pt idx="1681">
                  <c:v>24000</c:v>
                </c:pt>
                <c:pt idx="1682">
                  <c:v>24000</c:v>
                </c:pt>
                <c:pt idx="1683">
                  <c:v>24000</c:v>
                </c:pt>
                <c:pt idx="1684">
                  <c:v>24000</c:v>
                </c:pt>
                <c:pt idx="1685">
                  <c:v>24000</c:v>
                </c:pt>
                <c:pt idx="1686">
                  <c:v>24000</c:v>
                </c:pt>
                <c:pt idx="1687">
                  <c:v>24000</c:v>
                </c:pt>
                <c:pt idx="1688">
                  <c:v>24000</c:v>
                </c:pt>
                <c:pt idx="1689">
                  <c:v>24000</c:v>
                </c:pt>
                <c:pt idx="1690">
                  <c:v>24000</c:v>
                </c:pt>
                <c:pt idx="1691">
                  <c:v>24000</c:v>
                </c:pt>
                <c:pt idx="1692">
                  <c:v>24000</c:v>
                </c:pt>
                <c:pt idx="1693">
                  <c:v>24000</c:v>
                </c:pt>
                <c:pt idx="1694">
                  <c:v>24000</c:v>
                </c:pt>
                <c:pt idx="1695">
                  <c:v>24000</c:v>
                </c:pt>
                <c:pt idx="1696">
                  <c:v>24000</c:v>
                </c:pt>
                <c:pt idx="1697">
                  <c:v>24000</c:v>
                </c:pt>
                <c:pt idx="1698">
                  <c:v>24000</c:v>
                </c:pt>
                <c:pt idx="1699">
                  <c:v>24000</c:v>
                </c:pt>
                <c:pt idx="1700">
                  <c:v>24000</c:v>
                </c:pt>
                <c:pt idx="1701">
                  <c:v>24000</c:v>
                </c:pt>
                <c:pt idx="1702">
                  <c:v>24000</c:v>
                </c:pt>
                <c:pt idx="1703">
                  <c:v>24000</c:v>
                </c:pt>
                <c:pt idx="1704">
                  <c:v>24000</c:v>
                </c:pt>
                <c:pt idx="1705">
                  <c:v>24000</c:v>
                </c:pt>
                <c:pt idx="1706">
                  <c:v>24000</c:v>
                </c:pt>
                <c:pt idx="1707">
                  <c:v>24000</c:v>
                </c:pt>
                <c:pt idx="1708">
                  <c:v>24000</c:v>
                </c:pt>
                <c:pt idx="1709">
                  <c:v>24000</c:v>
                </c:pt>
                <c:pt idx="1710">
                  <c:v>24000</c:v>
                </c:pt>
                <c:pt idx="1711">
                  <c:v>24000</c:v>
                </c:pt>
                <c:pt idx="1712">
                  <c:v>24000</c:v>
                </c:pt>
                <c:pt idx="1713">
                  <c:v>24000</c:v>
                </c:pt>
                <c:pt idx="1714">
                  <c:v>24000</c:v>
                </c:pt>
                <c:pt idx="1715">
                  <c:v>24000</c:v>
                </c:pt>
                <c:pt idx="1716">
                  <c:v>24000</c:v>
                </c:pt>
                <c:pt idx="1717">
                  <c:v>24000</c:v>
                </c:pt>
                <c:pt idx="1718">
                  <c:v>24000</c:v>
                </c:pt>
                <c:pt idx="1719">
                  <c:v>24000</c:v>
                </c:pt>
                <c:pt idx="1720">
                  <c:v>24000</c:v>
                </c:pt>
                <c:pt idx="1721">
                  <c:v>24000</c:v>
                </c:pt>
                <c:pt idx="1722">
                  <c:v>24000</c:v>
                </c:pt>
                <c:pt idx="1723">
                  <c:v>24000</c:v>
                </c:pt>
                <c:pt idx="1724">
                  <c:v>24000</c:v>
                </c:pt>
                <c:pt idx="1725">
                  <c:v>24000</c:v>
                </c:pt>
                <c:pt idx="1726">
                  <c:v>24000</c:v>
                </c:pt>
                <c:pt idx="1727">
                  <c:v>24000</c:v>
                </c:pt>
                <c:pt idx="1728">
                  <c:v>24000</c:v>
                </c:pt>
                <c:pt idx="1729">
                  <c:v>24000</c:v>
                </c:pt>
                <c:pt idx="1730">
                  <c:v>24000</c:v>
                </c:pt>
                <c:pt idx="1731">
                  <c:v>24000</c:v>
                </c:pt>
                <c:pt idx="1732">
                  <c:v>24000</c:v>
                </c:pt>
                <c:pt idx="1733">
                  <c:v>24000</c:v>
                </c:pt>
                <c:pt idx="1734">
                  <c:v>24000</c:v>
                </c:pt>
                <c:pt idx="1735">
                  <c:v>24000</c:v>
                </c:pt>
                <c:pt idx="1736">
                  <c:v>24000</c:v>
                </c:pt>
                <c:pt idx="1737">
                  <c:v>24000</c:v>
                </c:pt>
                <c:pt idx="1738">
                  <c:v>24000</c:v>
                </c:pt>
                <c:pt idx="1739">
                  <c:v>24000</c:v>
                </c:pt>
                <c:pt idx="1740">
                  <c:v>24000</c:v>
                </c:pt>
                <c:pt idx="1741">
                  <c:v>24000</c:v>
                </c:pt>
                <c:pt idx="1742">
                  <c:v>24000</c:v>
                </c:pt>
                <c:pt idx="1743">
                  <c:v>24000</c:v>
                </c:pt>
                <c:pt idx="1744">
                  <c:v>24000</c:v>
                </c:pt>
                <c:pt idx="1745">
                  <c:v>24000</c:v>
                </c:pt>
                <c:pt idx="1746">
                  <c:v>24000</c:v>
                </c:pt>
                <c:pt idx="1747">
                  <c:v>24000</c:v>
                </c:pt>
                <c:pt idx="1748">
                  <c:v>24000</c:v>
                </c:pt>
                <c:pt idx="1749">
                  <c:v>24000</c:v>
                </c:pt>
                <c:pt idx="1750">
                  <c:v>24000</c:v>
                </c:pt>
                <c:pt idx="1751">
                  <c:v>24000</c:v>
                </c:pt>
                <c:pt idx="1752">
                  <c:v>24000</c:v>
                </c:pt>
                <c:pt idx="1753">
                  <c:v>24000</c:v>
                </c:pt>
                <c:pt idx="1754">
                  <c:v>24000</c:v>
                </c:pt>
                <c:pt idx="1755">
                  <c:v>24000</c:v>
                </c:pt>
                <c:pt idx="1756">
                  <c:v>24000</c:v>
                </c:pt>
                <c:pt idx="1757">
                  <c:v>24000</c:v>
                </c:pt>
                <c:pt idx="1758">
                  <c:v>24000</c:v>
                </c:pt>
                <c:pt idx="1759">
                  <c:v>24000</c:v>
                </c:pt>
                <c:pt idx="1760">
                  <c:v>24000</c:v>
                </c:pt>
                <c:pt idx="1761">
                  <c:v>24000</c:v>
                </c:pt>
                <c:pt idx="1762">
                  <c:v>24000</c:v>
                </c:pt>
                <c:pt idx="1763">
                  <c:v>24000</c:v>
                </c:pt>
                <c:pt idx="1764">
                  <c:v>24000</c:v>
                </c:pt>
                <c:pt idx="1765">
                  <c:v>24000</c:v>
                </c:pt>
                <c:pt idx="1766">
                  <c:v>24000</c:v>
                </c:pt>
                <c:pt idx="1767">
                  <c:v>24000</c:v>
                </c:pt>
                <c:pt idx="1768">
                  <c:v>24000</c:v>
                </c:pt>
                <c:pt idx="1769">
                  <c:v>24000</c:v>
                </c:pt>
                <c:pt idx="1770">
                  <c:v>24000</c:v>
                </c:pt>
                <c:pt idx="1771">
                  <c:v>24000</c:v>
                </c:pt>
                <c:pt idx="1772">
                  <c:v>24000</c:v>
                </c:pt>
                <c:pt idx="1773">
                  <c:v>24000</c:v>
                </c:pt>
                <c:pt idx="1774">
                  <c:v>24000</c:v>
                </c:pt>
                <c:pt idx="1775">
                  <c:v>24000</c:v>
                </c:pt>
                <c:pt idx="1776">
                  <c:v>24000</c:v>
                </c:pt>
                <c:pt idx="1777">
                  <c:v>24000</c:v>
                </c:pt>
                <c:pt idx="1778">
                  <c:v>24000</c:v>
                </c:pt>
                <c:pt idx="1779">
                  <c:v>24000</c:v>
                </c:pt>
                <c:pt idx="1780">
                  <c:v>24000</c:v>
                </c:pt>
                <c:pt idx="1781">
                  <c:v>24000</c:v>
                </c:pt>
                <c:pt idx="1782">
                  <c:v>24000</c:v>
                </c:pt>
                <c:pt idx="1783">
                  <c:v>24000</c:v>
                </c:pt>
                <c:pt idx="1784">
                  <c:v>24000</c:v>
                </c:pt>
                <c:pt idx="1785">
                  <c:v>24000</c:v>
                </c:pt>
                <c:pt idx="1786">
                  <c:v>24000</c:v>
                </c:pt>
                <c:pt idx="1787">
                  <c:v>24000</c:v>
                </c:pt>
                <c:pt idx="1788">
                  <c:v>24000</c:v>
                </c:pt>
                <c:pt idx="1789">
                  <c:v>24000</c:v>
                </c:pt>
                <c:pt idx="1790">
                  <c:v>24000</c:v>
                </c:pt>
                <c:pt idx="1791">
                  <c:v>24000</c:v>
                </c:pt>
                <c:pt idx="1792">
                  <c:v>24000</c:v>
                </c:pt>
                <c:pt idx="1793">
                  <c:v>24000</c:v>
                </c:pt>
                <c:pt idx="1794">
                  <c:v>24000</c:v>
                </c:pt>
                <c:pt idx="1795">
                  <c:v>24000</c:v>
                </c:pt>
                <c:pt idx="1796">
                  <c:v>24000</c:v>
                </c:pt>
                <c:pt idx="1797">
                  <c:v>24000</c:v>
                </c:pt>
                <c:pt idx="1798">
                  <c:v>24000</c:v>
                </c:pt>
                <c:pt idx="1799">
                  <c:v>24000</c:v>
                </c:pt>
                <c:pt idx="1800">
                  <c:v>24000</c:v>
                </c:pt>
                <c:pt idx="1801">
                  <c:v>24000</c:v>
                </c:pt>
                <c:pt idx="1802">
                  <c:v>24000</c:v>
                </c:pt>
                <c:pt idx="1803">
                  <c:v>24000</c:v>
                </c:pt>
                <c:pt idx="1804">
                  <c:v>24000</c:v>
                </c:pt>
                <c:pt idx="1805">
                  <c:v>24000</c:v>
                </c:pt>
                <c:pt idx="1806">
                  <c:v>24000</c:v>
                </c:pt>
                <c:pt idx="1807">
                  <c:v>24000</c:v>
                </c:pt>
                <c:pt idx="1808">
                  <c:v>24000</c:v>
                </c:pt>
                <c:pt idx="1809">
                  <c:v>24000</c:v>
                </c:pt>
                <c:pt idx="1810">
                  <c:v>24000</c:v>
                </c:pt>
                <c:pt idx="1811">
                  <c:v>24000</c:v>
                </c:pt>
                <c:pt idx="1812">
                  <c:v>24000</c:v>
                </c:pt>
                <c:pt idx="1813">
                  <c:v>24000</c:v>
                </c:pt>
                <c:pt idx="1814">
                  <c:v>24000</c:v>
                </c:pt>
                <c:pt idx="1815">
                  <c:v>24000</c:v>
                </c:pt>
                <c:pt idx="1816">
                  <c:v>24000</c:v>
                </c:pt>
                <c:pt idx="1817">
                  <c:v>24000</c:v>
                </c:pt>
                <c:pt idx="1818">
                  <c:v>24000</c:v>
                </c:pt>
                <c:pt idx="1819">
                  <c:v>24000</c:v>
                </c:pt>
                <c:pt idx="1820">
                  <c:v>24000</c:v>
                </c:pt>
                <c:pt idx="1821">
                  <c:v>24000</c:v>
                </c:pt>
                <c:pt idx="1822">
                  <c:v>24000</c:v>
                </c:pt>
                <c:pt idx="1823">
                  <c:v>24000</c:v>
                </c:pt>
                <c:pt idx="1824">
                  <c:v>24000</c:v>
                </c:pt>
                <c:pt idx="1825">
                  <c:v>24000</c:v>
                </c:pt>
                <c:pt idx="1826">
                  <c:v>24000</c:v>
                </c:pt>
                <c:pt idx="1827">
                  <c:v>24000</c:v>
                </c:pt>
                <c:pt idx="1828">
                  <c:v>24000</c:v>
                </c:pt>
                <c:pt idx="1829">
                  <c:v>24000</c:v>
                </c:pt>
                <c:pt idx="1830">
                  <c:v>24000</c:v>
                </c:pt>
                <c:pt idx="1831">
                  <c:v>24000</c:v>
                </c:pt>
                <c:pt idx="1832">
                  <c:v>24000</c:v>
                </c:pt>
                <c:pt idx="1833">
                  <c:v>24000</c:v>
                </c:pt>
                <c:pt idx="1834">
                  <c:v>24000</c:v>
                </c:pt>
                <c:pt idx="1835">
                  <c:v>24000</c:v>
                </c:pt>
                <c:pt idx="1836">
                  <c:v>24000</c:v>
                </c:pt>
                <c:pt idx="1837">
                  <c:v>24000</c:v>
                </c:pt>
                <c:pt idx="1838">
                  <c:v>24000</c:v>
                </c:pt>
                <c:pt idx="1839">
                  <c:v>24000</c:v>
                </c:pt>
                <c:pt idx="1840">
                  <c:v>24000</c:v>
                </c:pt>
                <c:pt idx="1841">
                  <c:v>24000</c:v>
                </c:pt>
                <c:pt idx="1842">
                  <c:v>24000</c:v>
                </c:pt>
                <c:pt idx="1843">
                  <c:v>24000</c:v>
                </c:pt>
                <c:pt idx="1844">
                  <c:v>24000</c:v>
                </c:pt>
                <c:pt idx="1845">
                  <c:v>24000</c:v>
                </c:pt>
                <c:pt idx="1846">
                  <c:v>24000</c:v>
                </c:pt>
                <c:pt idx="1847">
                  <c:v>24000</c:v>
                </c:pt>
                <c:pt idx="1848">
                  <c:v>24000</c:v>
                </c:pt>
                <c:pt idx="1849">
                  <c:v>24000</c:v>
                </c:pt>
                <c:pt idx="1850">
                  <c:v>24000</c:v>
                </c:pt>
                <c:pt idx="1851">
                  <c:v>24000</c:v>
                </c:pt>
                <c:pt idx="1852">
                  <c:v>24000</c:v>
                </c:pt>
                <c:pt idx="1853">
                  <c:v>24000</c:v>
                </c:pt>
                <c:pt idx="1854">
                  <c:v>24000</c:v>
                </c:pt>
                <c:pt idx="1855">
                  <c:v>24000</c:v>
                </c:pt>
                <c:pt idx="1856">
                  <c:v>24000</c:v>
                </c:pt>
                <c:pt idx="1857">
                  <c:v>24000</c:v>
                </c:pt>
                <c:pt idx="1858">
                  <c:v>24000</c:v>
                </c:pt>
                <c:pt idx="1859">
                  <c:v>24000</c:v>
                </c:pt>
                <c:pt idx="1860">
                  <c:v>24000</c:v>
                </c:pt>
                <c:pt idx="1861">
                  <c:v>24000</c:v>
                </c:pt>
                <c:pt idx="1862">
                  <c:v>24000</c:v>
                </c:pt>
                <c:pt idx="1863">
                  <c:v>24000</c:v>
                </c:pt>
                <c:pt idx="1864">
                  <c:v>24000</c:v>
                </c:pt>
                <c:pt idx="1865">
                  <c:v>24000</c:v>
                </c:pt>
                <c:pt idx="1866">
                  <c:v>24000</c:v>
                </c:pt>
                <c:pt idx="1867">
                  <c:v>24000</c:v>
                </c:pt>
                <c:pt idx="1868">
                  <c:v>24000</c:v>
                </c:pt>
                <c:pt idx="1869">
                  <c:v>24000</c:v>
                </c:pt>
                <c:pt idx="1870">
                  <c:v>24000</c:v>
                </c:pt>
                <c:pt idx="1871">
                  <c:v>24000</c:v>
                </c:pt>
                <c:pt idx="1872">
                  <c:v>24000</c:v>
                </c:pt>
                <c:pt idx="1873">
                  <c:v>24000</c:v>
                </c:pt>
                <c:pt idx="1874">
                  <c:v>24000</c:v>
                </c:pt>
                <c:pt idx="1875">
                  <c:v>24000</c:v>
                </c:pt>
                <c:pt idx="1876">
                  <c:v>24000</c:v>
                </c:pt>
                <c:pt idx="1877">
                  <c:v>24000</c:v>
                </c:pt>
                <c:pt idx="1878">
                  <c:v>24000</c:v>
                </c:pt>
                <c:pt idx="1879">
                  <c:v>24000</c:v>
                </c:pt>
                <c:pt idx="1880">
                  <c:v>24000</c:v>
                </c:pt>
                <c:pt idx="1881">
                  <c:v>24000</c:v>
                </c:pt>
                <c:pt idx="1882">
                  <c:v>24000</c:v>
                </c:pt>
                <c:pt idx="1883">
                  <c:v>24000</c:v>
                </c:pt>
                <c:pt idx="1884">
                  <c:v>24000</c:v>
                </c:pt>
                <c:pt idx="1885">
                  <c:v>24000</c:v>
                </c:pt>
                <c:pt idx="1886">
                  <c:v>24000</c:v>
                </c:pt>
                <c:pt idx="1887">
                  <c:v>24000</c:v>
                </c:pt>
                <c:pt idx="1888">
                  <c:v>24000</c:v>
                </c:pt>
                <c:pt idx="1889">
                  <c:v>24000</c:v>
                </c:pt>
                <c:pt idx="1890">
                  <c:v>24000</c:v>
                </c:pt>
                <c:pt idx="1891">
                  <c:v>24000</c:v>
                </c:pt>
                <c:pt idx="1892">
                  <c:v>24000</c:v>
                </c:pt>
                <c:pt idx="1893">
                  <c:v>24000</c:v>
                </c:pt>
                <c:pt idx="1894">
                  <c:v>24000</c:v>
                </c:pt>
                <c:pt idx="1895">
                  <c:v>24000</c:v>
                </c:pt>
                <c:pt idx="1896">
                  <c:v>24000</c:v>
                </c:pt>
                <c:pt idx="1897">
                  <c:v>24000</c:v>
                </c:pt>
                <c:pt idx="1898">
                  <c:v>24000</c:v>
                </c:pt>
                <c:pt idx="1899">
                  <c:v>24000</c:v>
                </c:pt>
                <c:pt idx="1900">
                  <c:v>24000</c:v>
                </c:pt>
                <c:pt idx="1901">
                  <c:v>24000</c:v>
                </c:pt>
                <c:pt idx="1902">
                  <c:v>24000</c:v>
                </c:pt>
                <c:pt idx="1903">
                  <c:v>24000</c:v>
                </c:pt>
                <c:pt idx="1904">
                  <c:v>24000</c:v>
                </c:pt>
                <c:pt idx="1905">
                  <c:v>24000</c:v>
                </c:pt>
                <c:pt idx="1906">
                  <c:v>24000</c:v>
                </c:pt>
                <c:pt idx="1907">
                  <c:v>24000</c:v>
                </c:pt>
                <c:pt idx="1908">
                  <c:v>24000</c:v>
                </c:pt>
                <c:pt idx="1909">
                  <c:v>24000</c:v>
                </c:pt>
                <c:pt idx="1910">
                  <c:v>24000</c:v>
                </c:pt>
                <c:pt idx="1911">
                  <c:v>24000</c:v>
                </c:pt>
                <c:pt idx="1912">
                  <c:v>24000</c:v>
                </c:pt>
                <c:pt idx="1913">
                  <c:v>24000</c:v>
                </c:pt>
                <c:pt idx="1914">
                  <c:v>24000</c:v>
                </c:pt>
                <c:pt idx="1915">
                  <c:v>24000</c:v>
                </c:pt>
                <c:pt idx="1916">
                  <c:v>24000</c:v>
                </c:pt>
                <c:pt idx="1917">
                  <c:v>24000</c:v>
                </c:pt>
                <c:pt idx="1918">
                  <c:v>24000</c:v>
                </c:pt>
                <c:pt idx="1919">
                  <c:v>24000</c:v>
                </c:pt>
                <c:pt idx="1920">
                  <c:v>24000</c:v>
                </c:pt>
                <c:pt idx="1921">
                  <c:v>24000</c:v>
                </c:pt>
                <c:pt idx="1922">
                  <c:v>24000</c:v>
                </c:pt>
                <c:pt idx="1923">
                  <c:v>24000</c:v>
                </c:pt>
                <c:pt idx="1924">
                  <c:v>24000</c:v>
                </c:pt>
                <c:pt idx="1925">
                  <c:v>24000</c:v>
                </c:pt>
                <c:pt idx="1926">
                  <c:v>24000</c:v>
                </c:pt>
                <c:pt idx="1927">
                  <c:v>24000</c:v>
                </c:pt>
                <c:pt idx="1928">
                  <c:v>24000</c:v>
                </c:pt>
                <c:pt idx="1929">
                  <c:v>24000</c:v>
                </c:pt>
                <c:pt idx="1930">
                  <c:v>24000</c:v>
                </c:pt>
                <c:pt idx="1931">
                  <c:v>24000</c:v>
                </c:pt>
                <c:pt idx="1932">
                  <c:v>24000</c:v>
                </c:pt>
                <c:pt idx="1933">
                  <c:v>24000</c:v>
                </c:pt>
                <c:pt idx="1934">
                  <c:v>24000</c:v>
                </c:pt>
                <c:pt idx="1935">
                  <c:v>24000</c:v>
                </c:pt>
                <c:pt idx="1936">
                  <c:v>24000</c:v>
                </c:pt>
                <c:pt idx="1937">
                  <c:v>24000</c:v>
                </c:pt>
                <c:pt idx="1938">
                  <c:v>24000</c:v>
                </c:pt>
                <c:pt idx="1939">
                  <c:v>24000</c:v>
                </c:pt>
                <c:pt idx="1940">
                  <c:v>24000</c:v>
                </c:pt>
                <c:pt idx="1941">
                  <c:v>24000</c:v>
                </c:pt>
                <c:pt idx="1942">
                  <c:v>24000</c:v>
                </c:pt>
                <c:pt idx="1943">
                  <c:v>24000</c:v>
                </c:pt>
                <c:pt idx="1944">
                  <c:v>24000</c:v>
                </c:pt>
                <c:pt idx="1945">
                  <c:v>24000</c:v>
                </c:pt>
                <c:pt idx="1946">
                  <c:v>24000</c:v>
                </c:pt>
                <c:pt idx="1947">
                  <c:v>24000</c:v>
                </c:pt>
                <c:pt idx="1948">
                  <c:v>24000</c:v>
                </c:pt>
                <c:pt idx="1949">
                  <c:v>24000</c:v>
                </c:pt>
                <c:pt idx="1950">
                  <c:v>24000</c:v>
                </c:pt>
                <c:pt idx="1951">
                  <c:v>24000</c:v>
                </c:pt>
                <c:pt idx="1952">
                  <c:v>24000</c:v>
                </c:pt>
                <c:pt idx="1953">
                  <c:v>24000</c:v>
                </c:pt>
                <c:pt idx="1954">
                  <c:v>24000</c:v>
                </c:pt>
                <c:pt idx="1955">
                  <c:v>24000</c:v>
                </c:pt>
                <c:pt idx="1956">
                  <c:v>24000</c:v>
                </c:pt>
                <c:pt idx="1957">
                  <c:v>24000</c:v>
                </c:pt>
                <c:pt idx="1958">
                  <c:v>24000</c:v>
                </c:pt>
                <c:pt idx="1959">
                  <c:v>24000</c:v>
                </c:pt>
                <c:pt idx="1960">
                  <c:v>24000</c:v>
                </c:pt>
                <c:pt idx="1961">
                  <c:v>24000</c:v>
                </c:pt>
                <c:pt idx="1962">
                  <c:v>24000</c:v>
                </c:pt>
                <c:pt idx="1963">
                  <c:v>24000</c:v>
                </c:pt>
                <c:pt idx="1964">
                  <c:v>24000</c:v>
                </c:pt>
                <c:pt idx="1965">
                  <c:v>24000</c:v>
                </c:pt>
                <c:pt idx="1966">
                  <c:v>24000</c:v>
                </c:pt>
                <c:pt idx="1967">
                  <c:v>24000</c:v>
                </c:pt>
                <c:pt idx="1968">
                  <c:v>24000</c:v>
                </c:pt>
                <c:pt idx="1969">
                  <c:v>24000</c:v>
                </c:pt>
                <c:pt idx="1970">
                  <c:v>24000</c:v>
                </c:pt>
                <c:pt idx="1971">
                  <c:v>24000</c:v>
                </c:pt>
                <c:pt idx="1972">
                  <c:v>24000</c:v>
                </c:pt>
                <c:pt idx="1973">
                  <c:v>24000</c:v>
                </c:pt>
                <c:pt idx="1974">
                  <c:v>24000</c:v>
                </c:pt>
                <c:pt idx="1975">
                  <c:v>24000</c:v>
                </c:pt>
                <c:pt idx="1976">
                  <c:v>24000</c:v>
                </c:pt>
                <c:pt idx="1977">
                  <c:v>24000</c:v>
                </c:pt>
                <c:pt idx="1978">
                  <c:v>24000</c:v>
                </c:pt>
                <c:pt idx="1979">
                  <c:v>24000</c:v>
                </c:pt>
                <c:pt idx="1980">
                  <c:v>24000</c:v>
                </c:pt>
                <c:pt idx="1981">
                  <c:v>24000</c:v>
                </c:pt>
                <c:pt idx="1982">
                  <c:v>24000</c:v>
                </c:pt>
                <c:pt idx="1983">
                  <c:v>24000</c:v>
                </c:pt>
                <c:pt idx="1984">
                  <c:v>24000</c:v>
                </c:pt>
                <c:pt idx="1985">
                  <c:v>24000</c:v>
                </c:pt>
                <c:pt idx="1986">
                  <c:v>24000</c:v>
                </c:pt>
                <c:pt idx="1987">
                  <c:v>24000</c:v>
                </c:pt>
                <c:pt idx="1988">
                  <c:v>24000</c:v>
                </c:pt>
                <c:pt idx="1989">
                  <c:v>24000</c:v>
                </c:pt>
                <c:pt idx="1990">
                  <c:v>24000</c:v>
                </c:pt>
                <c:pt idx="1991">
                  <c:v>24000</c:v>
                </c:pt>
                <c:pt idx="1992">
                  <c:v>24000</c:v>
                </c:pt>
                <c:pt idx="1993">
                  <c:v>24000</c:v>
                </c:pt>
                <c:pt idx="1994">
                  <c:v>24000</c:v>
                </c:pt>
                <c:pt idx="1995">
                  <c:v>24000</c:v>
                </c:pt>
                <c:pt idx="1996">
                  <c:v>24000</c:v>
                </c:pt>
                <c:pt idx="1997">
                  <c:v>24000</c:v>
                </c:pt>
                <c:pt idx="1998">
                  <c:v>24000</c:v>
                </c:pt>
                <c:pt idx="1999">
                  <c:v>24000</c:v>
                </c:pt>
                <c:pt idx="2000">
                  <c:v>24000</c:v>
                </c:pt>
                <c:pt idx="2001">
                  <c:v>24000</c:v>
                </c:pt>
                <c:pt idx="2002">
                  <c:v>24000</c:v>
                </c:pt>
                <c:pt idx="2003">
                  <c:v>24000</c:v>
                </c:pt>
                <c:pt idx="2004">
                  <c:v>24000</c:v>
                </c:pt>
                <c:pt idx="2005">
                  <c:v>24000</c:v>
                </c:pt>
                <c:pt idx="2006">
                  <c:v>24000</c:v>
                </c:pt>
                <c:pt idx="2007">
                  <c:v>24000</c:v>
                </c:pt>
                <c:pt idx="2008">
                  <c:v>24000</c:v>
                </c:pt>
                <c:pt idx="2009">
                  <c:v>24000</c:v>
                </c:pt>
                <c:pt idx="2010">
                  <c:v>24000</c:v>
                </c:pt>
                <c:pt idx="2011">
                  <c:v>24000</c:v>
                </c:pt>
                <c:pt idx="2012">
                  <c:v>24000</c:v>
                </c:pt>
                <c:pt idx="2013">
                  <c:v>24000</c:v>
                </c:pt>
                <c:pt idx="2014">
                  <c:v>24000</c:v>
                </c:pt>
                <c:pt idx="2015">
                  <c:v>24000</c:v>
                </c:pt>
                <c:pt idx="2016">
                  <c:v>24000</c:v>
                </c:pt>
                <c:pt idx="2017">
                  <c:v>24000</c:v>
                </c:pt>
                <c:pt idx="2018">
                  <c:v>24000</c:v>
                </c:pt>
                <c:pt idx="2019">
                  <c:v>24000</c:v>
                </c:pt>
                <c:pt idx="2020">
                  <c:v>24000</c:v>
                </c:pt>
                <c:pt idx="2021">
                  <c:v>24000</c:v>
                </c:pt>
                <c:pt idx="2022">
                  <c:v>24000</c:v>
                </c:pt>
                <c:pt idx="2023">
                  <c:v>24000</c:v>
                </c:pt>
                <c:pt idx="2024">
                  <c:v>24000</c:v>
                </c:pt>
                <c:pt idx="2025">
                  <c:v>24000</c:v>
                </c:pt>
                <c:pt idx="2026">
                  <c:v>24000</c:v>
                </c:pt>
                <c:pt idx="2027">
                  <c:v>24000</c:v>
                </c:pt>
                <c:pt idx="2028">
                  <c:v>24000</c:v>
                </c:pt>
                <c:pt idx="2029">
                  <c:v>24000</c:v>
                </c:pt>
                <c:pt idx="2030">
                  <c:v>24000</c:v>
                </c:pt>
                <c:pt idx="2031">
                  <c:v>24000</c:v>
                </c:pt>
                <c:pt idx="2032">
                  <c:v>24000</c:v>
                </c:pt>
                <c:pt idx="2033">
                  <c:v>24000</c:v>
                </c:pt>
                <c:pt idx="2034">
                  <c:v>24000</c:v>
                </c:pt>
                <c:pt idx="2035">
                  <c:v>24000</c:v>
                </c:pt>
                <c:pt idx="2036">
                  <c:v>24000</c:v>
                </c:pt>
                <c:pt idx="2037">
                  <c:v>24000</c:v>
                </c:pt>
                <c:pt idx="2038">
                  <c:v>24000</c:v>
                </c:pt>
                <c:pt idx="2039">
                  <c:v>24000</c:v>
                </c:pt>
                <c:pt idx="2040">
                  <c:v>24000</c:v>
                </c:pt>
                <c:pt idx="2041">
                  <c:v>24000</c:v>
                </c:pt>
                <c:pt idx="2042">
                  <c:v>24000</c:v>
                </c:pt>
                <c:pt idx="2043">
                  <c:v>24000</c:v>
                </c:pt>
                <c:pt idx="2044">
                  <c:v>24000</c:v>
                </c:pt>
                <c:pt idx="2045">
                  <c:v>24000</c:v>
                </c:pt>
                <c:pt idx="2046">
                  <c:v>24000</c:v>
                </c:pt>
                <c:pt idx="2047">
                  <c:v>24000</c:v>
                </c:pt>
                <c:pt idx="2048">
                  <c:v>24000</c:v>
                </c:pt>
                <c:pt idx="2049">
                  <c:v>24000</c:v>
                </c:pt>
                <c:pt idx="2050">
                  <c:v>24000</c:v>
                </c:pt>
                <c:pt idx="2051">
                  <c:v>24000</c:v>
                </c:pt>
                <c:pt idx="2052">
                  <c:v>24000</c:v>
                </c:pt>
                <c:pt idx="2053">
                  <c:v>24000</c:v>
                </c:pt>
                <c:pt idx="2054">
                  <c:v>24000</c:v>
                </c:pt>
                <c:pt idx="2055">
                  <c:v>24000</c:v>
                </c:pt>
                <c:pt idx="2056">
                  <c:v>24000</c:v>
                </c:pt>
                <c:pt idx="2057">
                  <c:v>24000</c:v>
                </c:pt>
                <c:pt idx="2058">
                  <c:v>24000</c:v>
                </c:pt>
                <c:pt idx="2059">
                  <c:v>24000</c:v>
                </c:pt>
                <c:pt idx="2060">
                  <c:v>24000</c:v>
                </c:pt>
                <c:pt idx="2061">
                  <c:v>24000</c:v>
                </c:pt>
                <c:pt idx="2062">
                  <c:v>24000</c:v>
                </c:pt>
                <c:pt idx="2063">
                  <c:v>24000</c:v>
                </c:pt>
                <c:pt idx="2064">
                  <c:v>24000</c:v>
                </c:pt>
                <c:pt idx="2065">
                  <c:v>24000</c:v>
                </c:pt>
                <c:pt idx="2066">
                  <c:v>24000</c:v>
                </c:pt>
                <c:pt idx="2067">
                  <c:v>24000</c:v>
                </c:pt>
                <c:pt idx="2068">
                  <c:v>24000</c:v>
                </c:pt>
                <c:pt idx="2069">
                  <c:v>24000</c:v>
                </c:pt>
                <c:pt idx="2070">
                  <c:v>24000</c:v>
                </c:pt>
                <c:pt idx="2071">
                  <c:v>24000</c:v>
                </c:pt>
                <c:pt idx="2072">
                  <c:v>24000</c:v>
                </c:pt>
                <c:pt idx="2073">
                  <c:v>24000</c:v>
                </c:pt>
                <c:pt idx="2074">
                  <c:v>24000</c:v>
                </c:pt>
                <c:pt idx="2075">
                  <c:v>24000</c:v>
                </c:pt>
                <c:pt idx="2076">
                  <c:v>24000</c:v>
                </c:pt>
                <c:pt idx="2077">
                  <c:v>24000</c:v>
                </c:pt>
                <c:pt idx="2078">
                  <c:v>24000</c:v>
                </c:pt>
                <c:pt idx="2079">
                  <c:v>24000</c:v>
                </c:pt>
                <c:pt idx="2080">
                  <c:v>24000</c:v>
                </c:pt>
                <c:pt idx="2081">
                  <c:v>24000</c:v>
                </c:pt>
                <c:pt idx="2082">
                  <c:v>24000</c:v>
                </c:pt>
                <c:pt idx="2083">
                  <c:v>24000</c:v>
                </c:pt>
                <c:pt idx="2084">
                  <c:v>24000</c:v>
                </c:pt>
                <c:pt idx="2085">
                  <c:v>24000</c:v>
                </c:pt>
                <c:pt idx="2086">
                  <c:v>24000</c:v>
                </c:pt>
                <c:pt idx="2087">
                  <c:v>24000</c:v>
                </c:pt>
                <c:pt idx="2088">
                  <c:v>24000</c:v>
                </c:pt>
                <c:pt idx="2089">
                  <c:v>24000</c:v>
                </c:pt>
                <c:pt idx="2090">
                  <c:v>24000</c:v>
                </c:pt>
                <c:pt idx="2091">
                  <c:v>24000</c:v>
                </c:pt>
                <c:pt idx="2092">
                  <c:v>24000</c:v>
                </c:pt>
                <c:pt idx="2093">
                  <c:v>24000</c:v>
                </c:pt>
                <c:pt idx="2094">
                  <c:v>24000</c:v>
                </c:pt>
                <c:pt idx="2095">
                  <c:v>24000</c:v>
                </c:pt>
                <c:pt idx="2096">
                  <c:v>24000</c:v>
                </c:pt>
                <c:pt idx="2097">
                  <c:v>24000</c:v>
                </c:pt>
                <c:pt idx="2098">
                  <c:v>24000</c:v>
                </c:pt>
                <c:pt idx="2099">
                  <c:v>24000</c:v>
                </c:pt>
                <c:pt idx="2100">
                  <c:v>24000</c:v>
                </c:pt>
                <c:pt idx="2101">
                  <c:v>24000</c:v>
                </c:pt>
                <c:pt idx="2102">
                  <c:v>24000</c:v>
                </c:pt>
                <c:pt idx="2103">
                  <c:v>24000</c:v>
                </c:pt>
                <c:pt idx="2104">
                  <c:v>24000</c:v>
                </c:pt>
                <c:pt idx="2105">
                  <c:v>24000</c:v>
                </c:pt>
                <c:pt idx="2106">
                  <c:v>24000</c:v>
                </c:pt>
                <c:pt idx="2107">
                  <c:v>24000</c:v>
                </c:pt>
                <c:pt idx="2108">
                  <c:v>24000</c:v>
                </c:pt>
                <c:pt idx="2109">
                  <c:v>24000</c:v>
                </c:pt>
                <c:pt idx="2110">
                  <c:v>24000</c:v>
                </c:pt>
                <c:pt idx="2111">
                  <c:v>24000</c:v>
                </c:pt>
                <c:pt idx="2112">
                  <c:v>24000</c:v>
                </c:pt>
                <c:pt idx="2113">
                  <c:v>24000</c:v>
                </c:pt>
                <c:pt idx="2114">
                  <c:v>24000</c:v>
                </c:pt>
                <c:pt idx="2115">
                  <c:v>24000</c:v>
                </c:pt>
                <c:pt idx="2116">
                  <c:v>24000</c:v>
                </c:pt>
                <c:pt idx="2117">
                  <c:v>24000</c:v>
                </c:pt>
                <c:pt idx="2118">
                  <c:v>24000</c:v>
                </c:pt>
                <c:pt idx="2119">
                  <c:v>24000</c:v>
                </c:pt>
                <c:pt idx="2120">
                  <c:v>24000</c:v>
                </c:pt>
                <c:pt idx="2121">
                  <c:v>24000</c:v>
                </c:pt>
                <c:pt idx="2122">
                  <c:v>24000</c:v>
                </c:pt>
                <c:pt idx="2123">
                  <c:v>24000</c:v>
                </c:pt>
                <c:pt idx="2124">
                  <c:v>24000</c:v>
                </c:pt>
                <c:pt idx="2125">
                  <c:v>24000</c:v>
                </c:pt>
                <c:pt idx="2126">
                  <c:v>24000</c:v>
                </c:pt>
                <c:pt idx="2127">
                  <c:v>24000</c:v>
                </c:pt>
                <c:pt idx="2128">
                  <c:v>24000</c:v>
                </c:pt>
                <c:pt idx="2129">
                  <c:v>24000</c:v>
                </c:pt>
                <c:pt idx="2130">
                  <c:v>24000</c:v>
                </c:pt>
                <c:pt idx="2131">
                  <c:v>24000</c:v>
                </c:pt>
                <c:pt idx="2132">
                  <c:v>24000</c:v>
                </c:pt>
                <c:pt idx="2133">
                  <c:v>24000</c:v>
                </c:pt>
                <c:pt idx="2134">
                  <c:v>24000</c:v>
                </c:pt>
                <c:pt idx="2135">
                  <c:v>24000</c:v>
                </c:pt>
                <c:pt idx="2136">
                  <c:v>24000</c:v>
                </c:pt>
                <c:pt idx="2137">
                  <c:v>24000</c:v>
                </c:pt>
                <c:pt idx="2138">
                  <c:v>24000</c:v>
                </c:pt>
                <c:pt idx="2139">
                  <c:v>24000</c:v>
                </c:pt>
                <c:pt idx="2140">
                  <c:v>24000</c:v>
                </c:pt>
                <c:pt idx="2141">
                  <c:v>24000</c:v>
                </c:pt>
                <c:pt idx="2142">
                  <c:v>24000</c:v>
                </c:pt>
                <c:pt idx="2143">
                  <c:v>24000</c:v>
                </c:pt>
                <c:pt idx="2144">
                  <c:v>24000</c:v>
                </c:pt>
                <c:pt idx="2145">
                  <c:v>24000</c:v>
                </c:pt>
                <c:pt idx="2146">
                  <c:v>24000</c:v>
                </c:pt>
                <c:pt idx="2147">
                  <c:v>24000</c:v>
                </c:pt>
                <c:pt idx="2148">
                  <c:v>24000</c:v>
                </c:pt>
                <c:pt idx="2149">
                  <c:v>24000</c:v>
                </c:pt>
                <c:pt idx="2150">
                  <c:v>24000</c:v>
                </c:pt>
                <c:pt idx="2151">
                  <c:v>24000</c:v>
                </c:pt>
                <c:pt idx="2152">
                  <c:v>24000</c:v>
                </c:pt>
                <c:pt idx="2153">
                  <c:v>24000</c:v>
                </c:pt>
                <c:pt idx="2154">
                  <c:v>24000</c:v>
                </c:pt>
                <c:pt idx="2155">
                  <c:v>24000</c:v>
                </c:pt>
                <c:pt idx="2156">
                  <c:v>24000</c:v>
                </c:pt>
                <c:pt idx="2157">
                  <c:v>24000</c:v>
                </c:pt>
                <c:pt idx="2158">
                  <c:v>24000</c:v>
                </c:pt>
                <c:pt idx="2159">
                  <c:v>24000</c:v>
                </c:pt>
                <c:pt idx="2160">
                  <c:v>24000</c:v>
                </c:pt>
                <c:pt idx="2161">
                  <c:v>24000</c:v>
                </c:pt>
                <c:pt idx="2162">
                  <c:v>24000</c:v>
                </c:pt>
                <c:pt idx="2163">
                  <c:v>24000</c:v>
                </c:pt>
                <c:pt idx="2164">
                  <c:v>24000</c:v>
                </c:pt>
                <c:pt idx="2165">
                  <c:v>24000</c:v>
                </c:pt>
                <c:pt idx="2166">
                  <c:v>24000</c:v>
                </c:pt>
                <c:pt idx="2167">
                  <c:v>24000</c:v>
                </c:pt>
                <c:pt idx="2168">
                  <c:v>24000</c:v>
                </c:pt>
                <c:pt idx="2169">
                  <c:v>24000</c:v>
                </c:pt>
                <c:pt idx="2170">
                  <c:v>24000</c:v>
                </c:pt>
                <c:pt idx="2171">
                  <c:v>24000</c:v>
                </c:pt>
                <c:pt idx="2172">
                  <c:v>24000</c:v>
                </c:pt>
                <c:pt idx="2173">
                  <c:v>24000</c:v>
                </c:pt>
                <c:pt idx="2174">
                  <c:v>24000</c:v>
                </c:pt>
                <c:pt idx="2175">
                  <c:v>24000</c:v>
                </c:pt>
                <c:pt idx="2176">
                  <c:v>24000</c:v>
                </c:pt>
                <c:pt idx="2177">
                  <c:v>24000</c:v>
                </c:pt>
                <c:pt idx="2178">
                  <c:v>24000</c:v>
                </c:pt>
                <c:pt idx="2179">
                  <c:v>24000</c:v>
                </c:pt>
                <c:pt idx="2180">
                  <c:v>24000</c:v>
                </c:pt>
                <c:pt idx="2181">
                  <c:v>24000</c:v>
                </c:pt>
                <c:pt idx="2182">
                  <c:v>24000</c:v>
                </c:pt>
                <c:pt idx="2183">
                  <c:v>24000</c:v>
                </c:pt>
                <c:pt idx="2184">
                  <c:v>24000</c:v>
                </c:pt>
                <c:pt idx="2185">
                  <c:v>24000</c:v>
                </c:pt>
                <c:pt idx="2186">
                  <c:v>24000</c:v>
                </c:pt>
                <c:pt idx="2187">
                  <c:v>24000</c:v>
                </c:pt>
                <c:pt idx="2188">
                  <c:v>24000</c:v>
                </c:pt>
                <c:pt idx="2189">
                  <c:v>24000</c:v>
                </c:pt>
                <c:pt idx="2190">
                  <c:v>24000</c:v>
                </c:pt>
                <c:pt idx="2191">
                  <c:v>24000</c:v>
                </c:pt>
                <c:pt idx="2192">
                  <c:v>24000</c:v>
                </c:pt>
                <c:pt idx="2193">
                  <c:v>24000</c:v>
                </c:pt>
                <c:pt idx="2194">
                  <c:v>24000</c:v>
                </c:pt>
                <c:pt idx="2195">
                  <c:v>24000</c:v>
                </c:pt>
                <c:pt idx="2196">
                  <c:v>24000</c:v>
                </c:pt>
                <c:pt idx="2197">
                  <c:v>24000</c:v>
                </c:pt>
                <c:pt idx="2198">
                  <c:v>24000</c:v>
                </c:pt>
                <c:pt idx="2199">
                  <c:v>24000</c:v>
                </c:pt>
                <c:pt idx="2200">
                  <c:v>24000</c:v>
                </c:pt>
                <c:pt idx="2201">
                  <c:v>24000</c:v>
                </c:pt>
                <c:pt idx="2202">
                  <c:v>24000</c:v>
                </c:pt>
                <c:pt idx="2203">
                  <c:v>24000</c:v>
                </c:pt>
                <c:pt idx="2204">
                  <c:v>24000</c:v>
                </c:pt>
                <c:pt idx="2205">
                  <c:v>24000</c:v>
                </c:pt>
                <c:pt idx="2206">
                  <c:v>24000</c:v>
                </c:pt>
                <c:pt idx="2207">
                  <c:v>24000</c:v>
                </c:pt>
                <c:pt idx="2208">
                  <c:v>24000</c:v>
                </c:pt>
                <c:pt idx="2209">
                  <c:v>24000</c:v>
                </c:pt>
                <c:pt idx="2210">
                  <c:v>24000</c:v>
                </c:pt>
                <c:pt idx="2211">
                  <c:v>24000</c:v>
                </c:pt>
                <c:pt idx="2212">
                  <c:v>24000</c:v>
                </c:pt>
                <c:pt idx="2213">
                  <c:v>24000</c:v>
                </c:pt>
                <c:pt idx="2214">
                  <c:v>24000</c:v>
                </c:pt>
                <c:pt idx="2215">
                  <c:v>24000</c:v>
                </c:pt>
                <c:pt idx="2216">
                  <c:v>24000</c:v>
                </c:pt>
                <c:pt idx="2217">
                  <c:v>24000</c:v>
                </c:pt>
                <c:pt idx="2218">
                  <c:v>24000</c:v>
                </c:pt>
                <c:pt idx="2219">
                  <c:v>24000</c:v>
                </c:pt>
                <c:pt idx="2220">
                  <c:v>24000</c:v>
                </c:pt>
                <c:pt idx="2221">
                  <c:v>24000</c:v>
                </c:pt>
                <c:pt idx="2222">
                  <c:v>24000</c:v>
                </c:pt>
                <c:pt idx="2223">
                  <c:v>24000</c:v>
                </c:pt>
                <c:pt idx="2224">
                  <c:v>24000</c:v>
                </c:pt>
                <c:pt idx="2225">
                  <c:v>24000</c:v>
                </c:pt>
                <c:pt idx="2226">
                  <c:v>24000</c:v>
                </c:pt>
                <c:pt idx="2227">
                  <c:v>24000</c:v>
                </c:pt>
                <c:pt idx="2228">
                  <c:v>24000</c:v>
                </c:pt>
                <c:pt idx="2229">
                  <c:v>24000</c:v>
                </c:pt>
                <c:pt idx="2230">
                  <c:v>24000</c:v>
                </c:pt>
                <c:pt idx="2231">
                  <c:v>24000</c:v>
                </c:pt>
                <c:pt idx="2232">
                  <c:v>24000</c:v>
                </c:pt>
                <c:pt idx="2233">
                  <c:v>24000</c:v>
                </c:pt>
                <c:pt idx="2234">
                  <c:v>24000</c:v>
                </c:pt>
                <c:pt idx="2235">
                  <c:v>24000</c:v>
                </c:pt>
                <c:pt idx="2236">
                  <c:v>24000</c:v>
                </c:pt>
                <c:pt idx="2237">
                  <c:v>24000</c:v>
                </c:pt>
                <c:pt idx="2238">
                  <c:v>24000</c:v>
                </c:pt>
                <c:pt idx="2239">
                  <c:v>24000</c:v>
                </c:pt>
                <c:pt idx="2240">
                  <c:v>24000</c:v>
                </c:pt>
                <c:pt idx="2241">
                  <c:v>24000</c:v>
                </c:pt>
                <c:pt idx="2242">
                  <c:v>24000</c:v>
                </c:pt>
                <c:pt idx="2243">
                  <c:v>24000</c:v>
                </c:pt>
                <c:pt idx="2244">
                  <c:v>24000</c:v>
                </c:pt>
                <c:pt idx="2245">
                  <c:v>24000</c:v>
                </c:pt>
                <c:pt idx="2246">
                  <c:v>24000</c:v>
                </c:pt>
                <c:pt idx="2247">
                  <c:v>24000</c:v>
                </c:pt>
                <c:pt idx="2248">
                  <c:v>24000</c:v>
                </c:pt>
                <c:pt idx="2249">
                  <c:v>24000</c:v>
                </c:pt>
                <c:pt idx="2250">
                  <c:v>24000</c:v>
                </c:pt>
                <c:pt idx="2251">
                  <c:v>24000</c:v>
                </c:pt>
                <c:pt idx="2252">
                  <c:v>24000</c:v>
                </c:pt>
                <c:pt idx="2253">
                  <c:v>24000</c:v>
                </c:pt>
                <c:pt idx="2254">
                  <c:v>24000</c:v>
                </c:pt>
                <c:pt idx="2255">
                  <c:v>24000</c:v>
                </c:pt>
                <c:pt idx="2256">
                  <c:v>24000</c:v>
                </c:pt>
                <c:pt idx="2257">
                  <c:v>24000</c:v>
                </c:pt>
                <c:pt idx="2258">
                  <c:v>24000</c:v>
                </c:pt>
                <c:pt idx="2259">
                  <c:v>24000</c:v>
                </c:pt>
                <c:pt idx="2260">
                  <c:v>24000</c:v>
                </c:pt>
                <c:pt idx="2261">
                  <c:v>24000</c:v>
                </c:pt>
                <c:pt idx="2262">
                  <c:v>24000</c:v>
                </c:pt>
                <c:pt idx="2263">
                  <c:v>24000</c:v>
                </c:pt>
                <c:pt idx="2264">
                  <c:v>24000</c:v>
                </c:pt>
                <c:pt idx="2265">
                  <c:v>24000</c:v>
                </c:pt>
                <c:pt idx="2266">
                  <c:v>24000</c:v>
                </c:pt>
                <c:pt idx="2267">
                  <c:v>24000</c:v>
                </c:pt>
                <c:pt idx="2268">
                  <c:v>24000</c:v>
                </c:pt>
                <c:pt idx="2269">
                  <c:v>24000</c:v>
                </c:pt>
                <c:pt idx="2270">
                  <c:v>24000</c:v>
                </c:pt>
                <c:pt idx="2271">
                  <c:v>24000</c:v>
                </c:pt>
                <c:pt idx="2272">
                  <c:v>24000</c:v>
                </c:pt>
                <c:pt idx="2273">
                  <c:v>24000</c:v>
                </c:pt>
                <c:pt idx="2274">
                  <c:v>24000</c:v>
                </c:pt>
                <c:pt idx="2275">
                  <c:v>24000</c:v>
                </c:pt>
                <c:pt idx="2276">
                  <c:v>24000</c:v>
                </c:pt>
                <c:pt idx="2277">
                  <c:v>24000</c:v>
                </c:pt>
                <c:pt idx="2278">
                  <c:v>24000</c:v>
                </c:pt>
                <c:pt idx="2279">
                  <c:v>24000</c:v>
                </c:pt>
                <c:pt idx="2280">
                  <c:v>24000</c:v>
                </c:pt>
                <c:pt idx="2281">
                  <c:v>24000</c:v>
                </c:pt>
                <c:pt idx="2282">
                  <c:v>24000</c:v>
                </c:pt>
                <c:pt idx="2283">
                  <c:v>24000</c:v>
                </c:pt>
                <c:pt idx="2284">
                  <c:v>24000</c:v>
                </c:pt>
                <c:pt idx="2285">
                  <c:v>24000</c:v>
                </c:pt>
                <c:pt idx="2286">
                  <c:v>24000</c:v>
                </c:pt>
                <c:pt idx="2287">
                  <c:v>24000</c:v>
                </c:pt>
                <c:pt idx="2288">
                  <c:v>24000</c:v>
                </c:pt>
                <c:pt idx="2289">
                  <c:v>24000</c:v>
                </c:pt>
                <c:pt idx="2290">
                  <c:v>24000</c:v>
                </c:pt>
                <c:pt idx="2291">
                  <c:v>24000</c:v>
                </c:pt>
                <c:pt idx="2292">
                  <c:v>24000</c:v>
                </c:pt>
                <c:pt idx="2293">
                  <c:v>24000</c:v>
                </c:pt>
                <c:pt idx="2294">
                  <c:v>24000</c:v>
                </c:pt>
                <c:pt idx="2295">
                  <c:v>24000</c:v>
                </c:pt>
                <c:pt idx="2296">
                  <c:v>24000</c:v>
                </c:pt>
                <c:pt idx="2297">
                  <c:v>24000</c:v>
                </c:pt>
                <c:pt idx="2298">
                  <c:v>24000</c:v>
                </c:pt>
                <c:pt idx="2299">
                  <c:v>24000</c:v>
                </c:pt>
                <c:pt idx="2300">
                  <c:v>24000</c:v>
                </c:pt>
                <c:pt idx="2301">
                  <c:v>24000</c:v>
                </c:pt>
                <c:pt idx="2302">
                  <c:v>24000</c:v>
                </c:pt>
                <c:pt idx="2303">
                  <c:v>24000</c:v>
                </c:pt>
                <c:pt idx="2304">
                  <c:v>24000</c:v>
                </c:pt>
                <c:pt idx="2305">
                  <c:v>24000</c:v>
                </c:pt>
                <c:pt idx="2306">
                  <c:v>24000</c:v>
                </c:pt>
                <c:pt idx="2307">
                  <c:v>24000</c:v>
                </c:pt>
                <c:pt idx="2308">
                  <c:v>24000</c:v>
                </c:pt>
                <c:pt idx="2309">
                  <c:v>24000</c:v>
                </c:pt>
                <c:pt idx="2310">
                  <c:v>24000</c:v>
                </c:pt>
                <c:pt idx="2311">
                  <c:v>24000</c:v>
                </c:pt>
                <c:pt idx="2312">
                  <c:v>24000</c:v>
                </c:pt>
                <c:pt idx="2313">
                  <c:v>24000</c:v>
                </c:pt>
                <c:pt idx="2314">
                  <c:v>24000</c:v>
                </c:pt>
                <c:pt idx="2315">
                  <c:v>24000</c:v>
                </c:pt>
                <c:pt idx="2316">
                  <c:v>24000</c:v>
                </c:pt>
                <c:pt idx="2317">
                  <c:v>24000</c:v>
                </c:pt>
                <c:pt idx="2318">
                  <c:v>24000</c:v>
                </c:pt>
                <c:pt idx="2319">
                  <c:v>24000</c:v>
                </c:pt>
                <c:pt idx="2320">
                  <c:v>24000</c:v>
                </c:pt>
                <c:pt idx="2321">
                  <c:v>24000</c:v>
                </c:pt>
                <c:pt idx="2322">
                  <c:v>24000</c:v>
                </c:pt>
                <c:pt idx="2323">
                  <c:v>24000</c:v>
                </c:pt>
                <c:pt idx="2324">
                  <c:v>24000</c:v>
                </c:pt>
                <c:pt idx="2325">
                  <c:v>24000</c:v>
                </c:pt>
                <c:pt idx="2326">
                  <c:v>24000</c:v>
                </c:pt>
                <c:pt idx="2327">
                  <c:v>24000</c:v>
                </c:pt>
                <c:pt idx="2328">
                  <c:v>24000</c:v>
                </c:pt>
                <c:pt idx="2329">
                  <c:v>24000</c:v>
                </c:pt>
                <c:pt idx="2330">
                  <c:v>24000</c:v>
                </c:pt>
                <c:pt idx="2331">
                  <c:v>24000</c:v>
                </c:pt>
                <c:pt idx="2332">
                  <c:v>24000</c:v>
                </c:pt>
                <c:pt idx="2333">
                  <c:v>24000</c:v>
                </c:pt>
                <c:pt idx="2334">
                  <c:v>24000</c:v>
                </c:pt>
                <c:pt idx="2335">
                  <c:v>24000</c:v>
                </c:pt>
                <c:pt idx="2336">
                  <c:v>24000</c:v>
                </c:pt>
                <c:pt idx="2337">
                  <c:v>24000</c:v>
                </c:pt>
                <c:pt idx="2338">
                  <c:v>24000</c:v>
                </c:pt>
                <c:pt idx="2339">
                  <c:v>24000</c:v>
                </c:pt>
                <c:pt idx="2340">
                  <c:v>24000</c:v>
                </c:pt>
                <c:pt idx="2341">
                  <c:v>24000</c:v>
                </c:pt>
                <c:pt idx="2342">
                  <c:v>24000</c:v>
                </c:pt>
                <c:pt idx="2343">
                  <c:v>24000</c:v>
                </c:pt>
                <c:pt idx="2344">
                  <c:v>24000</c:v>
                </c:pt>
                <c:pt idx="2345">
                  <c:v>24000</c:v>
                </c:pt>
                <c:pt idx="2346">
                  <c:v>24000</c:v>
                </c:pt>
                <c:pt idx="2347">
                  <c:v>24000</c:v>
                </c:pt>
                <c:pt idx="2348">
                  <c:v>24000</c:v>
                </c:pt>
                <c:pt idx="2349">
                  <c:v>24000</c:v>
                </c:pt>
                <c:pt idx="2350">
                  <c:v>24000</c:v>
                </c:pt>
                <c:pt idx="2351">
                  <c:v>24000</c:v>
                </c:pt>
                <c:pt idx="2352">
                  <c:v>24000</c:v>
                </c:pt>
                <c:pt idx="2353">
                  <c:v>24000</c:v>
                </c:pt>
                <c:pt idx="2354">
                  <c:v>24000</c:v>
                </c:pt>
                <c:pt idx="2355">
                  <c:v>24000</c:v>
                </c:pt>
                <c:pt idx="2356">
                  <c:v>24000</c:v>
                </c:pt>
                <c:pt idx="2357">
                  <c:v>24000</c:v>
                </c:pt>
                <c:pt idx="2358">
                  <c:v>24000</c:v>
                </c:pt>
                <c:pt idx="2359">
                  <c:v>24000</c:v>
                </c:pt>
                <c:pt idx="2360">
                  <c:v>24000</c:v>
                </c:pt>
                <c:pt idx="2361">
                  <c:v>24000</c:v>
                </c:pt>
                <c:pt idx="2362">
                  <c:v>24000</c:v>
                </c:pt>
                <c:pt idx="2363">
                  <c:v>24000</c:v>
                </c:pt>
                <c:pt idx="2364">
                  <c:v>24000</c:v>
                </c:pt>
                <c:pt idx="2365">
                  <c:v>24000</c:v>
                </c:pt>
                <c:pt idx="2366">
                  <c:v>24000</c:v>
                </c:pt>
                <c:pt idx="2367">
                  <c:v>24000</c:v>
                </c:pt>
                <c:pt idx="2368">
                  <c:v>24000</c:v>
                </c:pt>
                <c:pt idx="2369">
                  <c:v>24000</c:v>
                </c:pt>
                <c:pt idx="2370">
                  <c:v>24000</c:v>
                </c:pt>
                <c:pt idx="2371">
                  <c:v>24000</c:v>
                </c:pt>
                <c:pt idx="2372">
                  <c:v>24000</c:v>
                </c:pt>
                <c:pt idx="2373">
                  <c:v>24000</c:v>
                </c:pt>
                <c:pt idx="2374">
                  <c:v>24000</c:v>
                </c:pt>
                <c:pt idx="2375">
                  <c:v>24000</c:v>
                </c:pt>
                <c:pt idx="2376">
                  <c:v>24000</c:v>
                </c:pt>
                <c:pt idx="2377">
                  <c:v>24000</c:v>
                </c:pt>
                <c:pt idx="2378">
                  <c:v>24000</c:v>
                </c:pt>
                <c:pt idx="2379">
                  <c:v>24000</c:v>
                </c:pt>
                <c:pt idx="2380">
                  <c:v>24000</c:v>
                </c:pt>
                <c:pt idx="2381">
                  <c:v>24000</c:v>
                </c:pt>
                <c:pt idx="2382">
                  <c:v>24000</c:v>
                </c:pt>
                <c:pt idx="2383">
                  <c:v>24000</c:v>
                </c:pt>
                <c:pt idx="2384">
                  <c:v>24000</c:v>
                </c:pt>
                <c:pt idx="2385">
                  <c:v>24000</c:v>
                </c:pt>
                <c:pt idx="2386">
                  <c:v>24000</c:v>
                </c:pt>
                <c:pt idx="2387">
                  <c:v>24000</c:v>
                </c:pt>
                <c:pt idx="2388">
                  <c:v>24000</c:v>
                </c:pt>
                <c:pt idx="2389">
                  <c:v>24000</c:v>
                </c:pt>
                <c:pt idx="2390">
                  <c:v>24000</c:v>
                </c:pt>
                <c:pt idx="2391">
                  <c:v>24000</c:v>
                </c:pt>
                <c:pt idx="2392">
                  <c:v>24000</c:v>
                </c:pt>
                <c:pt idx="2393">
                  <c:v>24000</c:v>
                </c:pt>
                <c:pt idx="2394">
                  <c:v>24000</c:v>
                </c:pt>
                <c:pt idx="2395">
                  <c:v>24000</c:v>
                </c:pt>
                <c:pt idx="2396">
                  <c:v>24000</c:v>
                </c:pt>
                <c:pt idx="2397">
                  <c:v>24000</c:v>
                </c:pt>
                <c:pt idx="2398">
                  <c:v>24000</c:v>
                </c:pt>
                <c:pt idx="2399">
                  <c:v>24000</c:v>
                </c:pt>
                <c:pt idx="2400">
                  <c:v>24000</c:v>
                </c:pt>
                <c:pt idx="2401">
                  <c:v>24000</c:v>
                </c:pt>
                <c:pt idx="2402">
                  <c:v>24000</c:v>
                </c:pt>
                <c:pt idx="2403">
                  <c:v>24000</c:v>
                </c:pt>
                <c:pt idx="2404">
                  <c:v>24000</c:v>
                </c:pt>
                <c:pt idx="2405">
                  <c:v>24000</c:v>
                </c:pt>
                <c:pt idx="2406">
                  <c:v>24000</c:v>
                </c:pt>
                <c:pt idx="2407">
                  <c:v>24000</c:v>
                </c:pt>
                <c:pt idx="2408">
                  <c:v>24000</c:v>
                </c:pt>
                <c:pt idx="2409">
                  <c:v>24000</c:v>
                </c:pt>
                <c:pt idx="2410">
                  <c:v>24000</c:v>
                </c:pt>
                <c:pt idx="2411">
                  <c:v>24000</c:v>
                </c:pt>
                <c:pt idx="2412">
                  <c:v>24000</c:v>
                </c:pt>
                <c:pt idx="2413">
                  <c:v>24000</c:v>
                </c:pt>
                <c:pt idx="2414">
                  <c:v>24000</c:v>
                </c:pt>
                <c:pt idx="2415">
                  <c:v>24000</c:v>
                </c:pt>
                <c:pt idx="2416">
                  <c:v>24000</c:v>
                </c:pt>
                <c:pt idx="2417">
                  <c:v>24000</c:v>
                </c:pt>
                <c:pt idx="2418">
                  <c:v>24000</c:v>
                </c:pt>
                <c:pt idx="2419">
                  <c:v>24000</c:v>
                </c:pt>
                <c:pt idx="2420">
                  <c:v>24000</c:v>
                </c:pt>
                <c:pt idx="2421">
                  <c:v>24000</c:v>
                </c:pt>
                <c:pt idx="2422">
                  <c:v>24000</c:v>
                </c:pt>
                <c:pt idx="2423">
                  <c:v>24000</c:v>
                </c:pt>
                <c:pt idx="2424">
                  <c:v>24000</c:v>
                </c:pt>
                <c:pt idx="2425">
                  <c:v>24000</c:v>
                </c:pt>
                <c:pt idx="2426">
                  <c:v>24000</c:v>
                </c:pt>
                <c:pt idx="2427">
                  <c:v>24000</c:v>
                </c:pt>
                <c:pt idx="2428">
                  <c:v>24000</c:v>
                </c:pt>
                <c:pt idx="2429">
                  <c:v>24000</c:v>
                </c:pt>
                <c:pt idx="2430">
                  <c:v>24000</c:v>
                </c:pt>
                <c:pt idx="2431">
                  <c:v>24000</c:v>
                </c:pt>
                <c:pt idx="2432">
                  <c:v>24000</c:v>
                </c:pt>
                <c:pt idx="2433">
                  <c:v>24000</c:v>
                </c:pt>
                <c:pt idx="2434">
                  <c:v>24000</c:v>
                </c:pt>
                <c:pt idx="2435">
                  <c:v>24000</c:v>
                </c:pt>
                <c:pt idx="2436">
                  <c:v>24000</c:v>
                </c:pt>
                <c:pt idx="2437">
                  <c:v>24000</c:v>
                </c:pt>
                <c:pt idx="2438">
                  <c:v>24000</c:v>
                </c:pt>
                <c:pt idx="2439">
                  <c:v>24000</c:v>
                </c:pt>
                <c:pt idx="2440">
                  <c:v>24000</c:v>
                </c:pt>
                <c:pt idx="2441">
                  <c:v>24000</c:v>
                </c:pt>
                <c:pt idx="2442">
                  <c:v>24000</c:v>
                </c:pt>
                <c:pt idx="2443">
                  <c:v>24000</c:v>
                </c:pt>
                <c:pt idx="2444">
                  <c:v>24000</c:v>
                </c:pt>
                <c:pt idx="2445">
                  <c:v>24000</c:v>
                </c:pt>
                <c:pt idx="2446">
                  <c:v>24000</c:v>
                </c:pt>
                <c:pt idx="2447">
                  <c:v>24000</c:v>
                </c:pt>
                <c:pt idx="2448">
                  <c:v>24000</c:v>
                </c:pt>
                <c:pt idx="2449">
                  <c:v>24000</c:v>
                </c:pt>
                <c:pt idx="2450">
                  <c:v>24000</c:v>
                </c:pt>
                <c:pt idx="2451">
                  <c:v>24000</c:v>
                </c:pt>
                <c:pt idx="2452">
                  <c:v>24000</c:v>
                </c:pt>
                <c:pt idx="2453">
                  <c:v>24000</c:v>
                </c:pt>
                <c:pt idx="2454">
                  <c:v>24000</c:v>
                </c:pt>
                <c:pt idx="2455">
                  <c:v>24000</c:v>
                </c:pt>
                <c:pt idx="2456">
                  <c:v>24000</c:v>
                </c:pt>
                <c:pt idx="2457">
                  <c:v>24000</c:v>
                </c:pt>
                <c:pt idx="2458">
                  <c:v>24000</c:v>
                </c:pt>
                <c:pt idx="2459">
                  <c:v>24000</c:v>
                </c:pt>
                <c:pt idx="2460">
                  <c:v>24000</c:v>
                </c:pt>
                <c:pt idx="2461">
                  <c:v>24000</c:v>
                </c:pt>
                <c:pt idx="2462">
                  <c:v>24000</c:v>
                </c:pt>
                <c:pt idx="2463">
                  <c:v>24000</c:v>
                </c:pt>
                <c:pt idx="2464">
                  <c:v>24000</c:v>
                </c:pt>
                <c:pt idx="2465">
                  <c:v>24000</c:v>
                </c:pt>
                <c:pt idx="2466">
                  <c:v>24000</c:v>
                </c:pt>
                <c:pt idx="2467">
                  <c:v>24000</c:v>
                </c:pt>
                <c:pt idx="2468">
                  <c:v>24000</c:v>
                </c:pt>
                <c:pt idx="2469">
                  <c:v>24000</c:v>
                </c:pt>
                <c:pt idx="2470">
                  <c:v>24000</c:v>
                </c:pt>
                <c:pt idx="2471">
                  <c:v>24000</c:v>
                </c:pt>
                <c:pt idx="2472">
                  <c:v>24000</c:v>
                </c:pt>
                <c:pt idx="2473">
                  <c:v>24000</c:v>
                </c:pt>
                <c:pt idx="2474">
                  <c:v>24000</c:v>
                </c:pt>
                <c:pt idx="2475">
                  <c:v>24000</c:v>
                </c:pt>
                <c:pt idx="2476">
                  <c:v>24000</c:v>
                </c:pt>
                <c:pt idx="2477">
                  <c:v>24000</c:v>
                </c:pt>
                <c:pt idx="2478">
                  <c:v>24000</c:v>
                </c:pt>
                <c:pt idx="2479">
                  <c:v>24000</c:v>
                </c:pt>
                <c:pt idx="2480">
                  <c:v>24000</c:v>
                </c:pt>
                <c:pt idx="2481">
                  <c:v>24000</c:v>
                </c:pt>
                <c:pt idx="2482">
                  <c:v>24000</c:v>
                </c:pt>
                <c:pt idx="2483">
                  <c:v>24000</c:v>
                </c:pt>
                <c:pt idx="2484">
                  <c:v>24000</c:v>
                </c:pt>
                <c:pt idx="2485">
                  <c:v>24000</c:v>
                </c:pt>
                <c:pt idx="2486">
                  <c:v>24000</c:v>
                </c:pt>
                <c:pt idx="2487">
                  <c:v>24000</c:v>
                </c:pt>
                <c:pt idx="2488">
                  <c:v>24000</c:v>
                </c:pt>
                <c:pt idx="2489">
                  <c:v>24000</c:v>
                </c:pt>
                <c:pt idx="2490">
                  <c:v>24000</c:v>
                </c:pt>
                <c:pt idx="2491">
                  <c:v>24000</c:v>
                </c:pt>
                <c:pt idx="2492">
                  <c:v>24000</c:v>
                </c:pt>
                <c:pt idx="2493">
                  <c:v>24000</c:v>
                </c:pt>
                <c:pt idx="2494">
                  <c:v>24000</c:v>
                </c:pt>
                <c:pt idx="2495">
                  <c:v>24000</c:v>
                </c:pt>
                <c:pt idx="2496">
                  <c:v>24000</c:v>
                </c:pt>
                <c:pt idx="2497">
                  <c:v>24000</c:v>
                </c:pt>
                <c:pt idx="2498">
                  <c:v>24000</c:v>
                </c:pt>
                <c:pt idx="2499">
                  <c:v>24000</c:v>
                </c:pt>
                <c:pt idx="2500">
                  <c:v>24000</c:v>
                </c:pt>
                <c:pt idx="2501">
                  <c:v>24000</c:v>
                </c:pt>
                <c:pt idx="2502">
                  <c:v>24000</c:v>
                </c:pt>
                <c:pt idx="2503">
                  <c:v>24000</c:v>
                </c:pt>
                <c:pt idx="2504">
                  <c:v>24000</c:v>
                </c:pt>
                <c:pt idx="2505">
                  <c:v>24000</c:v>
                </c:pt>
                <c:pt idx="2506">
                  <c:v>24000</c:v>
                </c:pt>
                <c:pt idx="2507">
                  <c:v>24000</c:v>
                </c:pt>
                <c:pt idx="2508">
                  <c:v>24000</c:v>
                </c:pt>
                <c:pt idx="2509">
                  <c:v>24000</c:v>
                </c:pt>
                <c:pt idx="2510">
                  <c:v>24000</c:v>
                </c:pt>
                <c:pt idx="2511">
                  <c:v>24000</c:v>
                </c:pt>
                <c:pt idx="2512">
                  <c:v>24000</c:v>
                </c:pt>
                <c:pt idx="2513">
                  <c:v>24000</c:v>
                </c:pt>
                <c:pt idx="2514">
                  <c:v>24000</c:v>
                </c:pt>
                <c:pt idx="2515">
                  <c:v>24000</c:v>
                </c:pt>
                <c:pt idx="2516">
                  <c:v>24000</c:v>
                </c:pt>
                <c:pt idx="2517">
                  <c:v>24000</c:v>
                </c:pt>
                <c:pt idx="2518">
                  <c:v>24000</c:v>
                </c:pt>
                <c:pt idx="2519">
                  <c:v>24000</c:v>
                </c:pt>
                <c:pt idx="2520">
                  <c:v>24000</c:v>
                </c:pt>
                <c:pt idx="2521">
                  <c:v>24000</c:v>
                </c:pt>
                <c:pt idx="2522">
                  <c:v>24000</c:v>
                </c:pt>
                <c:pt idx="2523">
                  <c:v>24000</c:v>
                </c:pt>
                <c:pt idx="2524">
                  <c:v>24000</c:v>
                </c:pt>
                <c:pt idx="2525">
                  <c:v>24000</c:v>
                </c:pt>
                <c:pt idx="2526">
                  <c:v>24000</c:v>
                </c:pt>
                <c:pt idx="2527">
                  <c:v>24000</c:v>
                </c:pt>
                <c:pt idx="2528">
                  <c:v>24000</c:v>
                </c:pt>
                <c:pt idx="2529">
                  <c:v>24000</c:v>
                </c:pt>
                <c:pt idx="2530">
                  <c:v>24000</c:v>
                </c:pt>
                <c:pt idx="2531">
                  <c:v>24000</c:v>
                </c:pt>
                <c:pt idx="2532">
                  <c:v>24000</c:v>
                </c:pt>
                <c:pt idx="2533">
                  <c:v>24000</c:v>
                </c:pt>
                <c:pt idx="2534">
                  <c:v>24000</c:v>
                </c:pt>
                <c:pt idx="2535">
                  <c:v>24000</c:v>
                </c:pt>
                <c:pt idx="2536">
                  <c:v>24000</c:v>
                </c:pt>
                <c:pt idx="2537">
                  <c:v>24000</c:v>
                </c:pt>
                <c:pt idx="2538">
                  <c:v>24000</c:v>
                </c:pt>
                <c:pt idx="2539">
                  <c:v>24000</c:v>
                </c:pt>
                <c:pt idx="2540">
                  <c:v>24000</c:v>
                </c:pt>
                <c:pt idx="2541">
                  <c:v>24000</c:v>
                </c:pt>
                <c:pt idx="2542">
                  <c:v>24000</c:v>
                </c:pt>
                <c:pt idx="2543">
                  <c:v>24000</c:v>
                </c:pt>
                <c:pt idx="2544">
                  <c:v>24000</c:v>
                </c:pt>
                <c:pt idx="2545">
                  <c:v>24000</c:v>
                </c:pt>
                <c:pt idx="2546">
                  <c:v>24000</c:v>
                </c:pt>
                <c:pt idx="2547">
                  <c:v>24000</c:v>
                </c:pt>
                <c:pt idx="2548">
                  <c:v>24000</c:v>
                </c:pt>
                <c:pt idx="2549">
                  <c:v>24000</c:v>
                </c:pt>
                <c:pt idx="2550">
                  <c:v>24000</c:v>
                </c:pt>
                <c:pt idx="2551">
                  <c:v>24000</c:v>
                </c:pt>
                <c:pt idx="2552">
                  <c:v>24000</c:v>
                </c:pt>
                <c:pt idx="2553">
                  <c:v>24000</c:v>
                </c:pt>
                <c:pt idx="2554">
                  <c:v>24000</c:v>
                </c:pt>
                <c:pt idx="2555">
                  <c:v>24000</c:v>
                </c:pt>
                <c:pt idx="2556">
                  <c:v>24000</c:v>
                </c:pt>
                <c:pt idx="2557">
                  <c:v>24000</c:v>
                </c:pt>
                <c:pt idx="2558">
                  <c:v>24000</c:v>
                </c:pt>
                <c:pt idx="2559">
                  <c:v>24000</c:v>
                </c:pt>
                <c:pt idx="2560">
                  <c:v>24000</c:v>
                </c:pt>
                <c:pt idx="2561">
                  <c:v>24000</c:v>
                </c:pt>
                <c:pt idx="2562">
                  <c:v>24000</c:v>
                </c:pt>
                <c:pt idx="2563">
                  <c:v>24000</c:v>
                </c:pt>
                <c:pt idx="2564">
                  <c:v>24000</c:v>
                </c:pt>
                <c:pt idx="2565">
                  <c:v>24000</c:v>
                </c:pt>
                <c:pt idx="2566">
                  <c:v>24000</c:v>
                </c:pt>
                <c:pt idx="2567">
                  <c:v>24000</c:v>
                </c:pt>
                <c:pt idx="2568">
                  <c:v>24000</c:v>
                </c:pt>
                <c:pt idx="2569">
                  <c:v>24000</c:v>
                </c:pt>
                <c:pt idx="2570">
                  <c:v>24000</c:v>
                </c:pt>
                <c:pt idx="2571">
                  <c:v>24000</c:v>
                </c:pt>
                <c:pt idx="2572">
                  <c:v>24000</c:v>
                </c:pt>
                <c:pt idx="2573">
                  <c:v>24000</c:v>
                </c:pt>
                <c:pt idx="2574">
                  <c:v>24000</c:v>
                </c:pt>
                <c:pt idx="2575">
                  <c:v>24000</c:v>
                </c:pt>
                <c:pt idx="2576">
                  <c:v>24000</c:v>
                </c:pt>
                <c:pt idx="2577">
                  <c:v>24000</c:v>
                </c:pt>
                <c:pt idx="2578">
                  <c:v>24000</c:v>
                </c:pt>
                <c:pt idx="2579">
                  <c:v>24000</c:v>
                </c:pt>
                <c:pt idx="2580">
                  <c:v>24000</c:v>
                </c:pt>
                <c:pt idx="2581">
                  <c:v>24000</c:v>
                </c:pt>
                <c:pt idx="2582">
                  <c:v>24000</c:v>
                </c:pt>
                <c:pt idx="2583">
                  <c:v>24000</c:v>
                </c:pt>
                <c:pt idx="2584">
                  <c:v>24000</c:v>
                </c:pt>
                <c:pt idx="2585">
                  <c:v>24000</c:v>
                </c:pt>
                <c:pt idx="2586">
                  <c:v>24000</c:v>
                </c:pt>
                <c:pt idx="2587">
                  <c:v>24000</c:v>
                </c:pt>
                <c:pt idx="2588">
                  <c:v>24000</c:v>
                </c:pt>
                <c:pt idx="2589">
                  <c:v>24000</c:v>
                </c:pt>
                <c:pt idx="2590">
                  <c:v>24000</c:v>
                </c:pt>
                <c:pt idx="2591">
                  <c:v>24000</c:v>
                </c:pt>
                <c:pt idx="2592">
                  <c:v>24000</c:v>
                </c:pt>
                <c:pt idx="2593">
                  <c:v>24000</c:v>
                </c:pt>
                <c:pt idx="2594">
                  <c:v>24000</c:v>
                </c:pt>
                <c:pt idx="2595">
                  <c:v>24000</c:v>
                </c:pt>
                <c:pt idx="2596">
                  <c:v>24000</c:v>
                </c:pt>
                <c:pt idx="2597">
                  <c:v>24000</c:v>
                </c:pt>
                <c:pt idx="2598">
                  <c:v>24000</c:v>
                </c:pt>
                <c:pt idx="2599">
                  <c:v>24000</c:v>
                </c:pt>
                <c:pt idx="2600">
                  <c:v>24000</c:v>
                </c:pt>
                <c:pt idx="2601">
                  <c:v>24000</c:v>
                </c:pt>
                <c:pt idx="2602">
                  <c:v>24000</c:v>
                </c:pt>
                <c:pt idx="2603">
                  <c:v>24000</c:v>
                </c:pt>
                <c:pt idx="2604">
                  <c:v>24000</c:v>
                </c:pt>
                <c:pt idx="2605">
                  <c:v>24000</c:v>
                </c:pt>
                <c:pt idx="2606">
                  <c:v>24000</c:v>
                </c:pt>
                <c:pt idx="2607">
                  <c:v>24000</c:v>
                </c:pt>
                <c:pt idx="2608">
                  <c:v>24000</c:v>
                </c:pt>
                <c:pt idx="2609">
                  <c:v>24000</c:v>
                </c:pt>
                <c:pt idx="2610">
                  <c:v>24000</c:v>
                </c:pt>
                <c:pt idx="2611">
                  <c:v>24000</c:v>
                </c:pt>
                <c:pt idx="2612">
                  <c:v>24000</c:v>
                </c:pt>
                <c:pt idx="2613">
                  <c:v>24000</c:v>
                </c:pt>
                <c:pt idx="2614">
                  <c:v>24000</c:v>
                </c:pt>
                <c:pt idx="2615">
                  <c:v>24000</c:v>
                </c:pt>
                <c:pt idx="2616">
                  <c:v>24000</c:v>
                </c:pt>
                <c:pt idx="2617">
                  <c:v>24000</c:v>
                </c:pt>
                <c:pt idx="2618">
                  <c:v>24000</c:v>
                </c:pt>
                <c:pt idx="2619">
                  <c:v>24000</c:v>
                </c:pt>
                <c:pt idx="2620">
                  <c:v>24000</c:v>
                </c:pt>
                <c:pt idx="2621">
                  <c:v>24000</c:v>
                </c:pt>
                <c:pt idx="2622">
                  <c:v>24000</c:v>
                </c:pt>
                <c:pt idx="2623">
                  <c:v>24000</c:v>
                </c:pt>
                <c:pt idx="2624">
                  <c:v>24000</c:v>
                </c:pt>
                <c:pt idx="2625">
                  <c:v>24000</c:v>
                </c:pt>
                <c:pt idx="2626">
                  <c:v>24000</c:v>
                </c:pt>
                <c:pt idx="2627">
                  <c:v>24000</c:v>
                </c:pt>
                <c:pt idx="2628">
                  <c:v>24000</c:v>
                </c:pt>
                <c:pt idx="2629">
                  <c:v>24000</c:v>
                </c:pt>
                <c:pt idx="2630">
                  <c:v>24000</c:v>
                </c:pt>
                <c:pt idx="2631">
                  <c:v>24000</c:v>
                </c:pt>
                <c:pt idx="2632">
                  <c:v>24000</c:v>
                </c:pt>
                <c:pt idx="2633">
                  <c:v>24000</c:v>
                </c:pt>
                <c:pt idx="2634">
                  <c:v>24000</c:v>
                </c:pt>
                <c:pt idx="2635">
                  <c:v>24000</c:v>
                </c:pt>
                <c:pt idx="2636">
                  <c:v>24000</c:v>
                </c:pt>
                <c:pt idx="2637">
                  <c:v>24000</c:v>
                </c:pt>
                <c:pt idx="2638">
                  <c:v>24000</c:v>
                </c:pt>
                <c:pt idx="2639">
                  <c:v>24000</c:v>
                </c:pt>
                <c:pt idx="2640">
                  <c:v>24000</c:v>
                </c:pt>
                <c:pt idx="2641">
                  <c:v>24000</c:v>
                </c:pt>
                <c:pt idx="2642">
                  <c:v>24000</c:v>
                </c:pt>
                <c:pt idx="2643">
                  <c:v>24000</c:v>
                </c:pt>
                <c:pt idx="2644">
                  <c:v>24000</c:v>
                </c:pt>
                <c:pt idx="2645">
                  <c:v>24000</c:v>
                </c:pt>
                <c:pt idx="2646">
                  <c:v>24000</c:v>
                </c:pt>
                <c:pt idx="2647">
                  <c:v>24000</c:v>
                </c:pt>
                <c:pt idx="2648">
                  <c:v>24000</c:v>
                </c:pt>
                <c:pt idx="2649">
                  <c:v>24000</c:v>
                </c:pt>
                <c:pt idx="2650">
                  <c:v>24000</c:v>
                </c:pt>
                <c:pt idx="2651">
                  <c:v>24000</c:v>
                </c:pt>
                <c:pt idx="2652">
                  <c:v>24000</c:v>
                </c:pt>
                <c:pt idx="2653">
                  <c:v>24000</c:v>
                </c:pt>
                <c:pt idx="2654">
                  <c:v>24000</c:v>
                </c:pt>
                <c:pt idx="2655">
                  <c:v>24000</c:v>
                </c:pt>
                <c:pt idx="2656">
                  <c:v>24000</c:v>
                </c:pt>
                <c:pt idx="2657">
                  <c:v>24000</c:v>
                </c:pt>
                <c:pt idx="2658">
                  <c:v>24000</c:v>
                </c:pt>
                <c:pt idx="2659">
                  <c:v>24000</c:v>
                </c:pt>
                <c:pt idx="2660">
                  <c:v>24000</c:v>
                </c:pt>
                <c:pt idx="2661">
                  <c:v>24000</c:v>
                </c:pt>
                <c:pt idx="2662">
                  <c:v>24000</c:v>
                </c:pt>
                <c:pt idx="2663">
                  <c:v>24000</c:v>
                </c:pt>
                <c:pt idx="2664">
                  <c:v>24000</c:v>
                </c:pt>
                <c:pt idx="2665">
                  <c:v>24000</c:v>
                </c:pt>
                <c:pt idx="2666">
                  <c:v>24000</c:v>
                </c:pt>
                <c:pt idx="2667">
                  <c:v>24000</c:v>
                </c:pt>
                <c:pt idx="2668">
                  <c:v>24000</c:v>
                </c:pt>
                <c:pt idx="2669">
                  <c:v>24000</c:v>
                </c:pt>
                <c:pt idx="2670">
                  <c:v>24000</c:v>
                </c:pt>
                <c:pt idx="2671">
                  <c:v>24000</c:v>
                </c:pt>
                <c:pt idx="2672">
                  <c:v>24000</c:v>
                </c:pt>
                <c:pt idx="2673">
                  <c:v>24000</c:v>
                </c:pt>
                <c:pt idx="2674">
                  <c:v>24000</c:v>
                </c:pt>
                <c:pt idx="2675">
                  <c:v>24000</c:v>
                </c:pt>
                <c:pt idx="2676">
                  <c:v>24000</c:v>
                </c:pt>
                <c:pt idx="2677">
                  <c:v>24000</c:v>
                </c:pt>
                <c:pt idx="2678">
                  <c:v>24000</c:v>
                </c:pt>
                <c:pt idx="2679">
                  <c:v>24000</c:v>
                </c:pt>
                <c:pt idx="2680">
                  <c:v>24000</c:v>
                </c:pt>
                <c:pt idx="2681">
                  <c:v>24000</c:v>
                </c:pt>
                <c:pt idx="2682">
                  <c:v>24000</c:v>
                </c:pt>
                <c:pt idx="2683">
                  <c:v>24000</c:v>
                </c:pt>
                <c:pt idx="2684">
                  <c:v>24000</c:v>
                </c:pt>
                <c:pt idx="2685">
                  <c:v>24000</c:v>
                </c:pt>
                <c:pt idx="2686">
                  <c:v>24000</c:v>
                </c:pt>
                <c:pt idx="2687">
                  <c:v>24000</c:v>
                </c:pt>
                <c:pt idx="2688">
                  <c:v>24000</c:v>
                </c:pt>
                <c:pt idx="2689">
                  <c:v>24000</c:v>
                </c:pt>
                <c:pt idx="2690">
                  <c:v>24000</c:v>
                </c:pt>
                <c:pt idx="2691">
                  <c:v>24000</c:v>
                </c:pt>
                <c:pt idx="2692">
                  <c:v>24000</c:v>
                </c:pt>
                <c:pt idx="2693">
                  <c:v>24000</c:v>
                </c:pt>
                <c:pt idx="2694">
                  <c:v>24000</c:v>
                </c:pt>
                <c:pt idx="2695">
                  <c:v>24000</c:v>
                </c:pt>
                <c:pt idx="2696">
                  <c:v>24000</c:v>
                </c:pt>
                <c:pt idx="2697">
                  <c:v>24000</c:v>
                </c:pt>
                <c:pt idx="2698">
                  <c:v>24000</c:v>
                </c:pt>
                <c:pt idx="2699">
                  <c:v>24000</c:v>
                </c:pt>
                <c:pt idx="2700">
                  <c:v>24000</c:v>
                </c:pt>
                <c:pt idx="2701">
                  <c:v>24000</c:v>
                </c:pt>
                <c:pt idx="2702">
                  <c:v>24000</c:v>
                </c:pt>
                <c:pt idx="2703">
                  <c:v>24000</c:v>
                </c:pt>
                <c:pt idx="2704">
                  <c:v>24000</c:v>
                </c:pt>
                <c:pt idx="2705">
                  <c:v>24000</c:v>
                </c:pt>
                <c:pt idx="2706">
                  <c:v>24000</c:v>
                </c:pt>
                <c:pt idx="2707">
                  <c:v>24000</c:v>
                </c:pt>
                <c:pt idx="2708">
                  <c:v>24000</c:v>
                </c:pt>
                <c:pt idx="2709">
                  <c:v>24000</c:v>
                </c:pt>
                <c:pt idx="2710">
                  <c:v>24000</c:v>
                </c:pt>
                <c:pt idx="2711">
                  <c:v>24000</c:v>
                </c:pt>
                <c:pt idx="2712">
                  <c:v>24000</c:v>
                </c:pt>
                <c:pt idx="2713">
                  <c:v>24000</c:v>
                </c:pt>
                <c:pt idx="2714">
                  <c:v>24000</c:v>
                </c:pt>
                <c:pt idx="2715">
                  <c:v>24000</c:v>
                </c:pt>
                <c:pt idx="2716">
                  <c:v>24000</c:v>
                </c:pt>
                <c:pt idx="2717">
                  <c:v>24000</c:v>
                </c:pt>
                <c:pt idx="2718">
                  <c:v>24000</c:v>
                </c:pt>
                <c:pt idx="2719">
                  <c:v>24000</c:v>
                </c:pt>
                <c:pt idx="2720">
                  <c:v>24000</c:v>
                </c:pt>
                <c:pt idx="2721">
                  <c:v>24000</c:v>
                </c:pt>
                <c:pt idx="2722">
                  <c:v>24000</c:v>
                </c:pt>
                <c:pt idx="2723">
                  <c:v>24000</c:v>
                </c:pt>
                <c:pt idx="2724">
                  <c:v>24000</c:v>
                </c:pt>
                <c:pt idx="2725">
                  <c:v>24000</c:v>
                </c:pt>
                <c:pt idx="2726">
                  <c:v>24000</c:v>
                </c:pt>
                <c:pt idx="2727">
                  <c:v>24000</c:v>
                </c:pt>
                <c:pt idx="2728">
                  <c:v>24000</c:v>
                </c:pt>
                <c:pt idx="2729">
                  <c:v>24000</c:v>
                </c:pt>
                <c:pt idx="2730">
                  <c:v>24000</c:v>
                </c:pt>
                <c:pt idx="2731">
                  <c:v>24000</c:v>
                </c:pt>
                <c:pt idx="2732">
                  <c:v>24000</c:v>
                </c:pt>
                <c:pt idx="2733">
                  <c:v>24000</c:v>
                </c:pt>
                <c:pt idx="2734">
                  <c:v>24000</c:v>
                </c:pt>
                <c:pt idx="2735">
                  <c:v>24000</c:v>
                </c:pt>
                <c:pt idx="2736">
                  <c:v>24000</c:v>
                </c:pt>
                <c:pt idx="2737">
                  <c:v>24000</c:v>
                </c:pt>
                <c:pt idx="2738">
                  <c:v>24000</c:v>
                </c:pt>
                <c:pt idx="2739">
                  <c:v>24000</c:v>
                </c:pt>
                <c:pt idx="2740">
                  <c:v>24000</c:v>
                </c:pt>
                <c:pt idx="2741">
                  <c:v>24000</c:v>
                </c:pt>
                <c:pt idx="2742">
                  <c:v>24000</c:v>
                </c:pt>
                <c:pt idx="2743">
                  <c:v>24000</c:v>
                </c:pt>
                <c:pt idx="2744">
                  <c:v>24000</c:v>
                </c:pt>
                <c:pt idx="2745">
                  <c:v>24000</c:v>
                </c:pt>
                <c:pt idx="2746">
                  <c:v>24000</c:v>
                </c:pt>
                <c:pt idx="2747">
                  <c:v>24000</c:v>
                </c:pt>
                <c:pt idx="2748">
                  <c:v>24000</c:v>
                </c:pt>
                <c:pt idx="2749">
                  <c:v>24000</c:v>
                </c:pt>
                <c:pt idx="2750">
                  <c:v>24000</c:v>
                </c:pt>
                <c:pt idx="2751">
                  <c:v>24000</c:v>
                </c:pt>
                <c:pt idx="2752">
                  <c:v>24000</c:v>
                </c:pt>
                <c:pt idx="2753">
                  <c:v>24000</c:v>
                </c:pt>
                <c:pt idx="2754">
                  <c:v>24000</c:v>
                </c:pt>
                <c:pt idx="2755">
                  <c:v>24000</c:v>
                </c:pt>
                <c:pt idx="2756">
                  <c:v>24000</c:v>
                </c:pt>
                <c:pt idx="2757">
                  <c:v>24000</c:v>
                </c:pt>
                <c:pt idx="2758">
                  <c:v>24000</c:v>
                </c:pt>
                <c:pt idx="2759">
                  <c:v>24000</c:v>
                </c:pt>
                <c:pt idx="2760">
                  <c:v>24000</c:v>
                </c:pt>
                <c:pt idx="2761">
                  <c:v>24000</c:v>
                </c:pt>
                <c:pt idx="2762">
                  <c:v>24000</c:v>
                </c:pt>
                <c:pt idx="2763">
                  <c:v>24000</c:v>
                </c:pt>
                <c:pt idx="2764">
                  <c:v>24000</c:v>
                </c:pt>
                <c:pt idx="2765">
                  <c:v>24000</c:v>
                </c:pt>
                <c:pt idx="2766">
                  <c:v>24000</c:v>
                </c:pt>
                <c:pt idx="2767">
                  <c:v>24000</c:v>
                </c:pt>
                <c:pt idx="2768">
                  <c:v>24000</c:v>
                </c:pt>
                <c:pt idx="2769">
                  <c:v>24000</c:v>
                </c:pt>
                <c:pt idx="2770">
                  <c:v>24000</c:v>
                </c:pt>
                <c:pt idx="2771">
                  <c:v>24000</c:v>
                </c:pt>
                <c:pt idx="2772">
                  <c:v>24000</c:v>
                </c:pt>
                <c:pt idx="2773">
                  <c:v>24000</c:v>
                </c:pt>
                <c:pt idx="2774">
                  <c:v>24000</c:v>
                </c:pt>
                <c:pt idx="2775">
                  <c:v>24000</c:v>
                </c:pt>
                <c:pt idx="2776">
                  <c:v>24000</c:v>
                </c:pt>
                <c:pt idx="2777">
                  <c:v>24000</c:v>
                </c:pt>
                <c:pt idx="2778">
                  <c:v>24000</c:v>
                </c:pt>
                <c:pt idx="2779">
                  <c:v>24000</c:v>
                </c:pt>
                <c:pt idx="2780">
                  <c:v>24000</c:v>
                </c:pt>
                <c:pt idx="2781">
                  <c:v>24000</c:v>
                </c:pt>
                <c:pt idx="2782">
                  <c:v>24000</c:v>
                </c:pt>
                <c:pt idx="2783">
                  <c:v>24000</c:v>
                </c:pt>
                <c:pt idx="2784">
                  <c:v>24000</c:v>
                </c:pt>
                <c:pt idx="2785">
                  <c:v>24000</c:v>
                </c:pt>
                <c:pt idx="2786">
                  <c:v>24000</c:v>
                </c:pt>
                <c:pt idx="2787">
                  <c:v>24000</c:v>
                </c:pt>
                <c:pt idx="2788">
                  <c:v>24000</c:v>
                </c:pt>
                <c:pt idx="2789">
                  <c:v>24000</c:v>
                </c:pt>
                <c:pt idx="2790">
                  <c:v>24000</c:v>
                </c:pt>
                <c:pt idx="2791">
                  <c:v>24000</c:v>
                </c:pt>
                <c:pt idx="2792">
                  <c:v>24000</c:v>
                </c:pt>
                <c:pt idx="2793">
                  <c:v>24000</c:v>
                </c:pt>
                <c:pt idx="2794">
                  <c:v>24000</c:v>
                </c:pt>
                <c:pt idx="2795">
                  <c:v>24000</c:v>
                </c:pt>
                <c:pt idx="2796">
                  <c:v>24000</c:v>
                </c:pt>
                <c:pt idx="2797">
                  <c:v>24000</c:v>
                </c:pt>
                <c:pt idx="2798">
                  <c:v>24000</c:v>
                </c:pt>
                <c:pt idx="2799">
                  <c:v>24000</c:v>
                </c:pt>
                <c:pt idx="2800">
                  <c:v>24000</c:v>
                </c:pt>
                <c:pt idx="2801">
                  <c:v>24000</c:v>
                </c:pt>
                <c:pt idx="2802">
                  <c:v>24000</c:v>
                </c:pt>
                <c:pt idx="2803">
                  <c:v>24000</c:v>
                </c:pt>
                <c:pt idx="2804">
                  <c:v>24000</c:v>
                </c:pt>
                <c:pt idx="2805">
                  <c:v>24000</c:v>
                </c:pt>
                <c:pt idx="2806">
                  <c:v>24000</c:v>
                </c:pt>
                <c:pt idx="2807">
                  <c:v>24000</c:v>
                </c:pt>
                <c:pt idx="2808">
                  <c:v>24000</c:v>
                </c:pt>
                <c:pt idx="2809">
                  <c:v>24000</c:v>
                </c:pt>
                <c:pt idx="2810">
                  <c:v>24000</c:v>
                </c:pt>
                <c:pt idx="2811">
                  <c:v>24000</c:v>
                </c:pt>
                <c:pt idx="2812">
                  <c:v>24000</c:v>
                </c:pt>
                <c:pt idx="2813">
                  <c:v>24000</c:v>
                </c:pt>
                <c:pt idx="2814">
                  <c:v>24000</c:v>
                </c:pt>
                <c:pt idx="2815">
                  <c:v>24000</c:v>
                </c:pt>
                <c:pt idx="2816">
                  <c:v>24000</c:v>
                </c:pt>
                <c:pt idx="2817">
                  <c:v>24000</c:v>
                </c:pt>
                <c:pt idx="2818">
                  <c:v>24000</c:v>
                </c:pt>
                <c:pt idx="2819">
                  <c:v>24000</c:v>
                </c:pt>
                <c:pt idx="2820">
                  <c:v>24000</c:v>
                </c:pt>
                <c:pt idx="2821">
                  <c:v>24000</c:v>
                </c:pt>
                <c:pt idx="2822">
                  <c:v>24000</c:v>
                </c:pt>
                <c:pt idx="2823">
                  <c:v>24000</c:v>
                </c:pt>
                <c:pt idx="2824">
                  <c:v>24000</c:v>
                </c:pt>
                <c:pt idx="2825">
                  <c:v>24000</c:v>
                </c:pt>
                <c:pt idx="2826">
                  <c:v>24000</c:v>
                </c:pt>
                <c:pt idx="2827">
                  <c:v>24000</c:v>
                </c:pt>
                <c:pt idx="2828">
                  <c:v>24000</c:v>
                </c:pt>
                <c:pt idx="2829">
                  <c:v>24000</c:v>
                </c:pt>
                <c:pt idx="2830">
                  <c:v>24000</c:v>
                </c:pt>
                <c:pt idx="2831">
                  <c:v>24000</c:v>
                </c:pt>
                <c:pt idx="2832">
                  <c:v>24000</c:v>
                </c:pt>
                <c:pt idx="2833">
                  <c:v>24000</c:v>
                </c:pt>
                <c:pt idx="2834">
                  <c:v>24000</c:v>
                </c:pt>
                <c:pt idx="2835">
                  <c:v>24000</c:v>
                </c:pt>
                <c:pt idx="2836">
                  <c:v>24000</c:v>
                </c:pt>
                <c:pt idx="2837">
                  <c:v>24000</c:v>
                </c:pt>
                <c:pt idx="2838">
                  <c:v>24000</c:v>
                </c:pt>
                <c:pt idx="2839">
                  <c:v>24000</c:v>
                </c:pt>
                <c:pt idx="2840">
                  <c:v>24000</c:v>
                </c:pt>
                <c:pt idx="2841">
                  <c:v>24000</c:v>
                </c:pt>
                <c:pt idx="2842">
                  <c:v>24000</c:v>
                </c:pt>
                <c:pt idx="2843">
                  <c:v>24000</c:v>
                </c:pt>
                <c:pt idx="2844">
                  <c:v>24000</c:v>
                </c:pt>
                <c:pt idx="2845">
                  <c:v>24000</c:v>
                </c:pt>
                <c:pt idx="2846">
                  <c:v>24000</c:v>
                </c:pt>
                <c:pt idx="2847">
                  <c:v>24000</c:v>
                </c:pt>
                <c:pt idx="2848">
                  <c:v>24000</c:v>
                </c:pt>
                <c:pt idx="2849">
                  <c:v>24000</c:v>
                </c:pt>
                <c:pt idx="2850">
                  <c:v>24000</c:v>
                </c:pt>
                <c:pt idx="2851">
                  <c:v>24000</c:v>
                </c:pt>
                <c:pt idx="2852">
                  <c:v>24000</c:v>
                </c:pt>
                <c:pt idx="2853">
                  <c:v>24000</c:v>
                </c:pt>
                <c:pt idx="2854">
                  <c:v>24000</c:v>
                </c:pt>
                <c:pt idx="2855">
                  <c:v>24000</c:v>
                </c:pt>
                <c:pt idx="2856">
                  <c:v>24000</c:v>
                </c:pt>
                <c:pt idx="2857">
                  <c:v>24000</c:v>
                </c:pt>
                <c:pt idx="2858">
                  <c:v>24000</c:v>
                </c:pt>
                <c:pt idx="2859">
                  <c:v>24000</c:v>
                </c:pt>
                <c:pt idx="2860">
                  <c:v>24000</c:v>
                </c:pt>
                <c:pt idx="2861">
                  <c:v>24000</c:v>
                </c:pt>
                <c:pt idx="2862">
                  <c:v>24000</c:v>
                </c:pt>
                <c:pt idx="2863">
                  <c:v>24000</c:v>
                </c:pt>
                <c:pt idx="2864">
                  <c:v>24000</c:v>
                </c:pt>
                <c:pt idx="2865">
                  <c:v>24000</c:v>
                </c:pt>
                <c:pt idx="2866">
                  <c:v>24000</c:v>
                </c:pt>
                <c:pt idx="2867">
                  <c:v>24000</c:v>
                </c:pt>
                <c:pt idx="2868">
                  <c:v>24000</c:v>
                </c:pt>
                <c:pt idx="2869">
                  <c:v>24000</c:v>
                </c:pt>
                <c:pt idx="2870">
                  <c:v>24000</c:v>
                </c:pt>
                <c:pt idx="2871">
                  <c:v>24000</c:v>
                </c:pt>
                <c:pt idx="2872">
                  <c:v>24000</c:v>
                </c:pt>
                <c:pt idx="2873">
                  <c:v>24000</c:v>
                </c:pt>
                <c:pt idx="2874">
                  <c:v>24000</c:v>
                </c:pt>
                <c:pt idx="2875">
                  <c:v>24000</c:v>
                </c:pt>
                <c:pt idx="2876">
                  <c:v>24000</c:v>
                </c:pt>
                <c:pt idx="2877">
                  <c:v>24000</c:v>
                </c:pt>
                <c:pt idx="2878">
                  <c:v>24000</c:v>
                </c:pt>
                <c:pt idx="2879">
                  <c:v>24000</c:v>
                </c:pt>
                <c:pt idx="2880">
                  <c:v>24000</c:v>
                </c:pt>
                <c:pt idx="2881">
                  <c:v>24000</c:v>
                </c:pt>
                <c:pt idx="2882">
                  <c:v>24000</c:v>
                </c:pt>
                <c:pt idx="2883">
                  <c:v>24000</c:v>
                </c:pt>
                <c:pt idx="2884">
                  <c:v>24000</c:v>
                </c:pt>
                <c:pt idx="2885">
                  <c:v>24000</c:v>
                </c:pt>
                <c:pt idx="2886">
                  <c:v>24000</c:v>
                </c:pt>
                <c:pt idx="2887">
                  <c:v>24000</c:v>
                </c:pt>
                <c:pt idx="2888">
                  <c:v>24000</c:v>
                </c:pt>
                <c:pt idx="2889">
                  <c:v>24000</c:v>
                </c:pt>
                <c:pt idx="2890">
                  <c:v>24000</c:v>
                </c:pt>
                <c:pt idx="2891">
                  <c:v>24000</c:v>
                </c:pt>
                <c:pt idx="2892">
                  <c:v>24000</c:v>
                </c:pt>
                <c:pt idx="2893">
                  <c:v>24000</c:v>
                </c:pt>
                <c:pt idx="2894">
                  <c:v>24000</c:v>
                </c:pt>
                <c:pt idx="2895">
                  <c:v>24000</c:v>
                </c:pt>
                <c:pt idx="2896">
                  <c:v>24000</c:v>
                </c:pt>
                <c:pt idx="2897">
                  <c:v>24000</c:v>
                </c:pt>
                <c:pt idx="2898">
                  <c:v>24000</c:v>
                </c:pt>
                <c:pt idx="2899">
                  <c:v>24000</c:v>
                </c:pt>
                <c:pt idx="2900">
                  <c:v>24000</c:v>
                </c:pt>
                <c:pt idx="2901">
                  <c:v>24000</c:v>
                </c:pt>
                <c:pt idx="2902">
                  <c:v>24000</c:v>
                </c:pt>
                <c:pt idx="2903">
                  <c:v>24000</c:v>
                </c:pt>
                <c:pt idx="2904">
                  <c:v>24000</c:v>
                </c:pt>
                <c:pt idx="2905">
                  <c:v>24000</c:v>
                </c:pt>
                <c:pt idx="2906">
                  <c:v>24000</c:v>
                </c:pt>
                <c:pt idx="2907">
                  <c:v>24000</c:v>
                </c:pt>
                <c:pt idx="2908">
                  <c:v>24000</c:v>
                </c:pt>
                <c:pt idx="2909">
                  <c:v>24000</c:v>
                </c:pt>
                <c:pt idx="2910">
                  <c:v>24000</c:v>
                </c:pt>
                <c:pt idx="2911">
                  <c:v>24000</c:v>
                </c:pt>
                <c:pt idx="2912">
                  <c:v>24000</c:v>
                </c:pt>
                <c:pt idx="2913">
                  <c:v>24000</c:v>
                </c:pt>
                <c:pt idx="2914">
                  <c:v>24000</c:v>
                </c:pt>
                <c:pt idx="2915">
                  <c:v>24000</c:v>
                </c:pt>
                <c:pt idx="2916">
                  <c:v>24000</c:v>
                </c:pt>
                <c:pt idx="2917">
                  <c:v>24000</c:v>
                </c:pt>
                <c:pt idx="2918">
                  <c:v>24000</c:v>
                </c:pt>
                <c:pt idx="2919">
                  <c:v>24000</c:v>
                </c:pt>
                <c:pt idx="2920">
                  <c:v>24000</c:v>
                </c:pt>
                <c:pt idx="2921">
                  <c:v>24000</c:v>
                </c:pt>
                <c:pt idx="2922">
                  <c:v>24000</c:v>
                </c:pt>
                <c:pt idx="2923">
                  <c:v>24000</c:v>
                </c:pt>
                <c:pt idx="2924">
                  <c:v>24000</c:v>
                </c:pt>
                <c:pt idx="2925">
                  <c:v>24000</c:v>
                </c:pt>
                <c:pt idx="2926">
                  <c:v>24000</c:v>
                </c:pt>
                <c:pt idx="2927">
                  <c:v>24000</c:v>
                </c:pt>
                <c:pt idx="2928">
                  <c:v>24000</c:v>
                </c:pt>
                <c:pt idx="2929">
                  <c:v>24000</c:v>
                </c:pt>
                <c:pt idx="2930">
                  <c:v>24000</c:v>
                </c:pt>
                <c:pt idx="2931">
                  <c:v>24000</c:v>
                </c:pt>
                <c:pt idx="2932">
                  <c:v>24000</c:v>
                </c:pt>
                <c:pt idx="2933">
                  <c:v>24000</c:v>
                </c:pt>
                <c:pt idx="2934">
                  <c:v>24000</c:v>
                </c:pt>
                <c:pt idx="2935">
                  <c:v>24000</c:v>
                </c:pt>
                <c:pt idx="2936">
                  <c:v>24000</c:v>
                </c:pt>
                <c:pt idx="2937">
                  <c:v>24000</c:v>
                </c:pt>
                <c:pt idx="2938">
                  <c:v>24000</c:v>
                </c:pt>
                <c:pt idx="2939">
                  <c:v>24000</c:v>
                </c:pt>
                <c:pt idx="2940">
                  <c:v>24000</c:v>
                </c:pt>
                <c:pt idx="2941">
                  <c:v>24000</c:v>
                </c:pt>
                <c:pt idx="2942">
                  <c:v>24000</c:v>
                </c:pt>
                <c:pt idx="2943">
                  <c:v>24000</c:v>
                </c:pt>
                <c:pt idx="2944">
                  <c:v>24000</c:v>
                </c:pt>
                <c:pt idx="2945">
                  <c:v>24000</c:v>
                </c:pt>
                <c:pt idx="2946">
                  <c:v>24000</c:v>
                </c:pt>
                <c:pt idx="2947">
                  <c:v>24000</c:v>
                </c:pt>
                <c:pt idx="2948">
                  <c:v>24000</c:v>
                </c:pt>
                <c:pt idx="2949">
                  <c:v>24000</c:v>
                </c:pt>
                <c:pt idx="2950">
                  <c:v>24000</c:v>
                </c:pt>
                <c:pt idx="2951">
                  <c:v>24000</c:v>
                </c:pt>
                <c:pt idx="2952">
                  <c:v>24000</c:v>
                </c:pt>
                <c:pt idx="2953">
                  <c:v>24000</c:v>
                </c:pt>
                <c:pt idx="2954">
                  <c:v>24000</c:v>
                </c:pt>
                <c:pt idx="2955">
                  <c:v>24000</c:v>
                </c:pt>
                <c:pt idx="2956">
                  <c:v>24000</c:v>
                </c:pt>
                <c:pt idx="2957">
                  <c:v>24000</c:v>
                </c:pt>
                <c:pt idx="2958">
                  <c:v>24000</c:v>
                </c:pt>
                <c:pt idx="2959">
                  <c:v>24000</c:v>
                </c:pt>
                <c:pt idx="2960">
                  <c:v>24000</c:v>
                </c:pt>
                <c:pt idx="2961">
                  <c:v>24000</c:v>
                </c:pt>
                <c:pt idx="2962">
                  <c:v>24000</c:v>
                </c:pt>
                <c:pt idx="2963">
                  <c:v>24000</c:v>
                </c:pt>
                <c:pt idx="2964">
                  <c:v>24000</c:v>
                </c:pt>
                <c:pt idx="2965">
                  <c:v>24000</c:v>
                </c:pt>
                <c:pt idx="2966">
                  <c:v>24000</c:v>
                </c:pt>
                <c:pt idx="2967">
                  <c:v>24000</c:v>
                </c:pt>
                <c:pt idx="2968">
                  <c:v>24000</c:v>
                </c:pt>
                <c:pt idx="2969">
                  <c:v>24000</c:v>
                </c:pt>
                <c:pt idx="2970">
                  <c:v>24000</c:v>
                </c:pt>
                <c:pt idx="2971">
                  <c:v>24000</c:v>
                </c:pt>
                <c:pt idx="2972">
                  <c:v>24000</c:v>
                </c:pt>
                <c:pt idx="2973">
                  <c:v>24000</c:v>
                </c:pt>
                <c:pt idx="2974">
                  <c:v>24000</c:v>
                </c:pt>
                <c:pt idx="2975">
                  <c:v>24000</c:v>
                </c:pt>
                <c:pt idx="2976">
                  <c:v>24000</c:v>
                </c:pt>
                <c:pt idx="2977">
                  <c:v>24000</c:v>
                </c:pt>
                <c:pt idx="2978">
                  <c:v>24000</c:v>
                </c:pt>
                <c:pt idx="2979">
                  <c:v>24000</c:v>
                </c:pt>
                <c:pt idx="2980">
                  <c:v>24000</c:v>
                </c:pt>
                <c:pt idx="2981">
                  <c:v>24000</c:v>
                </c:pt>
                <c:pt idx="2982">
                  <c:v>24000</c:v>
                </c:pt>
                <c:pt idx="2983">
                  <c:v>24000</c:v>
                </c:pt>
                <c:pt idx="2984">
                  <c:v>24000</c:v>
                </c:pt>
                <c:pt idx="2985">
                  <c:v>24000</c:v>
                </c:pt>
                <c:pt idx="2986">
                  <c:v>24000</c:v>
                </c:pt>
                <c:pt idx="2987">
                  <c:v>24000</c:v>
                </c:pt>
                <c:pt idx="2988">
                  <c:v>24000</c:v>
                </c:pt>
                <c:pt idx="2989">
                  <c:v>24000</c:v>
                </c:pt>
                <c:pt idx="2990">
                  <c:v>24000</c:v>
                </c:pt>
                <c:pt idx="2991">
                  <c:v>24000</c:v>
                </c:pt>
                <c:pt idx="2992">
                  <c:v>24000</c:v>
                </c:pt>
                <c:pt idx="2993">
                  <c:v>24000</c:v>
                </c:pt>
                <c:pt idx="2994">
                  <c:v>24000</c:v>
                </c:pt>
                <c:pt idx="2995">
                  <c:v>24000</c:v>
                </c:pt>
                <c:pt idx="2996">
                  <c:v>24000</c:v>
                </c:pt>
                <c:pt idx="2997">
                  <c:v>24000</c:v>
                </c:pt>
                <c:pt idx="2998">
                  <c:v>24000</c:v>
                </c:pt>
                <c:pt idx="2999">
                  <c:v>24000</c:v>
                </c:pt>
                <c:pt idx="3000">
                  <c:v>24000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Hoja2!$C$27</c:f>
              <c:strCache>
                <c:ptCount val="1"/>
                <c:pt idx="0">
                  <c:v>Costo variable total</c:v>
                </c:pt>
              </c:strCache>
            </c:strRef>
          </c:tx>
          <c:spPr>
            <a:ln w="254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Hoja2!$A$28:$A$3066</c:f>
              <c:numCache>
                <c:formatCode>General</c:formatCode>
                <c:ptCount val="3039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  <c:pt idx="10">
                  <c:v>20</c:v>
                </c:pt>
                <c:pt idx="11">
                  <c:v>22</c:v>
                </c:pt>
                <c:pt idx="12">
                  <c:v>24</c:v>
                </c:pt>
                <c:pt idx="13">
                  <c:v>26</c:v>
                </c:pt>
                <c:pt idx="14">
                  <c:v>28</c:v>
                </c:pt>
                <c:pt idx="15">
                  <c:v>30</c:v>
                </c:pt>
                <c:pt idx="16">
                  <c:v>32</c:v>
                </c:pt>
                <c:pt idx="17">
                  <c:v>34</c:v>
                </c:pt>
                <c:pt idx="18">
                  <c:v>36</c:v>
                </c:pt>
                <c:pt idx="19">
                  <c:v>38</c:v>
                </c:pt>
                <c:pt idx="20">
                  <c:v>40</c:v>
                </c:pt>
                <c:pt idx="21">
                  <c:v>42</c:v>
                </c:pt>
                <c:pt idx="22">
                  <c:v>44</c:v>
                </c:pt>
                <c:pt idx="23">
                  <c:v>46</c:v>
                </c:pt>
                <c:pt idx="24">
                  <c:v>48</c:v>
                </c:pt>
                <c:pt idx="25">
                  <c:v>50</c:v>
                </c:pt>
                <c:pt idx="26">
                  <c:v>52</c:v>
                </c:pt>
                <c:pt idx="27">
                  <c:v>54</c:v>
                </c:pt>
                <c:pt idx="28">
                  <c:v>56</c:v>
                </c:pt>
                <c:pt idx="29">
                  <c:v>58</c:v>
                </c:pt>
                <c:pt idx="30">
                  <c:v>60</c:v>
                </c:pt>
                <c:pt idx="31">
                  <c:v>62</c:v>
                </c:pt>
                <c:pt idx="32">
                  <c:v>64</c:v>
                </c:pt>
                <c:pt idx="33">
                  <c:v>66</c:v>
                </c:pt>
                <c:pt idx="34">
                  <c:v>68</c:v>
                </c:pt>
                <c:pt idx="35">
                  <c:v>70</c:v>
                </c:pt>
                <c:pt idx="36">
                  <c:v>72</c:v>
                </c:pt>
                <c:pt idx="37">
                  <c:v>74</c:v>
                </c:pt>
                <c:pt idx="38">
                  <c:v>76</c:v>
                </c:pt>
                <c:pt idx="39">
                  <c:v>78</c:v>
                </c:pt>
                <c:pt idx="40">
                  <c:v>80</c:v>
                </c:pt>
                <c:pt idx="41">
                  <c:v>82</c:v>
                </c:pt>
                <c:pt idx="42">
                  <c:v>84</c:v>
                </c:pt>
                <c:pt idx="43">
                  <c:v>86</c:v>
                </c:pt>
                <c:pt idx="44">
                  <c:v>88</c:v>
                </c:pt>
                <c:pt idx="45">
                  <c:v>90</c:v>
                </c:pt>
                <c:pt idx="46">
                  <c:v>92</c:v>
                </c:pt>
                <c:pt idx="47">
                  <c:v>94</c:v>
                </c:pt>
                <c:pt idx="48">
                  <c:v>96</c:v>
                </c:pt>
                <c:pt idx="49">
                  <c:v>98</c:v>
                </c:pt>
                <c:pt idx="50">
                  <c:v>100</c:v>
                </c:pt>
                <c:pt idx="51">
                  <c:v>102</c:v>
                </c:pt>
                <c:pt idx="52">
                  <c:v>104</c:v>
                </c:pt>
                <c:pt idx="53">
                  <c:v>106</c:v>
                </c:pt>
                <c:pt idx="54">
                  <c:v>108</c:v>
                </c:pt>
                <c:pt idx="55">
                  <c:v>110</c:v>
                </c:pt>
                <c:pt idx="56">
                  <c:v>112</c:v>
                </c:pt>
                <c:pt idx="57">
                  <c:v>114</c:v>
                </c:pt>
                <c:pt idx="58">
                  <c:v>116</c:v>
                </c:pt>
                <c:pt idx="59">
                  <c:v>118</c:v>
                </c:pt>
                <c:pt idx="60">
                  <c:v>120</c:v>
                </c:pt>
                <c:pt idx="61">
                  <c:v>122</c:v>
                </c:pt>
                <c:pt idx="62">
                  <c:v>124</c:v>
                </c:pt>
                <c:pt idx="63">
                  <c:v>126</c:v>
                </c:pt>
                <c:pt idx="64">
                  <c:v>128</c:v>
                </c:pt>
                <c:pt idx="65">
                  <c:v>130</c:v>
                </c:pt>
                <c:pt idx="66">
                  <c:v>132</c:v>
                </c:pt>
                <c:pt idx="67">
                  <c:v>134</c:v>
                </c:pt>
                <c:pt idx="68">
                  <c:v>136</c:v>
                </c:pt>
                <c:pt idx="69">
                  <c:v>138</c:v>
                </c:pt>
                <c:pt idx="70">
                  <c:v>140</c:v>
                </c:pt>
                <c:pt idx="71">
                  <c:v>142</c:v>
                </c:pt>
                <c:pt idx="72">
                  <c:v>144</c:v>
                </c:pt>
                <c:pt idx="73">
                  <c:v>146</c:v>
                </c:pt>
                <c:pt idx="74">
                  <c:v>148</c:v>
                </c:pt>
                <c:pt idx="75">
                  <c:v>150</c:v>
                </c:pt>
                <c:pt idx="76">
                  <c:v>152</c:v>
                </c:pt>
                <c:pt idx="77">
                  <c:v>154</c:v>
                </c:pt>
                <c:pt idx="78">
                  <c:v>156</c:v>
                </c:pt>
                <c:pt idx="79">
                  <c:v>158</c:v>
                </c:pt>
                <c:pt idx="80">
                  <c:v>160</c:v>
                </c:pt>
                <c:pt idx="81">
                  <c:v>162</c:v>
                </c:pt>
                <c:pt idx="82">
                  <c:v>164</c:v>
                </c:pt>
                <c:pt idx="83">
                  <c:v>166</c:v>
                </c:pt>
                <c:pt idx="84">
                  <c:v>168</c:v>
                </c:pt>
                <c:pt idx="85">
                  <c:v>170</c:v>
                </c:pt>
                <c:pt idx="86">
                  <c:v>172</c:v>
                </c:pt>
                <c:pt idx="87">
                  <c:v>174</c:v>
                </c:pt>
                <c:pt idx="88">
                  <c:v>176</c:v>
                </c:pt>
                <c:pt idx="89">
                  <c:v>178</c:v>
                </c:pt>
                <c:pt idx="90">
                  <c:v>180</c:v>
                </c:pt>
                <c:pt idx="91">
                  <c:v>182</c:v>
                </c:pt>
                <c:pt idx="92">
                  <c:v>184</c:v>
                </c:pt>
                <c:pt idx="93">
                  <c:v>186</c:v>
                </c:pt>
                <c:pt idx="94">
                  <c:v>188</c:v>
                </c:pt>
                <c:pt idx="95">
                  <c:v>190</c:v>
                </c:pt>
                <c:pt idx="96">
                  <c:v>192</c:v>
                </c:pt>
                <c:pt idx="97">
                  <c:v>194</c:v>
                </c:pt>
                <c:pt idx="98">
                  <c:v>196</c:v>
                </c:pt>
                <c:pt idx="99">
                  <c:v>198</c:v>
                </c:pt>
                <c:pt idx="100">
                  <c:v>200</c:v>
                </c:pt>
                <c:pt idx="101">
                  <c:v>202</c:v>
                </c:pt>
                <c:pt idx="102">
                  <c:v>204</c:v>
                </c:pt>
                <c:pt idx="103">
                  <c:v>206</c:v>
                </c:pt>
                <c:pt idx="104">
                  <c:v>208</c:v>
                </c:pt>
                <c:pt idx="105">
                  <c:v>210</c:v>
                </c:pt>
                <c:pt idx="106">
                  <c:v>212</c:v>
                </c:pt>
                <c:pt idx="107">
                  <c:v>214</c:v>
                </c:pt>
                <c:pt idx="108">
                  <c:v>216</c:v>
                </c:pt>
                <c:pt idx="109">
                  <c:v>218</c:v>
                </c:pt>
                <c:pt idx="110">
                  <c:v>220</c:v>
                </c:pt>
                <c:pt idx="111">
                  <c:v>222</c:v>
                </c:pt>
                <c:pt idx="112">
                  <c:v>224</c:v>
                </c:pt>
                <c:pt idx="113">
                  <c:v>226</c:v>
                </c:pt>
                <c:pt idx="114">
                  <c:v>228</c:v>
                </c:pt>
                <c:pt idx="115">
                  <c:v>230</c:v>
                </c:pt>
                <c:pt idx="116">
                  <c:v>232</c:v>
                </c:pt>
                <c:pt idx="117">
                  <c:v>234</c:v>
                </c:pt>
                <c:pt idx="118">
                  <c:v>236</c:v>
                </c:pt>
                <c:pt idx="119">
                  <c:v>238</c:v>
                </c:pt>
                <c:pt idx="120">
                  <c:v>240</c:v>
                </c:pt>
                <c:pt idx="121">
                  <c:v>242</c:v>
                </c:pt>
                <c:pt idx="122">
                  <c:v>244</c:v>
                </c:pt>
                <c:pt idx="123">
                  <c:v>246</c:v>
                </c:pt>
                <c:pt idx="124">
                  <c:v>248</c:v>
                </c:pt>
                <c:pt idx="125">
                  <c:v>250</c:v>
                </c:pt>
                <c:pt idx="126">
                  <c:v>252</c:v>
                </c:pt>
                <c:pt idx="127">
                  <c:v>254</c:v>
                </c:pt>
                <c:pt idx="128">
                  <c:v>256</c:v>
                </c:pt>
                <c:pt idx="129">
                  <c:v>258</c:v>
                </c:pt>
                <c:pt idx="130">
                  <c:v>260</c:v>
                </c:pt>
                <c:pt idx="131">
                  <c:v>262</c:v>
                </c:pt>
                <c:pt idx="132">
                  <c:v>264</c:v>
                </c:pt>
                <c:pt idx="133">
                  <c:v>266</c:v>
                </c:pt>
                <c:pt idx="134">
                  <c:v>268</c:v>
                </c:pt>
                <c:pt idx="135">
                  <c:v>270</c:v>
                </c:pt>
                <c:pt idx="136">
                  <c:v>272</c:v>
                </c:pt>
                <c:pt idx="137">
                  <c:v>274</c:v>
                </c:pt>
                <c:pt idx="138">
                  <c:v>276</c:v>
                </c:pt>
                <c:pt idx="139">
                  <c:v>278</c:v>
                </c:pt>
                <c:pt idx="140">
                  <c:v>280</c:v>
                </c:pt>
                <c:pt idx="141">
                  <c:v>282</c:v>
                </c:pt>
                <c:pt idx="142">
                  <c:v>284</c:v>
                </c:pt>
                <c:pt idx="143">
                  <c:v>286</c:v>
                </c:pt>
                <c:pt idx="144">
                  <c:v>288</c:v>
                </c:pt>
                <c:pt idx="145">
                  <c:v>290</c:v>
                </c:pt>
                <c:pt idx="146">
                  <c:v>292</c:v>
                </c:pt>
                <c:pt idx="147">
                  <c:v>294</c:v>
                </c:pt>
                <c:pt idx="148">
                  <c:v>296</c:v>
                </c:pt>
                <c:pt idx="149">
                  <c:v>298</c:v>
                </c:pt>
                <c:pt idx="150">
                  <c:v>300</c:v>
                </c:pt>
                <c:pt idx="151">
                  <c:v>302</c:v>
                </c:pt>
                <c:pt idx="152">
                  <c:v>304</c:v>
                </c:pt>
                <c:pt idx="153">
                  <c:v>306</c:v>
                </c:pt>
                <c:pt idx="154">
                  <c:v>308</c:v>
                </c:pt>
                <c:pt idx="155">
                  <c:v>310</c:v>
                </c:pt>
                <c:pt idx="156">
                  <c:v>312</c:v>
                </c:pt>
                <c:pt idx="157">
                  <c:v>314</c:v>
                </c:pt>
                <c:pt idx="158">
                  <c:v>316</c:v>
                </c:pt>
                <c:pt idx="159">
                  <c:v>318</c:v>
                </c:pt>
                <c:pt idx="160">
                  <c:v>320</c:v>
                </c:pt>
                <c:pt idx="161">
                  <c:v>322</c:v>
                </c:pt>
                <c:pt idx="162">
                  <c:v>324</c:v>
                </c:pt>
                <c:pt idx="163">
                  <c:v>326</c:v>
                </c:pt>
                <c:pt idx="164">
                  <c:v>328</c:v>
                </c:pt>
                <c:pt idx="165">
                  <c:v>330</c:v>
                </c:pt>
                <c:pt idx="166">
                  <c:v>332</c:v>
                </c:pt>
                <c:pt idx="167">
                  <c:v>334</c:v>
                </c:pt>
                <c:pt idx="168">
                  <c:v>336</c:v>
                </c:pt>
                <c:pt idx="169">
                  <c:v>338</c:v>
                </c:pt>
                <c:pt idx="170">
                  <c:v>340</c:v>
                </c:pt>
                <c:pt idx="171">
                  <c:v>342</c:v>
                </c:pt>
                <c:pt idx="172">
                  <c:v>344</c:v>
                </c:pt>
                <c:pt idx="173">
                  <c:v>346</c:v>
                </c:pt>
                <c:pt idx="174">
                  <c:v>348</c:v>
                </c:pt>
                <c:pt idx="175">
                  <c:v>350</c:v>
                </c:pt>
                <c:pt idx="176">
                  <c:v>352</c:v>
                </c:pt>
                <c:pt idx="177">
                  <c:v>354</c:v>
                </c:pt>
                <c:pt idx="178">
                  <c:v>356</c:v>
                </c:pt>
                <c:pt idx="179">
                  <c:v>358</c:v>
                </c:pt>
                <c:pt idx="180">
                  <c:v>360</c:v>
                </c:pt>
                <c:pt idx="181">
                  <c:v>362</c:v>
                </c:pt>
                <c:pt idx="182">
                  <c:v>364</c:v>
                </c:pt>
                <c:pt idx="183">
                  <c:v>366</c:v>
                </c:pt>
                <c:pt idx="184">
                  <c:v>368</c:v>
                </c:pt>
                <c:pt idx="185">
                  <c:v>370</c:v>
                </c:pt>
                <c:pt idx="186">
                  <c:v>372</c:v>
                </c:pt>
                <c:pt idx="187">
                  <c:v>374</c:v>
                </c:pt>
                <c:pt idx="188">
                  <c:v>376</c:v>
                </c:pt>
                <c:pt idx="189">
                  <c:v>378</c:v>
                </c:pt>
                <c:pt idx="190">
                  <c:v>380</c:v>
                </c:pt>
                <c:pt idx="191">
                  <c:v>382</c:v>
                </c:pt>
                <c:pt idx="192">
                  <c:v>384</c:v>
                </c:pt>
                <c:pt idx="193">
                  <c:v>386</c:v>
                </c:pt>
                <c:pt idx="194">
                  <c:v>388</c:v>
                </c:pt>
                <c:pt idx="195">
                  <c:v>390</c:v>
                </c:pt>
                <c:pt idx="196">
                  <c:v>392</c:v>
                </c:pt>
                <c:pt idx="197">
                  <c:v>394</c:v>
                </c:pt>
                <c:pt idx="198">
                  <c:v>396</c:v>
                </c:pt>
                <c:pt idx="199">
                  <c:v>398</c:v>
                </c:pt>
                <c:pt idx="200">
                  <c:v>400</c:v>
                </c:pt>
                <c:pt idx="201">
                  <c:v>402</c:v>
                </c:pt>
                <c:pt idx="202">
                  <c:v>404</c:v>
                </c:pt>
                <c:pt idx="203">
                  <c:v>406</c:v>
                </c:pt>
                <c:pt idx="204">
                  <c:v>408</c:v>
                </c:pt>
                <c:pt idx="205">
                  <c:v>410</c:v>
                </c:pt>
                <c:pt idx="206">
                  <c:v>412</c:v>
                </c:pt>
                <c:pt idx="207">
                  <c:v>414</c:v>
                </c:pt>
                <c:pt idx="208">
                  <c:v>416</c:v>
                </c:pt>
                <c:pt idx="209">
                  <c:v>418</c:v>
                </c:pt>
                <c:pt idx="210">
                  <c:v>420</c:v>
                </c:pt>
                <c:pt idx="211">
                  <c:v>422</c:v>
                </c:pt>
                <c:pt idx="212">
                  <c:v>424</c:v>
                </c:pt>
                <c:pt idx="213">
                  <c:v>426</c:v>
                </c:pt>
                <c:pt idx="214">
                  <c:v>428</c:v>
                </c:pt>
                <c:pt idx="215">
                  <c:v>430</c:v>
                </c:pt>
                <c:pt idx="216">
                  <c:v>432</c:v>
                </c:pt>
                <c:pt idx="217">
                  <c:v>434</c:v>
                </c:pt>
                <c:pt idx="218">
                  <c:v>436</c:v>
                </c:pt>
                <c:pt idx="219">
                  <c:v>438</c:v>
                </c:pt>
                <c:pt idx="220">
                  <c:v>440</c:v>
                </c:pt>
                <c:pt idx="221">
                  <c:v>442</c:v>
                </c:pt>
                <c:pt idx="222">
                  <c:v>444</c:v>
                </c:pt>
                <c:pt idx="223">
                  <c:v>446</c:v>
                </c:pt>
                <c:pt idx="224">
                  <c:v>448</c:v>
                </c:pt>
                <c:pt idx="225">
                  <c:v>450</c:v>
                </c:pt>
                <c:pt idx="226">
                  <c:v>452</c:v>
                </c:pt>
                <c:pt idx="227">
                  <c:v>454</c:v>
                </c:pt>
                <c:pt idx="228">
                  <c:v>456</c:v>
                </c:pt>
                <c:pt idx="229">
                  <c:v>458</c:v>
                </c:pt>
                <c:pt idx="230">
                  <c:v>460</c:v>
                </c:pt>
                <c:pt idx="231">
                  <c:v>462</c:v>
                </c:pt>
                <c:pt idx="232">
                  <c:v>464</c:v>
                </c:pt>
                <c:pt idx="233">
                  <c:v>466</c:v>
                </c:pt>
                <c:pt idx="234">
                  <c:v>468</c:v>
                </c:pt>
                <c:pt idx="235">
                  <c:v>470</c:v>
                </c:pt>
                <c:pt idx="236">
                  <c:v>472</c:v>
                </c:pt>
                <c:pt idx="237">
                  <c:v>474</c:v>
                </c:pt>
                <c:pt idx="238">
                  <c:v>476</c:v>
                </c:pt>
                <c:pt idx="239">
                  <c:v>478</c:v>
                </c:pt>
                <c:pt idx="240">
                  <c:v>480</c:v>
                </c:pt>
                <c:pt idx="241">
                  <c:v>482</c:v>
                </c:pt>
                <c:pt idx="242">
                  <c:v>484</c:v>
                </c:pt>
                <c:pt idx="243">
                  <c:v>486</c:v>
                </c:pt>
                <c:pt idx="244">
                  <c:v>488</c:v>
                </c:pt>
                <c:pt idx="245">
                  <c:v>490</c:v>
                </c:pt>
                <c:pt idx="246">
                  <c:v>492</c:v>
                </c:pt>
                <c:pt idx="247">
                  <c:v>494</c:v>
                </c:pt>
                <c:pt idx="248">
                  <c:v>496</c:v>
                </c:pt>
                <c:pt idx="249">
                  <c:v>498</c:v>
                </c:pt>
                <c:pt idx="250">
                  <c:v>500</c:v>
                </c:pt>
                <c:pt idx="251">
                  <c:v>502</c:v>
                </c:pt>
                <c:pt idx="252">
                  <c:v>504</c:v>
                </c:pt>
                <c:pt idx="253">
                  <c:v>506</c:v>
                </c:pt>
                <c:pt idx="254">
                  <c:v>508</c:v>
                </c:pt>
                <c:pt idx="255">
                  <c:v>510</c:v>
                </c:pt>
                <c:pt idx="256">
                  <c:v>512</c:v>
                </c:pt>
                <c:pt idx="257">
                  <c:v>514</c:v>
                </c:pt>
                <c:pt idx="258">
                  <c:v>516</c:v>
                </c:pt>
                <c:pt idx="259">
                  <c:v>518</c:v>
                </c:pt>
                <c:pt idx="260">
                  <c:v>520</c:v>
                </c:pt>
                <c:pt idx="261">
                  <c:v>522</c:v>
                </c:pt>
                <c:pt idx="262">
                  <c:v>524</c:v>
                </c:pt>
                <c:pt idx="263">
                  <c:v>526</c:v>
                </c:pt>
                <c:pt idx="264">
                  <c:v>528</c:v>
                </c:pt>
                <c:pt idx="265">
                  <c:v>530</c:v>
                </c:pt>
                <c:pt idx="266">
                  <c:v>532</c:v>
                </c:pt>
                <c:pt idx="267">
                  <c:v>534</c:v>
                </c:pt>
                <c:pt idx="268">
                  <c:v>536</c:v>
                </c:pt>
                <c:pt idx="269">
                  <c:v>538</c:v>
                </c:pt>
                <c:pt idx="270">
                  <c:v>540</c:v>
                </c:pt>
                <c:pt idx="271">
                  <c:v>542</c:v>
                </c:pt>
                <c:pt idx="272">
                  <c:v>544</c:v>
                </c:pt>
                <c:pt idx="273">
                  <c:v>546</c:v>
                </c:pt>
                <c:pt idx="274">
                  <c:v>548</c:v>
                </c:pt>
                <c:pt idx="275">
                  <c:v>550</c:v>
                </c:pt>
                <c:pt idx="276">
                  <c:v>552</c:v>
                </c:pt>
                <c:pt idx="277">
                  <c:v>554</c:v>
                </c:pt>
                <c:pt idx="278">
                  <c:v>556</c:v>
                </c:pt>
                <c:pt idx="279">
                  <c:v>558</c:v>
                </c:pt>
                <c:pt idx="280">
                  <c:v>560</c:v>
                </c:pt>
                <c:pt idx="281">
                  <c:v>562</c:v>
                </c:pt>
                <c:pt idx="282">
                  <c:v>564</c:v>
                </c:pt>
                <c:pt idx="283">
                  <c:v>566</c:v>
                </c:pt>
                <c:pt idx="284">
                  <c:v>568</c:v>
                </c:pt>
                <c:pt idx="285">
                  <c:v>570</c:v>
                </c:pt>
                <c:pt idx="286">
                  <c:v>572</c:v>
                </c:pt>
                <c:pt idx="287">
                  <c:v>574</c:v>
                </c:pt>
                <c:pt idx="288">
                  <c:v>576</c:v>
                </c:pt>
                <c:pt idx="289">
                  <c:v>578</c:v>
                </c:pt>
                <c:pt idx="290">
                  <c:v>580</c:v>
                </c:pt>
                <c:pt idx="291">
                  <c:v>582</c:v>
                </c:pt>
                <c:pt idx="292">
                  <c:v>584</c:v>
                </c:pt>
                <c:pt idx="293">
                  <c:v>586</c:v>
                </c:pt>
                <c:pt idx="294">
                  <c:v>588</c:v>
                </c:pt>
                <c:pt idx="295">
                  <c:v>590</c:v>
                </c:pt>
                <c:pt idx="296">
                  <c:v>592</c:v>
                </c:pt>
                <c:pt idx="297">
                  <c:v>594</c:v>
                </c:pt>
                <c:pt idx="298">
                  <c:v>596</c:v>
                </c:pt>
                <c:pt idx="299">
                  <c:v>598</c:v>
                </c:pt>
                <c:pt idx="300">
                  <c:v>600</c:v>
                </c:pt>
                <c:pt idx="301">
                  <c:v>602</c:v>
                </c:pt>
                <c:pt idx="302">
                  <c:v>604</c:v>
                </c:pt>
                <c:pt idx="303">
                  <c:v>606</c:v>
                </c:pt>
                <c:pt idx="304">
                  <c:v>608</c:v>
                </c:pt>
                <c:pt idx="305">
                  <c:v>610</c:v>
                </c:pt>
                <c:pt idx="306">
                  <c:v>612</c:v>
                </c:pt>
                <c:pt idx="307">
                  <c:v>614</c:v>
                </c:pt>
                <c:pt idx="308">
                  <c:v>616</c:v>
                </c:pt>
                <c:pt idx="309">
                  <c:v>618</c:v>
                </c:pt>
                <c:pt idx="310">
                  <c:v>620</c:v>
                </c:pt>
                <c:pt idx="311">
                  <c:v>622</c:v>
                </c:pt>
                <c:pt idx="312">
                  <c:v>624</c:v>
                </c:pt>
                <c:pt idx="313">
                  <c:v>626</c:v>
                </c:pt>
                <c:pt idx="314">
                  <c:v>628</c:v>
                </c:pt>
                <c:pt idx="315">
                  <c:v>630</c:v>
                </c:pt>
                <c:pt idx="316">
                  <c:v>632</c:v>
                </c:pt>
                <c:pt idx="317">
                  <c:v>634</c:v>
                </c:pt>
                <c:pt idx="318">
                  <c:v>636</c:v>
                </c:pt>
                <c:pt idx="319">
                  <c:v>638</c:v>
                </c:pt>
                <c:pt idx="320">
                  <c:v>640</c:v>
                </c:pt>
                <c:pt idx="321">
                  <c:v>642</c:v>
                </c:pt>
                <c:pt idx="322">
                  <c:v>644</c:v>
                </c:pt>
                <c:pt idx="323">
                  <c:v>646</c:v>
                </c:pt>
                <c:pt idx="324">
                  <c:v>648</c:v>
                </c:pt>
                <c:pt idx="325">
                  <c:v>650</c:v>
                </c:pt>
                <c:pt idx="326">
                  <c:v>652</c:v>
                </c:pt>
                <c:pt idx="327">
                  <c:v>654</c:v>
                </c:pt>
                <c:pt idx="328">
                  <c:v>656</c:v>
                </c:pt>
                <c:pt idx="329">
                  <c:v>658</c:v>
                </c:pt>
                <c:pt idx="330">
                  <c:v>660</c:v>
                </c:pt>
                <c:pt idx="331">
                  <c:v>662</c:v>
                </c:pt>
                <c:pt idx="332">
                  <c:v>664</c:v>
                </c:pt>
                <c:pt idx="333">
                  <c:v>666</c:v>
                </c:pt>
                <c:pt idx="334">
                  <c:v>668</c:v>
                </c:pt>
                <c:pt idx="335">
                  <c:v>670</c:v>
                </c:pt>
                <c:pt idx="336">
                  <c:v>672</c:v>
                </c:pt>
                <c:pt idx="337">
                  <c:v>674</c:v>
                </c:pt>
                <c:pt idx="338">
                  <c:v>676</c:v>
                </c:pt>
                <c:pt idx="339">
                  <c:v>678</c:v>
                </c:pt>
                <c:pt idx="340">
                  <c:v>680</c:v>
                </c:pt>
                <c:pt idx="341">
                  <c:v>682</c:v>
                </c:pt>
                <c:pt idx="342">
                  <c:v>684</c:v>
                </c:pt>
                <c:pt idx="343">
                  <c:v>686</c:v>
                </c:pt>
                <c:pt idx="344">
                  <c:v>688</c:v>
                </c:pt>
                <c:pt idx="345">
                  <c:v>690</c:v>
                </c:pt>
                <c:pt idx="346">
                  <c:v>692</c:v>
                </c:pt>
                <c:pt idx="347">
                  <c:v>694</c:v>
                </c:pt>
                <c:pt idx="348">
                  <c:v>696</c:v>
                </c:pt>
                <c:pt idx="349">
                  <c:v>698</c:v>
                </c:pt>
                <c:pt idx="350">
                  <c:v>700</c:v>
                </c:pt>
                <c:pt idx="351">
                  <c:v>702</c:v>
                </c:pt>
                <c:pt idx="352">
                  <c:v>704</c:v>
                </c:pt>
                <c:pt idx="353">
                  <c:v>706</c:v>
                </c:pt>
                <c:pt idx="354">
                  <c:v>708</c:v>
                </c:pt>
                <c:pt idx="355">
                  <c:v>710</c:v>
                </c:pt>
                <c:pt idx="356">
                  <c:v>712</c:v>
                </c:pt>
                <c:pt idx="357">
                  <c:v>714</c:v>
                </c:pt>
                <c:pt idx="358">
                  <c:v>716</c:v>
                </c:pt>
                <c:pt idx="359">
                  <c:v>718</c:v>
                </c:pt>
                <c:pt idx="360">
                  <c:v>720</c:v>
                </c:pt>
                <c:pt idx="361">
                  <c:v>722</c:v>
                </c:pt>
                <c:pt idx="362">
                  <c:v>724</c:v>
                </c:pt>
                <c:pt idx="363">
                  <c:v>726</c:v>
                </c:pt>
                <c:pt idx="364">
                  <c:v>728</c:v>
                </c:pt>
                <c:pt idx="365">
                  <c:v>730</c:v>
                </c:pt>
                <c:pt idx="366">
                  <c:v>732</c:v>
                </c:pt>
                <c:pt idx="367">
                  <c:v>734</c:v>
                </c:pt>
                <c:pt idx="368">
                  <c:v>736</c:v>
                </c:pt>
                <c:pt idx="369">
                  <c:v>738</c:v>
                </c:pt>
                <c:pt idx="370">
                  <c:v>740</c:v>
                </c:pt>
                <c:pt idx="371">
                  <c:v>742</c:v>
                </c:pt>
                <c:pt idx="372">
                  <c:v>744</c:v>
                </c:pt>
                <c:pt idx="373">
                  <c:v>746</c:v>
                </c:pt>
                <c:pt idx="374">
                  <c:v>748</c:v>
                </c:pt>
                <c:pt idx="375">
                  <c:v>750</c:v>
                </c:pt>
                <c:pt idx="376">
                  <c:v>752</c:v>
                </c:pt>
                <c:pt idx="377">
                  <c:v>754</c:v>
                </c:pt>
                <c:pt idx="378">
                  <c:v>756</c:v>
                </c:pt>
                <c:pt idx="379">
                  <c:v>758</c:v>
                </c:pt>
                <c:pt idx="380">
                  <c:v>760</c:v>
                </c:pt>
                <c:pt idx="381">
                  <c:v>762</c:v>
                </c:pt>
                <c:pt idx="382">
                  <c:v>764</c:v>
                </c:pt>
                <c:pt idx="383">
                  <c:v>766</c:v>
                </c:pt>
                <c:pt idx="384">
                  <c:v>768</c:v>
                </c:pt>
                <c:pt idx="385">
                  <c:v>770</c:v>
                </c:pt>
                <c:pt idx="386">
                  <c:v>772</c:v>
                </c:pt>
                <c:pt idx="387">
                  <c:v>774</c:v>
                </c:pt>
                <c:pt idx="388">
                  <c:v>776</c:v>
                </c:pt>
                <c:pt idx="389">
                  <c:v>778</c:v>
                </c:pt>
                <c:pt idx="390">
                  <c:v>780</c:v>
                </c:pt>
                <c:pt idx="391">
                  <c:v>782</c:v>
                </c:pt>
                <c:pt idx="392">
                  <c:v>784</c:v>
                </c:pt>
                <c:pt idx="393">
                  <c:v>786</c:v>
                </c:pt>
                <c:pt idx="394">
                  <c:v>788</c:v>
                </c:pt>
                <c:pt idx="395">
                  <c:v>790</c:v>
                </c:pt>
                <c:pt idx="396">
                  <c:v>792</c:v>
                </c:pt>
                <c:pt idx="397">
                  <c:v>794</c:v>
                </c:pt>
                <c:pt idx="398">
                  <c:v>796</c:v>
                </c:pt>
                <c:pt idx="399">
                  <c:v>798</c:v>
                </c:pt>
                <c:pt idx="400">
                  <c:v>800</c:v>
                </c:pt>
                <c:pt idx="401">
                  <c:v>802</c:v>
                </c:pt>
                <c:pt idx="402">
                  <c:v>804</c:v>
                </c:pt>
                <c:pt idx="403">
                  <c:v>806</c:v>
                </c:pt>
                <c:pt idx="404">
                  <c:v>808</c:v>
                </c:pt>
                <c:pt idx="405">
                  <c:v>810</c:v>
                </c:pt>
                <c:pt idx="406">
                  <c:v>812</c:v>
                </c:pt>
                <c:pt idx="407">
                  <c:v>814</c:v>
                </c:pt>
                <c:pt idx="408">
                  <c:v>816</c:v>
                </c:pt>
                <c:pt idx="409">
                  <c:v>818</c:v>
                </c:pt>
                <c:pt idx="410">
                  <c:v>820</c:v>
                </c:pt>
                <c:pt idx="411">
                  <c:v>822</c:v>
                </c:pt>
                <c:pt idx="412">
                  <c:v>824</c:v>
                </c:pt>
                <c:pt idx="413">
                  <c:v>826</c:v>
                </c:pt>
                <c:pt idx="414">
                  <c:v>828</c:v>
                </c:pt>
                <c:pt idx="415">
                  <c:v>830</c:v>
                </c:pt>
                <c:pt idx="416">
                  <c:v>832</c:v>
                </c:pt>
                <c:pt idx="417">
                  <c:v>834</c:v>
                </c:pt>
                <c:pt idx="418">
                  <c:v>836</c:v>
                </c:pt>
                <c:pt idx="419">
                  <c:v>838</c:v>
                </c:pt>
                <c:pt idx="420">
                  <c:v>840</c:v>
                </c:pt>
                <c:pt idx="421">
                  <c:v>842</c:v>
                </c:pt>
                <c:pt idx="422">
                  <c:v>844</c:v>
                </c:pt>
                <c:pt idx="423">
                  <c:v>846</c:v>
                </c:pt>
                <c:pt idx="424">
                  <c:v>848</c:v>
                </c:pt>
                <c:pt idx="425">
                  <c:v>850</c:v>
                </c:pt>
                <c:pt idx="426">
                  <c:v>852</c:v>
                </c:pt>
                <c:pt idx="427">
                  <c:v>854</c:v>
                </c:pt>
                <c:pt idx="428">
                  <c:v>856</c:v>
                </c:pt>
                <c:pt idx="429">
                  <c:v>858</c:v>
                </c:pt>
                <c:pt idx="430">
                  <c:v>860</c:v>
                </c:pt>
                <c:pt idx="431">
                  <c:v>862</c:v>
                </c:pt>
                <c:pt idx="432">
                  <c:v>864</c:v>
                </c:pt>
                <c:pt idx="433">
                  <c:v>866</c:v>
                </c:pt>
                <c:pt idx="434">
                  <c:v>868</c:v>
                </c:pt>
                <c:pt idx="435">
                  <c:v>870</c:v>
                </c:pt>
                <c:pt idx="436">
                  <c:v>872</c:v>
                </c:pt>
                <c:pt idx="437">
                  <c:v>874</c:v>
                </c:pt>
                <c:pt idx="438">
                  <c:v>876</c:v>
                </c:pt>
                <c:pt idx="439">
                  <c:v>878</c:v>
                </c:pt>
                <c:pt idx="440">
                  <c:v>880</c:v>
                </c:pt>
                <c:pt idx="441">
                  <c:v>882</c:v>
                </c:pt>
                <c:pt idx="442">
                  <c:v>884</c:v>
                </c:pt>
                <c:pt idx="443">
                  <c:v>886</c:v>
                </c:pt>
                <c:pt idx="444">
                  <c:v>888</c:v>
                </c:pt>
                <c:pt idx="445">
                  <c:v>890</c:v>
                </c:pt>
                <c:pt idx="446">
                  <c:v>892</c:v>
                </c:pt>
                <c:pt idx="447">
                  <c:v>894</c:v>
                </c:pt>
                <c:pt idx="448">
                  <c:v>896</c:v>
                </c:pt>
                <c:pt idx="449">
                  <c:v>898</c:v>
                </c:pt>
                <c:pt idx="450">
                  <c:v>900</c:v>
                </c:pt>
                <c:pt idx="451">
                  <c:v>902</c:v>
                </c:pt>
                <c:pt idx="452">
                  <c:v>904</c:v>
                </c:pt>
                <c:pt idx="453">
                  <c:v>906</c:v>
                </c:pt>
                <c:pt idx="454">
                  <c:v>908</c:v>
                </c:pt>
                <c:pt idx="455">
                  <c:v>910</c:v>
                </c:pt>
                <c:pt idx="456">
                  <c:v>912</c:v>
                </c:pt>
                <c:pt idx="457">
                  <c:v>914</c:v>
                </c:pt>
                <c:pt idx="458">
                  <c:v>916</c:v>
                </c:pt>
                <c:pt idx="459">
                  <c:v>918</c:v>
                </c:pt>
                <c:pt idx="460">
                  <c:v>920</c:v>
                </c:pt>
                <c:pt idx="461">
                  <c:v>922</c:v>
                </c:pt>
                <c:pt idx="462">
                  <c:v>924</c:v>
                </c:pt>
                <c:pt idx="463">
                  <c:v>926</c:v>
                </c:pt>
                <c:pt idx="464">
                  <c:v>928</c:v>
                </c:pt>
                <c:pt idx="465">
                  <c:v>930</c:v>
                </c:pt>
                <c:pt idx="466">
                  <c:v>932</c:v>
                </c:pt>
                <c:pt idx="467">
                  <c:v>934</c:v>
                </c:pt>
                <c:pt idx="468">
                  <c:v>936</c:v>
                </c:pt>
                <c:pt idx="469">
                  <c:v>938</c:v>
                </c:pt>
                <c:pt idx="470">
                  <c:v>940</c:v>
                </c:pt>
                <c:pt idx="471">
                  <c:v>942</c:v>
                </c:pt>
                <c:pt idx="472">
                  <c:v>944</c:v>
                </c:pt>
                <c:pt idx="473">
                  <c:v>946</c:v>
                </c:pt>
                <c:pt idx="474">
                  <c:v>948</c:v>
                </c:pt>
                <c:pt idx="475">
                  <c:v>950</c:v>
                </c:pt>
                <c:pt idx="476">
                  <c:v>952</c:v>
                </c:pt>
                <c:pt idx="477">
                  <c:v>954</c:v>
                </c:pt>
                <c:pt idx="478">
                  <c:v>956</c:v>
                </c:pt>
                <c:pt idx="479">
                  <c:v>958</c:v>
                </c:pt>
                <c:pt idx="480">
                  <c:v>960</c:v>
                </c:pt>
                <c:pt idx="481">
                  <c:v>962</c:v>
                </c:pt>
                <c:pt idx="482">
                  <c:v>964</c:v>
                </c:pt>
                <c:pt idx="483">
                  <c:v>966</c:v>
                </c:pt>
                <c:pt idx="484">
                  <c:v>968</c:v>
                </c:pt>
                <c:pt idx="485">
                  <c:v>970</c:v>
                </c:pt>
                <c:pt idx="486">
                  <c:v>972</c:v>
                </c:pt>
                <c:pt idx="487">
                  <c:v>974</c:v>
                </c:pt>
                <c:pt idx="488">
                  <c:v>976</c:v>
                </c:pt>
                <c:pt idx="489">
                  <c:v>978</c:v>
                </c:pt>
                <c:pt idx="490">
                  <c:v>980</c:v>
                </c:pt>
                <c:pt idx="491">
                  <c:v>982</c:v>
                </c:pt>
                <c:pt idx="492">
                  <c:v>984</c:v>
                </c:pt>
                <c:pt idx="493">
                  <c:v>986</c:v>
                </c:pt>
                <c:pt idx="494">
                  <c:v>988</c:v>
                </c:pt>
                <c:pt idx="495">
                  <c:v>990</c:v>
                </c:pt>
                <c:pt idx="496">
                  <c:v>992</c:v>
                </c:pt>
                <c:pt idx="497">
                  <c:v>994</c:v>
                </c:pt>
                <c:pt idx="498">
                  <c:v>996</c:v>
                </c:pt>
                <c:pt idx="499">
                  <c:v>998</c:v>
                </c:pt>
                <c:pt idx="500">
                  <c:v>1000</c:v>
                </c:pt>
                <c:pt idx="501">
                  <c:v>1002</c:v>
                </c:pt>
                <c:pt idx="502">
                  <c:v>1004</c:v>
                </c:pt>
                <c:pt idx="503">
                  <c:v>1006</c:v>
                </c:pt>
                <c:pt idx="504">
                  <c:v>1008</c:v>
                </c:pt>
                <c:pt idx="505">
                  <c:v>1010</c:v>
                </c:pt>
                <c:pt idx="506">
                  <c:v>1012</c:v>
                </c:pt>
                <c:pt idx="507">
                  <c:v>1014</c:v>
                </c:pt>
                <c:pt idx="508">
                  <c:v>1016</c:v>
                </c:pt>
                <c:pt idx="509">
                  <c:v>1018</c:v>
                </c:pt>
                <c:pt idx="510">
                  <c:v>1020</c:v>
                </c:pt>
                <c:pt idx="511">
                  <c:v>1022</c:v>
                </c:pt>
                <c:pt idx="512">
                  <c:v>1024</c:v>
                </c:pt>
                <c:pt idx="513">
                  <c:v>1026</c:v>
                </c:pt>
                <c:pt idx="514">
                  <c:v>1028</c:v>
                </c:pt>
                <c:pt idx="515">
                  <c:v>1030</c:v>
                </c:pt>
                <c:pt idx="516">
                  <c:v>1032</c:v>
                </c:pt>
                <c:pt idx="517">
                  <c:v>1034</c:v>
                </c:pt>
                <c:pt idx="518">
                  <c:v>1036</c:v>
                </c:pt>
                <c:pt idx="519">
                  <c:v>1038</c:v>
                </c:pt>
                <c:pt idx="520">
                  <c:v>1040</c:v>
                </c:pt>
                <c:pt idx="521">
                  <c:v>1042</c:v>
                </c:pt>
                <c:pt idx="522">
                  <c:v>1044</c:v>
                </c:pt>
                <c:pt idx="523">
                  <c:v>1046</c:v>
                </c:pt>
                <c:pt idx="524">
                  <c:v>1048</c:v>
                </c:pt>
                <c:pt idx="525">
                  <c:v>1050</c:v>
                </c:pt>
                <c:pt idx="526">
                  <c:v>1052</c:v>
                </c:pt>
                <c:pt idx="527">
                  <c:v>1054</c:v>
                </c:pt>
                <c:pt idx="528">
                  <c:v>1056</c:v>
                </c:pt>
                <c:pt idx="529">
                  <c:v>1058</c:v>
                </c:pt>
                <c:pt idx="530">
                  <c:v>1060</c:v>
                </c:pt>
                <c:pt idx="531">
                  <c:v>1062</c:v>
                </c:pt>
                <c:pt idx="532">
                  <c:v>1064</c:v>
                </c:pt>
                <c:pt idx="533">
                  <c:v>1066</c:v>
                </c:pt>
                <c:pt idx="534">
                  <c:v>1068</c:v>
                </c:pt>
                <c:pt idx="535">
                  <c:v>1070</c:v>
                </c:pt>
                <c:pt idx="536">
                  <c:v>1072</c:v>
                </c:pt>
                <c:pt idx="537">
                  <c:v>1074</c:v>
                </c:pt>
                <c:pt idx="538">
                  <c:v>1076</c:v>
                </c:pt>
                <c:pt idx="539">
                  <c:v>1078</c:v>
                </c:pt>
                <c:pt idx="540">
                  <c:v>1080</c:v>
                </c:pt>
                <c:pt idx="541">
                  <c:v>1082</c:v>
                </c:pt>
                <c:pt idx="542">
                  <c:v>1084</c:v>
                </c:pt>
                <c:pt idx="543">
                  <c:v>1086</c:v>
                </c:pt>
                <c:pt idx="544">
                  <c:v>1088</c:v>
                </c:pt>
                <c:pt idx="545">
                  <c:v>1090</c:v>
                </c:pt>
                <c:pt idx="546">
                  <c:v>1092</c:v>
                </c:pt>
                <c:pt idx="547">
                  <c:v>1094</c:v>
                </c:pt>
                <c:pt idx="548">
                  <c:v>1096</c:v>
                </c:pt>
                <c:pt idx="549">
                  <c:v>1098</c:v>
                </c:pt>
                <c:pt idx="550">
                  <c:v>1100</c:v>
                </c:pt>
                <c:pt idx="551">
                  <c:v>1102</c:v>
                </c:pt>
                <c:pt idx="552">
                  <c:v>1104</c:v>
                </c:pt>
                <c:pt idx="553">
                  <c:v>1106</c:v>
                </c:pt>
                <c:pt idx="554">
                  <c:v>1108</c:v>
                </c:pt>
                <c:pt idx="555">
                  <c:v>1110</c:v>
                </c:pt>
                <c:pt idx="556">
                  <c:v>1112</c:v>
                </c:pt>
                <c:pt idx="557">
                  <c:v>1114</c:v>
                </c:pt>
                <c:pt idx="558">
                  <c:v>1116</c:v>
                </c:pt>
                <c:pt idx="559">
                  <c:v>1118</c:v>
                </c:pt>
                <c:pt idx="560">
                  <c:v>1120</c:v>
                </c:pt>
                <c:pt idx="561">
                  <c:v>1122</c:v>
                </c:pt>
                <c:pt idx="562">
                  <c:v>1124</c:v>
                </c:pt>
                <c:pt idx="563">
                  <c:v>1126</c:v>
                </c:pt>
                <c:pt idx="564">
                  <c:v>1128</c:v>
                </c:pt>
                <c:pt idx="565">
                  <c:v>1130</c:v>
                </c:pt>
                <c:pt idx="566">
                  <c:v>1132</c:v>
                </c:pt>
                <c:pt idx="567">
                  <c:v>1134</c:v>
                </c:pt>
                <c:pt idx="568">
                  <c:v>1136</c:v>
                </c:pt>
                <c:pt idx="569">
                  <c:v>1138</c:v>
                </c:pt>
                <c:pt idx="570">
                  <c:v>1140</c:v>
                </c:pt>
                <c:pt idx="571">
                  <c:v>1142</c:v>
                </c:pt>
                <c:pt idx="572">
                  <c:v>1144</c:v>
                </c:pt>
                <c:pt idx="573">
                  <c:v>1146</c:v>
                </c:pt>
                <c:pt idx="574">
                  <c:v>1148</c:v>
                </c:pt>
                <c:pt idx="575">
                  <c:v>1150</c:v>
                </c:pt>
                <c:pt idx="576">
                  <c:v>1152</c:v>
                </c:pt>
                <c:pt idx="577">
                  <c:v>1154</c:v>
                </c:pt>
                <c:pt idx="578">
                  <c:v>1156</c:v>
                </c:pt>
                <c:pt idx="579">
                  <c:v>1158</c:v>
                </c:pt>
                <c:pt idx="580">
                  <c:v>1160</c:v>
                </c:pt>
                <c:pt idx="581">
                  <c:v>1162</c:v>
                </c:pt>
                <c:pt idx="582">
                  <c:v>1164</c:v>
                </c:pt>
                <c:pt idx="583">
                  <c:v>1166</c:v>
                </c:pt>
                <c:pt idx="584">
                  <c:v>1168</c:v>
                </c:pt>
                <c:pt idx="585">
                  <c:v>1170</c:v>
                </c:pt>
                <c:pt idx="586">
                  <c:v>1172</c:v>
                </c:pt>
                <c:pt idx="587">
                  <c:v>1174</c:v>
                </c:pt>
                <c:pt idx="588">
                  <c:v>1176</c:v>
                </c:pt>
                <c:pt idx="589">
                  <c:v>1178</c:v>
                </c:pt>
                <c:pt idx="590">
                  <c:v>1180</c:v>
                </c:pt>
                <c:pt idx="591">
                  <c:v>1182</c:v>
                </c:pt>
                <c:pt idx="592">
                  <c:v>1184</c:v>
                </c:pt>
                <c:pt idx="593">
                  <c:v>1186</c:v>
                </c:pt>
                <c:pt idx="594">
                  <c:v>1188</c:v>
                </c:pt>
                <c:pt idx="595">
                  <c:v>1190</c:v>
                </c:pt>
                <c:pt idx="596">
                  <c:v>1192</c:v>
                </c:pt>
                <c:pt idx="597">
                  <c:v>1194</c:v>
                </c:pt>
                <c:pt idx="598">
                  <c:v>1196</c:v>
                </c:pt>
                <c:pt idx="599">
                  <c:v>1198</c:v>
                </c:pt>
                <c:pt idx="600">
                  <c:v>1200</c:v>
                </c:pt>
                <c:pt idx="601">
                  <c:v>1202</c:v>
                </c:pt>
                <c:pt idx="602">
                  <c:v>1204</c:v>
                </c:pt>
                <c:pt idx="603">
                  <c:v>1206</c:v>
                </c:pt>
                <c:pt idx="604">
                  <c:v>1208</c:v>
                </c:pt>
                <c:pt idx="605">
                  <c:v>1210</c:v>
                </c:pt>
                <c:pt idx="606">
                  <c:v>1212</c:v>
                </c:pt>
                <c:pt idx="607">
                  <c:v>1214</c:v>
                </c:pt>
                <c:pt idx="608">
                  <c:v>1216</c:v>
                </c:pt>
                <c:pt idx="609">
                  <c:v>1218</c:v>
                </c:pt>
                <c:pt idx="610">
                  <c:v>1220</c:v>
                </c:pt>
                <c:pt idx="611">
                  <c:v>1222</c:v>
                </c:pt>
                <c:pt idx="612">
                  <c:v>1224</c:v>
                </c:pt>
                <c:pt idx="613">
                  <c:v>1226</c:v>
                </c:pt>
                <c:pt idx="614">
                  <c:v>1228</c:v>
                </c:pt>
                <c:pt idx="615">
                  <c:v>1230</c:v>
                </c:pt>
                <c:pt idx="616">
                  <c:v>1232</c:v>
                </c:pt>
                <c:pt idx="617">
                  <c:v>1234</c:v>
                </c:pt>
                <c:pt idx="618">
                  <c:v>1236</c:v>
                </c:pt>
                <c:pt idx="619">
                  <c:v>1238</c:v>
                </c:pt>
                <c:pt idx="620">
                  <c:v>1240</c:v>
                </c:pt>
                <c:pt idx="621">
                  <c:v>1242</c:v>
                </c:pt>
                <c:pt idx="622">
                  <c:v>1244</c:v>
                </c:pt>
                <c:pt idx="623">
                  <c:v>1246</c:v>
                </c:pt>
                <c:pt idx="624">
                  <c:v>1248</c:v>
                </c:pt>
                <c:pt idx="625">
                  <c:v>1250</c:v>
                </c:pt>
                <c:pt idx="626">
                  <c:v>1252</c:v>
                </c:pt>
                <c:pt idx="627">
                  <c:v>1254</c:v>
                </c:pt>
                <c:pt idx="628">
                  <c:v>1256</c:v>
                </c:pt>
                <c:pt idx="629">
                  <c:v>1258</c:v>
                </c:pt>
                <c:pt idx="630">
                  <c:v>1260</c:v>
                </c:pt>
                <c:pt idx="631">
                  <c:v>1262</c:v>
                </c:pt>
                <c:pt idx="632">
                  <c:v>1264</c:v>
                </c:pt>
                <c:pt idx="633">
                  <c:v>1266</c:v>
                </c:pt>
                <c:pt idx="634">
                  <c:v>1268</c:v>
                </c:pt>
                <c:pt idx="635">
                  <c:v>1270</c:v>
                </c:pt>
                <c:pt idx="636">
                  <c:v>1272</c:v>
                </c:pt>
                <c:pt idx="637">
                  <c:v>1274</c:v>
                </c:pt>
                <c:pt idx="638">
                  <c:v>1276</c:v>
                </c:pt>
                <c:pt idx="639">
                  <c:v>1278</c:v>
                </c:pt>
                <c:pt idx="640">
                  <c:v>1280</c:v>
                </c:pt>
                <c:pt idx="641">
                  <c:v>1282</c:v>
                </c:pt>
                <c:pt idx="642">
                  <c:v>1284</c:v>
                </c:pt>
                <c:pt idx="643">
                  <c:v>1286</c:v>
                </c:pt>
                <c:pt idx="644">
                  <c:v>1288</c:v>
                </c:pt>
                <c:pt idx="645">
                  <c:v>1290</c:v>
                </c:pt>
                <c:pt idx="646">
                  <c:v>1292</c:v>
                </c:pt>
                <c:pt idx="647">
                  <c:v>1294</c:v>
                </c:pt>
                <c:pt idx="648">
                  <c:v>1296</c:v>
                </c:pt>
                <c:pt idx="649">
                  <c:v>1298</c:v>
                </c:pt>
                <c:pt idx="650">
                  <c:v>1300</c:v>
                </c:pt>
                <c:pt idx="651">
                  <c:v>1302</c:v>
                </c:pt>
                <c:pt idx="652">
                  <c:v>1304</c:v>
                </c:pt>
                <c:pt idx="653">
                  <c:v>1306</c:v>
                </c:pt>
                <c:pt idx="654">
                  <c:v>1308</c:v>
                </c:pt>
                <c:pt idx="655">
                  <c:v>1310</c:v>
                </c:pt>
                <c:pt idx="656">
                  <c:v>1312</c:v>
                </c:pt>
                <c:pt idx="657">
                  <c:v>1314</c:v>
                </c:pt>
                <c:pt idx="658">
                  <c:v>1316</c:v>
                </c:pt>
                <c:pt idx="659">
                  <c:v>1318</c:v>
                </c:pt>
                <c:pt idx="660">
                  <c:v>1320</c:v>
                </c:pt>
                <c:pt idx="661">
                  <c:v>1322</c:v>
                </c:pt>
                <c:pt idx="662">
                  <c:v>1324</c:v>
                </c:pt>
                <c:pt idx="663">
                  <c:v>1326</c:v>
                </c:pt>
                <c:pt idx="664">
                  <c:v>1328</c:v>
                </c:pt>
                <c:pt idx="665">
                  <c:v>1330</c:v>
                </c:pt>
                <c:pt idx="666">
                  <c:v>1332</c:v>
                </c:pt>
                <c:pt idx="667">
                  <c:v>1334</c:v>
                </c:pt>
                <c:pt idx="668">
                  <c:v>1336</c:v>
                </c:pt>
                <c:pt idx="669">
                  <c:v>1338</c:v>
                </c:pt>
                <c:pt idx="670">
                  <c:v>1340</c:v>
                </c:pt>
                <c:pt idx="671">
                  <c:v>1342</c:v>
                </c:pt>
                <c:pt idx="672">
                  <c:v>1344</c:v>
                </c:pt>
                <c:pt idx="673">
                  <c:v>1346</c:v>
                </c:pt>
                <c:pt idx="674">
                  <c:v>1348</c:v>
                </c:pt>
                <c:pt idx="675">
                  <c:v>1350</c:v>
                </c:pt>
                <c:pt idx="676">
                  <c:v>1352</c:v>
                </c:pt>
                <c:pt idx="677">
                  <c:v>1354</c:v>
                </c:pt>
                <c:pt idx="678">
                  <c:v>1356</c:v>
                </c:pt>
                <c:pt idx="679">
                  <c:v>1358</c:v>
                </c:pt>
                <c:pt idx="680">
                  <c:v>1360</c:v>
                </c:pt>
                <c:pt idx="681">
                  <c:v>1362</c:v>
                </c:pt>
                <c:pt idx="682">
                  <c:v>1364</c:v>
                </c:pt>
                <c:pt idx="683">
                  <c:v>1366</c:v>
                </c:pt>
                <c:pt idx="684">
                  <c:v>1368</c:v>
                </c:pt>
                <c:pt idx="685">
                  <c:v>1370</c:v>
                </c:pt>
                <c:pt idx="686">
                  <c:v>1372</c:v>
                </c:pt>
                <c:pt idx="687">
                  <c:v>1374</c:v>
                </c:pt>
                <c:pt idx="688">
                  <c:v>1376</c:v>
                </c:pt>
                <c:pt idx="689">
                  <c:v>1378</c:v>
                </c:pt>
                <c:pt idx="690">
                  <c:v>1380</c:v>
                </c:pt>
                <c:pt idx="691">
                  <c:v>1382</c:v>
                </c:pt>
                <c:pt idx="692">
                  <c:v>1384</c:v>
                </c:pt>
                <c:pt idx="693">
                  <c:v>1386</c:v>
                </c:pt>
                <c:pt idx="694">
                  <c:v>1388</c:v>
                </c:pt>
                <c:pt idx="695">
                  <c:v>1390</c:v>
                </c:pt>
                <c:pt idx="696">
                  <c:v>1392</c:v>
                </c:pt>
                <c:pt idx="697">
                  <c:v>1394</c:v>
                </c:pt>
                <c:pt idx="698">
                  <c:v>1396</c:v>
                </c:pt>
                <c:pt idx="699">
                  <c:v>1398</c:v>
                </c:pt>
                <c:pt idx="700">
                  <c:v>1400</c:v>
                </c:pt>
                <c:pt idx="701">
                  <c:v>1402</c:v>
                </c:pt>
                <c:pt idx="702">
                  <c:v>1404</c:v>
                </c:pt>
                <c:pt idx="703">
                  <c:v>1406</c:v>
                </c:pt>
                <c:pt idx="704">
                  <c:v>1408</c:v>
                </c:pt>
                <c:pt idx="705">
                  <c:v>1410</c:v>
                </c:pt>
                <c:pt idx="706">
                  <c:v>1412</c:v>
                </c:pt>
                <c:pt idx="707">
                  <c:v>1414</c:v>
                </c:pt>
                <c:pt idx="708">
                  <c:v>1416</c:v>
                </c:pt>
                <c:pt idx="709">
                  <c:v>1418</c:v>
                </c:pt>
                <c:pt idx="710">
                  <c:v>1420</c:v>
                </c:pt>
                <c:pt idx="711">
                  <c:v>1422</c:v>
                </c:pt>
                <c:pt idx="712">
                  <c:v>1424</c:v>
                </c:pt>
                <c:pt idx="713">
                  <c:v>1426</c:v>
                </c:pt>
                <c:pt idx="714">
                  <c:v>1428</c:v>
                </c:pt>
                <c:pt idx="715">
                  <c:v>1430</c:v>
                </c:pt>
                <c:pt idx="716">
                  <c:v>1432</c:v>
                </c:pt>
                <c:pt idx="717">
                  <c:v>1434</c:v>
                </c:pt>
                <c:pt idx="718">
                  <c:v>1436</c:v>
                </c:pt>
                <c:pt idx="719">
                  <c:v>1438</c:v>
                </c:pt>
                <c:pt idx="720">
                  <c:v>1440</c:v>
                </c:pt>
                <c:pt idx="721">
                  <c:v>1442</c:v>
                </c:pt>
                <c:pt idx="722">
                  <c:v>1444</c:v>
                </c:pt>
                <c:pt idx="723">
                  <c:v>1446</c:v>
                </c:pt>
                <c:pt idx="724">
                  <c:v>1448</c:v>
                </c:pt>
                <c:pt idx="725">
                  <c:v>1450</c:v>
                </c:pt>
                <c:pt idx="726">
                  <c:v>1452</c:v>
                </c:pt>
                <c:pt idx="727">
                  <c:v>1454</c:v>
                </c:pt>
                <c:pt idx="728">
                  <c:v>1456</c:v>
                </c:pt>
                <c:pt idx="729">
                  <c:v>1458</c:v>
                </c:pt>
                <c:pt idx="730">
                  <c:v>1460</c:v>
                </c:pt>
                <c:pt idx="731">
                  <c:v>1462</c:v>
                </c:pt>
                <c:pt idx="732">
                  <c:v>1464</c:v>
                </c:pt>
                <c:pt idx="733">
                  <c:v>1466</c:v>
                </c:pt>
                <c:pt idx="734">
                  <c:v>1468</c:v>
                </c:pt>
                <c:pt idx="735">
                  <c:v>1470</c:v>
                </c:pt>
                <c:pt idx="736">
                  <c:v>1472</c:v>
                </c:pt>
                <c:pt idx="737">
                  <c:v>1474</c:v>
                </c:pt>
                <c:pt idx="738">
                  <c:v>1476</c:v>
                </c:pt>
                <c:pt idx="739">
                  <c:v>1478</c:v>
                </c:pt>
                <c:pt idx="740">
                  <c:v>1480</c:v>
                </c:pt>
                <c:pt idx="741">
                  <c:v>1482</c:v>
                </c:pt>
                <c:pt idx="742">
                  <c:v>1484</c:v>
                </c:pt>
                <c:pt idx="743">
                  <c:v>1486</c:v>
                </c:pt>
                <c:pt idx="744">
                  <c:v>1488</c:v>
                </c:pt>
                <c:pt idx="745">
                  <c:v>1490</c:v>
                </c:pt>
                <c:pt idx="746">
                  <c:v>1492</c:v>
                </c:pt>
                <c:pt idx="747">
                  <c:v>1494</c:v>
                </c:pt>
                <c:pt idx="748">
                  <c:v>1496</c:v>
                </c:pt>
                <c:pt idx="749">
                  <c:v>1498</c:v>
                </c:pt>
                <c:pt idx="750">
                  <c:v>1500</c:v>
                </c:pt>
                <c:pt idx="751">
                  <c:v>1502</c:v>
                </c:pt>
                <c:pt idx="752">
                  <c:v>1504</c:v>
                </c:pt>
                <c:pt idx="753">
                  <c:v>1506</c:v>
                </c:pt>
                <c:pt idx="754">
                  <c:v>1508</c:v>
                </c:pt>
                <c:pt idx="755">
                  <c:v>1510</c:v>
                </c:pt>
                <c:pt idx="756">
                  <c:v>1512</c:v>
                </c:pt>
                <c:pt idx="757">
                  <c:v>1514</c:v>
                </c:pt>
                <c:pt idx="758">
                  <c:v>1516</c:v>
                </c:pt>
                <c:pt idx="759">
                  <c:v>1518</c:v>
                </c:pt>
                <c:pt idx="760">
                  <c:v>1520</c:v>
                </c:pt>
                <c:pt idx="761">
                  <c:v>1522</c:v>
                </c:pt>
                <c:pt idx="762">
                  <c:v>1524</c:v>
                </c:pt>
                <c:pt idx="763">
                  <c:v>1526</c:v>
                </c:pt>
                <c:pt idx="764">
                  <c:v>1528</c:v>
                </c:pt>
                <c:pt idx="765">
                  <c:v>1530</c:v>
                </c:pt>
                <c:pt idx="766">
                  <c:v>1532</c:v>
                </c:pt>
                <c:pt idx="767">
                  <c:v>1534</c:v>
                </c:pt>
                <c:pt idx="768">
                  <c:v>1536</c:v>
                </c:pt>
                <c:pt idx="769">
                  <c:v>1538</c:v>
                </c:pt>
                <c:pt idx="770">
                  <c:v>1540</c:v>
                </c:pt>
                <c:pt idx="771">
                  <c:v>1542</c:v>
                </c:pt>
                <c:pt idx="772">
                  <c:v>1544</c:v>
                </c:pt>
                <c:pt idx="773">
                  <c:v>1546</c:v>
                </c:pt>
                <c:pt idx="774">
                  <c:v>1548</c:v>
                </c:pt>
                <c:pt idx="775">
                  <c:v>1550</c:v>
                </c:pt>
                <c:pt idx="776">
                  <c:v>1552</c:v>
                </c:pt>
                <c:pt idx="777">
                  <c:v>1554</c:v>
                </c:pt>
                <c:pt idx="778">
                  <c:v>1556</c:v>
                </c:pt>
                <c:pt idx="779">
                  <c:v>1558</c:v>
                </c:pt>
                <c:pt idx="780">
                  <c:v>1560</c:v>
                </c:pt>
                <c:pt idx="781">
                  <c:v>1562</c:v>
                </c:pt>
                <c:pt idx="782">
                  <c:v>1564</c:v>
                </c:pt>
                <c:pt idx="783">
                  <c:v>1566</c:v>
                </c:pt>
                <c:pt idx="784">
                  <c:v>1568</c:v>
                </c:pt>
                <c:pt idx="785">
                  <c:v>1570</c:v>
                </c:pt>
                <c:pt idx="786">
                  <c:v>1572</c:v>
                </c:pt>
                <c:pt idx="787">
                  <c:v>1574</c:v>
                </c:pt>
                <c:pt idx="788">
                  <c:v>1576</c:v>
                </c:pt>
                <c:pt idx="789">
                  <c:v>1578</c:v>
                </c:pt>
                <c:pt idx="790">
                  <c:v>1580</c:v>
                </c:pt>
                <c:pt idx="791">
                  <c:v>1582</c:v>
                </c:pt>
                <c:pt idx="792">
                  <c:v>1584</c:v>
                </c:pt>
                <c:pt idx="793">
                  <c:v>1586</c:v>
                </c:pt>
                <c:pt idx="794">
                  <c:v>1588</c:v>
                </c:pt>
                <c:pt idx="795">
                  <c:v>1590</c:v>
                </c:pt>
                <c:pt idx="796">
                  <c:v>1592</c:v>
                </c:pt>
                <c:pt idx="797">
                  <c:v>1594</c:v>
                </c:pt>
                <c:pt idx="798">
                  <c:v>1596</c:v>
                </c:pt>
                <c:pt idx="799">
                  <c:v>1598</c:v>
                </c:pt>
                <c:pt idx="800">
                  <c:v>1600</c:v>
                </c:pt>
                <c:pt idx="801">
                  <c:v>1602</c:v>
                </c:pt>
                <c:pt idx="802">
                  <c:v>1604</c:v>
                </c:pt>
                <c:pt idx="803">
                  <c:v>1606</c:v>
                </c:pt>
                <c:pt idx="804">
                  <c:v>1608</c:v>
                </c:pt>
                <c:pt idx="805">
                  <c:v>1610</c:v>
                </c:pt>
                <c:pt idx="806">
                  <c:v>1612</c:v>
                </c:pt>
                <c:pt idx="807">
                  <c:v>1614</c:v>
                </c:pt>
                <c:pt idx="808">
                  <c:v>1616</c:v>
                </c:pt>
                <c:pt idx="809">
                  <c:v>1618</c:v>
                </c:pt>
                <c:pt idx="810">
                  <c:v>1620</c:v>
                </c:pt>
                <c:pt idx="811">
                  <c:v>1622</c:v>
                </c:pt>
                <c:pt idx="812">
                  <c:v>1624</c:v>
                </c:pt>
                <c:pt idx="813">
                  <c:v>1626</c:v>
                </c:pt>
                <c:pt idx="814">
                  <c:v>1628</c:v>
                </c:pt>
                <c:pt idx="815">
                  <c:v>1630</c:v>
                </c:pt>
                <c:pt idx="816">
                  <c:v>1632</c:v>
                </c:pt>
                <c:pt idx="817">
                  <c:v>1634</c:v>
                </c:pt>
                <c:pt idx="818">
                  <c:v>1636</c:v>
                </c:pt>
                <c:pt idx="819">
                  <c:v>1638</c:v>
                </c:pt>
                <c:pt idx="820">
                  <c:v>1640</c:v>
                </c:pt>
                <c:pt idx="821">
                  <c:v>1642</c:v>
                </c:pt>
                <c:pt idx="822">
                  <c:v>1644</c:v>
                </c:pt>
                <c:pt idx="823">
                  <c:v>1646</c:v>
                </c:pt>
                <c:pt idx="824">
                  <c:v>1648</c:v>
                </c:pt>
                <c:pt idx="825">
                  <c:v>1650</c:v>
                </c:pt>
                <c:pt idx="826">
                  <c:v>1652</c:v>
                </c:pt>
                <c:pt idx="827">
                  <c:v>1654</c:v>
                </c:pt>
                <c:pt idx="828">
                  <c:v>1656</c:v>
                </c:pt>
                <c:pt idx="829">
                  <c:v>1658</c:v>
                </c:pt>
                <c:pt idx="830">
                  <c:v>1660</c:v>
                </c:pt>
                <c:pt idx="831">
                  <c:v>1662</c:v>
                </c:pt>
                <c:pt idx="832">
                  <c:v>1664</c:v>
                </c:pt>
                <c:pt idx="833">
                  <c:v>1666</c:v>
                </c:pt>
                <c:pt idx="834">
                  <c:v>1668</c:v>
                </c:pt>
                <c:pt idx="835">
                  <c:v>1670</c:v>
                </c:pt>
                <c:pt idx="836">
                  <c:v>1672</c:v>
                </c:pt>
                <c:pt idx="837">
                  <c:v>1674</c:v>
                </c:pt>
                <c:pt idx="838">
                  <c:v>1676</c:v>
                </c:pt>
                <c:pt idx="839">
                  <c:v>1678</c:v>
                </c:pt>
                <c:pt idx="840">
                  <c:v>1680</c:v>
                </c:pt>
                <c:pt idx="841">
                  <c:v>1682</c:v>
                </c:pt>
                <c:pt idx="842">
                  <c:v>1684</c:v>
                </c:pt>
                <c:pt idx="843">
                  <c:v>1686</c:v>
                </c:pt>
                <c:pt idx="844">
                  <c:v>1688</c:v>
                </c:pt>
                <c:pt idx="845">
                  <c:v>1690</c:v>
                </c:pt>
                <c:pt idx="846">
                  <c:v>1692</c:v>
                </c:pt>
                <c:pt idx="847">
                  <c:v>1694</c:v>
                </c:pt>
                <c:pt idx="848">
                  <c:v>1696</c:v>
                </c:pt>
                <c:pt idx="849">
                  <c:v>1698</c:v>
                </c:pt>
                <c:pt idx="850">
                  <c:v>1700</c:v>
                </c:pt>
                <c:pt idx="851">
                  <c:v>1702</c:v>
                </c:pt>
                <c:pt idx="852">
                  <c:v>1704</c:v>
                </c:pt>
                <c:pt idx="853">
                  <c:v>1706</c:v>
                </c:pt>
                <c:pt idx="854">
                  <c:v>1708</c:v>
                </c:pt>
                <c:pt idx="855">
                  <c:v>1710</c:v>
                </c:pt>
                <c:pt idx="856">
                  <c:v>1712</c:v>
                </c:pt>
                <c:pt idx="857">
                  <c:v>1714</c:v>
                </c:pt>
                <c:pt idx="858">
                  <c:v>1716</c:v>
                </c:pt>
                <c:pt idx="859">
                  <c:v>1718</c:v>
                </c:pt>
                <c:pt idx="860">
                  <c:v>1720</c:v>
                </c:pt>
                <c:pt idx="861">
                  <c:v>1722</c:v>
                </c:pt>
                <c:pt idx="862">
                  <c:v>1724</c:v>
                </c:pt>
                <c:pt idx="863">
                  <c:v>1726</c:v>
                </c:pt>
                <c:pt idx="864">
                  <c:v>1728</c:v>
                </c:pt>
                <c:pt idx="865">
                  <c:v>1730</c:v>
                </c:pt>
                <c:pt idx="866">
                  <c:v>1732</c:v>
                </c:pt>
                <c:pt idx="867">
                  <c:v>1734</c:v>
                </c:pt>
                <c:pt idx="868">
                  <c:v>1736</c:v>
                </c:pt>
                <c:pt idx="869">
                  <c:v>1738</c:v>
                </c:pt>
                <c:pt idx="870">
                  <c:v>1740</c:v>
                </c:pt>
                <c:pt idx="871">
                  <c:v>1742</c:v>
                </c:pt>
                <c:pt idx="872">
                  <c:v>1744</c:v>
                </c:pt>
                <c:pt idx="873">
                  <c:v>1746</c:v>
                </c:pt>
                <c:pt idx="874">
                  <c:v>1748</c:v>
                </c:pt>
                <c:pt idx="875">
                  <c:v>1750</c:v>
                </c:pt>
                <c:pt idx="876">
                  <c:v>1752</c:v>
                </c:pt>
                <c:pt idx="877">
                  <c:v>1754</c:v>
                </c:pt>
                <c:pt idx="878">
                  <c:v>1756</c:v>
                </c:pt>
                <c:pt idx="879">
                  <c:v>1758</c:v>
                </c:pt>
                <c:pt idx="880">
                  <c:v>1760</c:v>
                </c:pt>
                <c:pt idx="881">
                  <c:v>1762</c:v>
                </c:pt>
                <c:pt idx="882">
                  <c:v>1764</c:v>
                </c:pt>
                <c:pt idx="883">
                  <c:v>1766</c:v>
                </c:pt>
                <c:pt idx="884">
                  <c:v>1768</c:v>
                </c:pt>
                <c:pt idx="885">
                  <c:v>1770</c:v>
                </c:pt>
                <c:pt idx="886">
                  <c:v>1772</c:v>
                </c:pt>
                <c:pt idx="887">
                  <c:v>1774</c:v>
                </c:pt>
                <c:pt idx="888">
                  <c:v>1776</c:v>
                </c:pt>
                <c:pt idx="889">
                  <c:v>1778</c:v>
                </c:pt>
                <c:pt idx="890">
                  <c:v>1780</c:v>
                </c:pt>
                <c:pt idx="891">
                  <c:v>1782</c:v>
                </c:pt>
                <c:pt idx="892">
                  <c:v>1784</c:v>
                </c:pt>
                <c:pt idx="893">
                  <c:v>1786</c:v>
                </c:pt>
                <c:pt idx="894">
                  <c:v>1788</c:v>
                </c:pt>
                <c:pt idx="895">
                  <c:v>1790</c:v>
                </c:pt>
                <c:pt idx="896">
                  <c:v>1792</c:v>
                </c:pt>
                <c:pt idx="897">
                  <c:v>1794</c:v>
                </c:pt>
                <c:pt idx="898">
                  <c:v>1796</c:v>
                </c:pt>
                <c:pt idx="899">
                  <c:v>1798</c:v>
                </c:pt>
                <c:pt idx="900">
                  <c:v>1800</c:v>
                </c:pt>
                <c:pt idx="901">
                  <c:v>1802</c:v>
                </c:pt>
                <c:pt idx="902">
                  <c:v>1804</c:v>
                </c:pt>
                <c:pt idx="903">
                  <c:v>1806</c:v>
                </c:pt>
                <c:pt idx="904">
                  <c:v>1808</c:v>
                </c:pt>
                <c:pt idx="905">
                  <c:v>1810</c:v>
                </c:pt>
                <c:pt idx="906">
                  <c:v>1812</c:v>
                </c:pt>
                <c:pt idx="907">
                  <c:v>1814</c:v>
                </c:pt>
                <c:pt idx="908">
                  <c:v>1816</c:v>
                </c:pt>
                <c:pt idx="909">
                  <c:v>1818</c:v>
                </c:pt>
                <c:pt idx="910">
                  <c:v>1820</c:v>
                </c:pt>
                <c:pt idx="911">
                  <c:v>1822</c:v>
                </c:pt>
                <c:pt idx="912">
                  <c:v>1824</c:v>
                </c:pt>
                <c:pt idx="913">
                  <c:v>1826</c:v>
                </c:pt>
                <c:pt idx="914">
                  <c:v>1828</c:v>
                </c:pt>
                <c:pt idx="915">
                  <c:v>1830</c:v>
                </c:pt>
                <c:pt idx="916">
                  <c:v>1832</c:v>
                </c:pt>
                <c:pt idx="917">
                  <c:v>1834</c:v>
                </c:pt>
                <c:pt idx="918">
                  <c:v>1836</c:v>
                </c:pt>
                <c:pt idx="919">
                  <c:v>1838</c:v>
                </c:pt>
                <c:pt idx="920">
                  <c:v>1840</c:v>
                </c:pt>
                <c:pt idx="921">
                  <c:v>1842</c:v>
                </c:pt>
                <c:pt idx="922">
                  <c:v>1844</c:v>
                </c:pt>
                <c:pt idx="923">
                  <c:v>1846</c:v>
                </c:pt>
                <c:pt idx="924">
                  <c:v>1848</c:v>
                </c:pt>
                <c:pt idx="925">
                  <c:v>1850</c:v>
                </c:pt>
                <c:pt idx="926">
                  <c:v>1852</c:v>
                </c:pt>
                <c:pt idx="927">
                  <c:v>1854</c:v>
                </c:pt>
                <c:pt idx="928">
                  <c:v>1856</c:v>
                </c:pt>
                <c:pt idx="929">
                  <c:v>1858</c:v>
                </c:pt>
                <c:pt idx="930">
                  <c:v>1860</c:v>
                </c:pt>
                <c:pt idx="931">
                  <c:v>1862</c:v>
                </c:pt>
                <c:pt idx="932">
                  <c:v>1864</c:v>
                </c:pt>
                <c:pt idx="933">
                  <c:v>1866</c:v>
                </c:pt>
                <c:pt idx="934">
                  <c:v>1868</c:v>
                </c:pt>
                <c:pt idx="935">
                  <c:v>1870</c:v>
                </c:pt>
                <c:pt idx="936">
                  <c:v>1872</c:v>
                </c:pt>
                <c:pt idx="937">
                  <c:v>1874</c:v>
                </c:pt>
                <c:pt idx="938">
                  <c:v>1876</c:v>
                </c:pt>
                <c:pt idx="939">
                  <c:v>1878</c:v>
                </c:pt>
                <c:pt idx="940">
                  <c:v>1880</c:v>
                </c:pt>
                <c:pt idx="941">
                  <c:v>1882</c:v>
                </c:pt>
                <c:pt idx="942">
                  <c:v>1884</c:v>
                </c:pt>
                <c:pt idx="943">
                  <c:v>1886</c:v>
                </c:pt>
                <c:pt idx="944">
                  <c:v>1888</c:v>
                </c:pt>
                <c:pt idx="945">
                  <c:v>1890</c:v>
                </c:pt>
                <c:pt idx="946">
                  <c:v>1892</c:v>
                </c:pt>
                <c:pt idx="947">
                  <c:v>1894</c:v>
                </c:pt>
                <c:pt idx="948">
                  <c:v>1896</c:v>
                </c:pt>
                <c:pt idx="949">
                  <c:v>1898</c:v>
                </c:pt>
                <c:pt idx="950">
                  <c:v>1900</c:v>
                </c:pt>
                <c:pt idx="951">
                  <c:v>1902</c:v>
                </c:pt>
                <c:pt idx="952">
                  <c:v>1904</c:v>
                </c:pt>
                <c:pt idx="953">
                  <c:v>1906</c:v>
                </c:pt>
                <c:pt idx="954">
                  <c:v>1908</c:v>
                </c:pt>
                <c:pt idx="955">
                  <c:v>1910</c:v>
                </c:pt>
                <c:pt idx="956">
                  <c:v>1912</c:v>
                </c:pt>
                <c:pt idx="957">
                  <c:v>1914</c:v>
                </c:pt>
                <c:pt idx="958">
                  <c:v>1916</c:v>
                </c:pt>
                <c:pt idx="959">
                  <c:v>1918</c:v>
                </c:pt>
                <c:pt idx="960">
                  <c:v>1920</c:v>
                </c:pt>
                <c:pt idx="961">
                  <c:v>1922</c:v>
                </c:pt>
                <c:pt idx="962">
                  <c:v>1924</c:v>
                </c:pt>
                <c:pt idx="963">
                  <c:v>1926</c:v>
                </c:pt>
                <c:pt idx="964">
                  <c:v>1928</c:v>
                </c:pt>
                <c:pt idx="965">
                  <c:v>1930</c:v>
                </c:pt>
                <c:pt idx="966">
                  <c:v>1932</c:v>
                </c:pt>
                <c:pt idx="967">
                  <c:v>1934</c:v>
                </c:pt>
                <c:pt idx="968">
                  <c:v>1936</c:v>
                </c:pt>
                <c:pt idx="969">
                  <c:v>1938</c:v>
                </c:pt>
                <c:pt idx="970">
                  <c:v>1940</c:v>
                </c:pt>
                <c:pt idx="971">
                  <c:v>1942</c:v>
                </c:pt>
                <c:pt idx="972">
                  <c:v>1944</c:v>
                </c:pt>
                <c:pt idx="973">
                  <c:v>1946</c:v>
                </c:pt>
                <c:pt idx="974">
                  <c:v>1948</c:v>
                </c:pt>
                <c:pt idx="975">
                  <c:v>1950</c:v>
                </c:pt>
                <c:pt idx="976">
                  <c:v>1952</c:v>
                </c:pt>
                <c:pt idx="977">
                  <c:v>1954</c:v>
                </c:pt>
                <c:pt idx="978">
                  <c:v>1956</c:v>
                </c:pt>
                <c:pt idx="979">
                  <c:v>1958</c:v>
                </c:pt>
                <c:pt idx="980">
                  <c:v>1960</c:v>
                </c:pt>
                <c:pt idx="981">
                  <c:v>1962</c:v>
                </c:pt>
                <c:pt idx="982">
                  <c:v>1964</c:v>
                </c:pt>
                <c:pt idx="983">
                  <c:v>1966</c:v>
                </c:pt>
                <c:pt idx="984">
                  <c:v>1968</c:v>
                </c:pt>
                <c:pt idx="985">
                  <c:v>1970</c:v>
                </c:pt>
                <c:pt idx="986">
                  <c:v>1972</c:v>
                </c:pt>
                <c:pt idx="987">
                  <c:v>1974</c:v>
                </c:pt>
                <c:pt idx="988">
                  <c:v>1976</c:v>
                </c:pt>
                <c:pt idx="989">
                  <c:v>1978</c:v>
                </c:pt>
                <c:pt idx="990">
                  <c:v>1980</c:v>
                </c:pt>
                <c:pt idx="991">
                  <c:v>1982</c:v>
                </c:pt>
                <c:pt idx="992">
                  <c:v>1984</c:v>
                </c:pt>
                <c:pt idx="993">
                  <c:v>1986</c:v>
                </c:pt>
                <c:pt idx="994">
                  <c:v>1988</c:v>
                </c:pt>
                <c:pt idx="995">
                  <c:v>1990</c:v>
                </c:pt>
                <c:pt idx="996">
                  <c:v>1992</c:v>
                </c:pt>
                <c:pt idx="997">
                  <c:v>1994</c:v>
                </c:pt>
                <c:pt idx="998">
                  <c:v>1996</c:v>
                </c:pt>
                <c:pt idx="999">
                  <c:v>1998</c:v>
                </c:pt>
                <c:pt idx="1000">
                  <c:v>2000</c:v>
                </c:pt>
                <c:pt idx="1001">
                  <c:v>2002</c:v>
                </c:pt>
                <c:pt idx="1002">
                  <c:v>2004</c:v>
                </c:pt>
                <c:pt idx="1003">
                  <c:v>2006</c:v>
                </c:pt>
                <c:pt idx="1004">
                  <c:v>2008</c:v>
                </c:pt>
                <c:pt idx="1005">
                  <c:v>2010</c:v>
                </c:pt>
                <c:pt idx="1006">
                  <c:v>2012</c:v>
                </c:pt>
                <c:pt idx="1007">
                  <c:v>2014</c:v>
                </c:pt>
                <c:pt idx="1008">
                  <c:v>2016</c:v>
                </c:pt>
                <c:pt idx="1009">
                  <c:v>2018</c:v>
                </c:pt>
                <c:pt idx="1010">
                  <c:v>2020</c:v>
                </c:pt>
                <c:pt idx="1011">
                  <c:v>2022</c:v>
                </c:pt>
                <c:pt idx="1012">
                  <c:v>2024</c:v>
                </c:pt>
                <c:pt idx="1013">
                  <c:v>2026</c:v>
                </c:pt>
                <c:pt idx="1014">
                  <c:v>2028</c:v>
                </c:pt>
                <c:pt idx="1015">
                  <c:v>2030</c:v>
                </c:pt>
                <c:pt idx="1016">
                  <c:v>2032</c:v>
                </c:pt>
                <c:pt idx="1017">
                  <c:v>2034</c:v>
                </c:pt>
                <c:pt idx="1018">
                  <c:v>2036</c:v>
                </c:pt>
                <c:pt idx="1019">
                  <c:v>2038</c:v>
                </c:pt>
                <c:pt idx="1020">
                  <c:v>2040</c:v>
                </c:pt>
                <c:pt idx="1021">
                  <c:v>2042</c:v>
                </c:pt>
                <c:pt idx="1022">
                  <c:v>2044</c:v>
                </c:pt>
                <c:pt idx="1023">
                  <c:v>2046</c:v>
                </c:pt>
                <c:pt idx="1024">
                  <c:v>2048</c:v>
                </c:pt>
                <c:pt idx="1025">
                  <c:v>2050</c:v>
                </c:pt>
                <c:pt idx="1026">
                  <c:v>2052</c:v>
                </c:pt>
                <c:pt idx="1027">
                  <c:v>2054</c:v>
                </c:pt>
                <c:pt idx="1028">
                  <c:v>2056</c:v>
                </c:pt>
                <c:pt idx="1029">
                  <c:v>2058</c:v>
                </c:pt>
                <c:pt idx="1030">
                  <c:v>2060</c:v>
                </c:pt>
                <c:pt idx="1031">
                  <c:v>2062</c:v>
                </c:pt>
                <c:pt idx="1032">
                  <c:v>2064</c:v>
                </c:pt>
                <c:pt idx="1033">
                  <c:v>2066</c:v>
                </c:pt>
                <c:pt idx="1034">
                  <c:v>2068</c:v>
                </c:pt>
                <c:pt idx="1035">
                  <c:v>2070</c:v>
                </c:pt>
                <c:pt idx="1036">
                  <c:v>2072</c:v>
                </c:pt>
                <c:pt idx="1037">
                  <c:v>2074</c:v>
                </c:pt>
                <c:pt idx="1038">
                  <c:v>2076</c:v>
                </c:pt>
                <c:pt idx="1039">
                  <c:v>2078</c:v>
                </c:pt>
                <c:pt idx="1040">
                  <c:v>2080</c:v>
                </c:pt>
                <c:pt idx="1041">
                  <c:v>2082</c:v>
                </c:pt>
                <c:pt idx="1042">
                  <c:v>2084</c:v>
                </c:pt>
                <c:pt idx="1043">
                  <c:v>2086</c:v>
                </c:pt>
                <c:pt idx="1044">
                  <c:v>2088</c:v>
                </c:pt>
                <c:pt idx="1045">
                  <c:v>2090</c:v>
                </c:pt>
                <c:pt idx="1046">
                  <c:v>2092</c:v>
                </c:pt>
                <c:pt idx="1047">
                  <c:v>2094</c:v>
                </c:pt>
                <c:pt idx="1048">
                  <c:v>2096</c:v>
                </c:pt>
                <c:pt idx="1049">
                  <c:v>2098</c:v>
                </c:pt>
                <c:pt idx="1050">
                  <c:v>2100</c:v>
                </c:pt>
                <c:pt idx="1051">
                  <c:v>2102</c:v>
                </c:pt>
                <c:pt idx="1052">
                  <c:v>2104</c:v>
                </c:pt>
                <c:pt idx="1053">
                  <c:v>2106</c:v>
                </c:pt>
                <c:pt idx="1054">
                  <c:v>2108</c:v>
                </c:pt>
                <c:pt idx="1055">
                  <c:v>2110</c:v>
                </c:pt>
                <c:pt idx="1056">
                  <c:v>2112</c:v>
                </c:pt>
                <c:pt idx="1057">
                  <c:v>2114</c:v>
                </c:pt>
                <c:pt idx="1058">
                  <c:v>2116</c:v>
                </c:pt>
                <c:pt idx="1059">
                  <c:v>2118</c:v>
                </c:pt>
                <c:pt idx="1060">
                  <c:v>2120</c:v>
                </c:pt>
                <c:pt idx="1061">
                  <c:v>2122</c:v>
                </c:pt>
                <c:pt idx="1062">
                  <c:v>2124</c:v>
                </c:pt>
                <c:pt idx="1063">
                  <c:v>2126</c:v>
                </c:pt>
                <c:pt idx="1064">
                  <c:v>2128</c:v>
                </c:pt>
                <c:pt idx="1065">
                  <c:v>2130</c:v>
                </c:pt>
                <c:pt idx="1066">
                  <c:v>2132</c:v>
                </c:pt>
                <c:pt idx="1067">
                  <c:v>2134</c:v>
                </c:pt>
                <c:pt idx="1068">
                  <c:v>2136</c:v>
                </c:pt>
                <c:pt idx="1069">
                  <c:v>2138</c:v>
                </c:pt>
                <c:pt idx="1070">
                  <c:v>2140</c:v>
                </c:pt>
                <c:pt idx="1071">
                  <c:v>2142</c:v>
                </c:pt>
                <c:pt idx="1072">
                  <c:v>2144</c:v>
                </c:pt>
                <c:pt idx="1073">
                  <c:v>2146</c:v>
                </c:pt>
                <c:pt idx="1074">
                  <c:v>2148</c:v>
                </c:pt>
                <c:pt idx="1075">
                  <c:v>2150</c:v>
                </c:pt>
                <c:pt idx="1076">
                  <c:v>2152</c:v>
                </c:pt>
                <c:pt idx="1077">
                  <c:v>2154</c:v>
                </c:pt>
                <c:pt idx="1078">
                  <c:v>2156</c:v>
                </c:pt>
                <c:pt idx="1079">
                  <c:v>2158</c:v>
                </c:pt>
                <c:pt idx="1080">
                  <c:v>2160</c:v>
                </c:pt>
                <c:pt idx="1081">
                  <c:v>2162</c:v>
                </c:pt>
                <c:pt idx="1082">
                  <c:v>2164</c:v>
                </c:pt>
                <c:pt idx="1083">
                  <c:v>2166</c:v>
                </c:pt>
                <c:pt idx="1084">
                  <c:v>2168</c:v>
                </c:pt>
                <c:pt idx="1085">
                  <c:v>2170</c:v>
                </c:pt>
                <c:pt idx="1086">
                  <c:v>2172</c:v>
                </c:pt>
                <c:pt idx="1087">
                  <c:v>2174</c:v>
                </c:pt>
                <c:pt idx="1088">
                  <c:v>2176</c:v>
                </c:pt>
                <c:pt idx="1089">
                  <c:v>2178</c:v>
                </c:pt>
                <c:pt idx="1090">
                  <c:v>2180</c:v>
                </c:pt>
                <c:pt idx="1091">
                  <c:v>2182</c:v>
                </c:pt>
                <c:pt idx="1092">
                  <c:v>2184</c:v>
                </c:pt>
                <c:pt idx="1093">
                  <c:v>2186</c:v>
                </c:pt>
                <c:pt idx="1094">
                  <c:v>2188</c:v>
                </c:pt>
                <c:pt idx="1095">
                  <c:v>2190</c:v>
                </c:pt>
                <c:pt idx="1096">
                  <c:v>2192</c:v>
                </c:pt>
                <c:pt idx="1097">
                  <c:v>2194</c:v>
                </c:pt>
                <c:pt idx="1098">
                  <c:v>2196</c:v>
                </c:pt>
                <c:pt idx="1099">
                  <c:v>2198</c:v>
                </c:pt>
                <c:pt idx="1100">
                  <c:v>2200</c:v>
                </c:pt>
                <c:pt idx="1101">
                  <c:v>2202</c:v>
                </c:pt>
                <c:pt idx="1102">
                  <c:v>2204</c:v>
                </c:pt>
                <c:pt idx="1103">
                  <c:v>2206</c:v>
                </c:pt>
                <c:pt idx="1104">
                  <c:v>2208</c:v>
                </c:pt>
                <c:pt idx="1105">
                  <c:v>2210</c:v>
                </c:pt>
                <c:pt idx="1106">
                  <c:v>2212</c:v>
                </c:pt>
                <c:pt idx="1107">
                  <c:v>2214</c:v>
                </c:pt>
                <c:pt idx="1108">
                  <c:v>2216</c:v>
                </c:pt>
                <c:pt idx="1109">
                  <c:v>2218</c:v>
                </c:pt>
                <c:pt idx="1110">
                  <c:v>2220</c:v>
                </c:pt>
                <c:pt idx="1111">
                  <c:v>2222</c:v>
                </c:pt>
                <c:pt idx="1112">
                  <c:v>2224</c:v>
                </c:pt>
                <c:pt idx="1113">
                  <c:v>2226</c:v>
                </c:pt>
                <c:pt idx="1114">
                  <c:v>2228</c:v>
                </c:pt>
                <c:pt idx="1115">
                  <c:v>2230</c:v>
                </c:pt>
                <c:pt idx="1116">
                  <c:v>2232</c:v>
                </c:pt>
                <c:pt idx="1117">
                  <c:v>2234</c:v>
                </c:pt>
                <c:pt idx="1118">
                  <c:v>2236</c:v>
                </c:pt>
                <c:pt idx="1119">
                  <c:v>2238</c:v>
                </c:pt>
                <c:pt idx="1120">
                  <c:v>2240</c:v>
                </c:pt>
                <c:pt idx="1121">
                  <c:v>2242</c:v>
                </c:pt>
                <c:pt idx="1122">
                  <c:v>2244</c:v>
                </c:pt>
                <c:pt idx="1123">
                  <c:v>2246</c:v>
                </c:pt>
                <c:pt idx="1124">
                  <c:v>2248</c:v>
                </c:pt>
                <c:pt idx="1125">
                  <c:v>2250</c:v>
                </c:pt>
                <c:pt idx="1126">
                  <c:v>2252</c:v>
                </c:pt>
                <c:pt idx="1127">
                  <c:v>2254</c:v>
                </c:pt>
                <c:pt idx="1128">
                  <c:v>2256</c:v>
                </c:pt>
                <c:pt idx="1129">
                  <c:v>2258</c:v>
                </c:pt>
                <c:pt idx="1130">
                  <c:v>2260</c:v>
                </c:pt>
                <c:pt idx="1131">
                  <c:v>2262</c:v>
                </c:pt>
                <c:pt idx="1132">
                  <c:v>2264</c:v>
                </c:pt>
                <c:pt idx="1133">
                  <c:v>2266</c:v>
                </c:pt>
                <c:pt idx="1134">
                  <c:v>2268</c:v>
                </c:pt>
                <c:pt idx="1135">
                  <c:v>2270</c:v>
                </c:pt>
                <c:pt idx="1136">
                  <c:v>2272</c:v>
                </c:pt>
                <c:pt idx="1137">
                  <c:v>2274</c:v>
                </c:pt>
                <c:pt idx="1138">
                  <c:v>2276</c:v>
                </c:pt>
                <c:pt idx="1139">
                  <c:v>2278</c:v>
                </c:pt>
                <c:pt idx="1140">
                  <c:v>2280</c:v>
                </c:pt>
                <c:pt idx="1141">
                  <c:v>2282</c:v>
                </c:pt>
                <c:pt idx="1142">
                  <c:v>2284</c:v>
                </c:pt>
                <c:pt idx="1143">
                  <c:v>2286</c:v>
                </c:pt>
                <c:pt idx="1144">
                  <c:v>2288</c:v>
                </c:pt>
                <c:pt idx="1145">
                  <c:v>2290</c:v>
                </c:pt>
                <c:pt idx="1146">
                  <c:v>2292</c:v>
                </c:pt>
                <c:pt idx="1147">
                  <c:v>2294</c:v>
                </c:pt>
                <c:pt idx="1148">
                  <c:v>2296</c:v>
                </c:pt>
                <c:pt idx="1149">
                  <c:v>2298</c:v>
                </c:pt>
                <c:pt idx="1150">
                  <c:v>2300</c:v>
                </c:pt>
                <c:pt idx="1151">
                  <c:v>2302</c:v>
                </c:pt>
                <c:pt idx="1152">
                  <c:v>2304</c:v>
                </c:pt>
                <c:pt idx="1153">
                  <c:v>2306</c:v>
                </c:pt>
                <c:pt idx="1154">
                  <c:v>2308</c:v>
                </c:pt>
                <c:pt idx="1155">
                  <c:v>2310</c:v>
                </c:pt>
                <c:pt idx="1156">
                  <c:v>2312</c:v>
                </c:pt>
                <c:pt idx="1157">
                  <c:v>2314</c:v>
                </c:pt>
                <c:pt idx="1158">
                  <c:v>2316</c:v>
                </c:pt>
                <c:pt idx="1159">
                  <c:v>2318</c:v>
                </c:pt>
                <c:pt idx="1160">
                  <c:v>2320</c:v>
                </c:pt>
                <c:pt idx="1161">
                  <c:v>2322</c:v>
                </c:pt>
                <c:pt idx="1162">
                  <c:v>2324</c:v>
                </c:pt>
                <c:pt idx="1163">
                  <c:v>2326</c:v>
                </c:pt>
                <c:pt idx="1164">
                  <c:v>2328</c:v>
                </c:pt>
                <c:pt idx="1165">
                  <c:v>2330</c:v>
                </c:pt>
                <c:pt idx="1166">
                  <c:v>2332</c:v>
                </c:pt>
                <c:pt idx="1167">
                  <c:v>2334</c:v>
                </c:pt>
                <c:pt idx="1168">
                  <c:v>2336</c:v>
                </c:pt>
                <c:pt idx="1169">
                  <c:v>2338</c:v>
                </c:pt>
                <c:pt idx="1170">
                  <c:v>2340</c:v>
                </c:pt>
                <c:pt idx="1171">
                  <c:v>2342</c:v>
                </c:pt>
                <c:pt idx="1172">
                  <c:v>2344</c:v>
                </c:pt>
                <c:pt idx="1173">
                  <c:v>2346</c:v>
                </c:pt>
                <c:pt idx="1174">
                  <c:v>2348</c:v>
                </c:pt>
                <c:pt idx="1175">
                  <c:v>2350</c:v>
                </c:pt>
                <c:pt idx="1176">
                  <c:v>2352</c:v>
                </c:pt>
                <c:pt idx="1177">
                  <c:v>2354</c:v>
                </c:pt>
                <c:pt idx="1178">
                  <c:v>2356</c:v>
                </c:pt>
                <c:pt idx="1179">
                  <c:v>2358</c:v>
                </c:pt>
                <c:pt idx="1180">
                  <c:v>2360</c:v>
                </c:pt>
                <c:pt idx="1181">
                  <c:v>2362</c:v>
                </c:pt>
                <c:pt idx="1182">
                  <c:v>2364</c:v>
                </c:pt>
                <c:pt idx="1183">
                  <c:v>2366</c:v>
                </c:pt>
                <c:pt idx="1184">
                  <c:v>2368</c:v>
                </c:pt>
                <c:pt idx="1185">
                  <c:v>2370</c:v>
                </c:pt>
                <c:pt idx="1186">
                  <c:v>2372</c:v>
                </c:pt>
                <c:pt idx="1187">
                  <c:v>2374</c:v>
                </c:pt>
                <c:pt idx="1188">
                  <c:v>2376</c:v>
                </c:pt>
                <c:pt idx="1189">
                  <c:v>2378</c:v>
                </c:pt>
                <c:pt idx="1190">
                  <c:v>2380</c:v>
                </c:pt>
                <c:pt idx="1191">
                  <c:v>2382</c:v>
                </c:pt>
                <c:pt idx="1192">
                  <c:v>2384</c:v>
                </c:pt>
                <c:pt idx="1193">
                  <c:v>2386</c:v>
                </c:pt>
                <c:pt idx="1194">
                  <c:v>2388</c:v>
                </c:pt>
                <c:pt idx="1195">
                  <c:v>2390</c:v>
                </c:pt>
                <c:pt idx="1196">
                  <c:v>2392</c:v>
                </c:pt>
                <c:pt idx="1197">
                  <c:v>2394</c:v>
                </c:pt>
                <c:pt idx="1198">
                  <c:v>2396</c:v>
                </c:pt>
                <c:pt idx="1199">
                  <c:v>2398</c:v>
                </c:pt>
                <c:pt idx="1200">
                  <c:v>2400</c:v>
                </c:pt>
                <c:pt idx="1201">
                  <c:v>2402</c:v>
                </c:pt>
                <c:pt idx="1202">
                  <c:v>2404</c:v>
                </c:pt>
                <c:pt idx="1203">
                  <c:v>2406</c:v>
                </c:pt>
                <c:pt idx="1204">
                  <c:v>2408</c:v>
                </c:pt>
                <c:pt idx="1205">
                  <c:v>2410</c:v>
                </c:pt>
                <c:pt idx="1206">
                  <c:v>2412</c:v>
                </c:pt>
                <c:pt idx="1207">
                  <c:v>2414</c:v>
                </c:pt>
                <c:pt idx="1208">
                  <c:v>2416</c:v>
                </c:pt>
                <c:pt idx="1209">
                  <c:v>2418</c:v>
                </c:pt>
                <c:pt idx="1210">
                  <c:v>2420</c:v>
                </c:pt>
                <c:pt idx="1211">
                  <c:v>2422</c:v>
                </c:pt>
                <c:pt idx="1212">
                  <c:v>2424</c:v>
                </c:pt>
                <c:pt idx="1213">
                  <c:v>2426</c:v>
                </c:pt>
                <c:pt idx="1214">
                  <c:v>2428</c:v>
                </c:pt>
                <c:pt idx="1215">
                  <c:v>2430</c:v>
                </c:pt>
                <c:pt idx="1216">
                  <c:v>2432</c:v>
                </c:pt>
                <c:pt idx="1217">
                  <c:v>2434</c:v>
                </c:pt>
                <c:pt idx="1218">
                  <c:v>2436</c:v>
                </c:pt>
                <c:pt idx="1219">
                  <c:v>2438</c:v>
                </c:pt>
                <c:pt idx="1220">
                  <c:v>2440</c:v>
                </c:pt>
                <c:pt idx="1221">
                  <c:v>2442</c:v>
                </c:pt>
                <c:pt idx="1222">
                  <c:v>2444</c:v>
                </c:pt>
                <c:pt idx="1223">
                  <c:v>2446</c:v>
                </c:pt>
                <c:pt idx="1224">
                  <c:v>2448</c:v>
                </c:pt>
                <c:pt idx="1225">
                  <c:v>2450</c:v>
                </c:pt>
                <c:pt idx="1226">
                  <c:v>2452</c:v>
                </c:pt>
                <c:pt idx="1227">
                  <c:v>2454</c:v>
                </c:pt>
                <c:pt idx="1228">
                  <c:v>2456</c:v>
                </c:pt>
                <c:pt idx="1229">
                  <c:v>2458</c:v>
                </c:pt>
                <c:pt idx="1230">
                  <c:v>2460</c:v>
                </c:pt>
                <c:pt idx="1231">
                  <c:v>2462</c:v>
                </c:pt>
                <c:pt idx="1232">
                  <c:v>2464</c:v>
                </c:pt>
                <c:pt idx="1233">
                  <c:v>2466</c:v>
                </c:pt>
                <c:pt idx="1234">
                  <c:v>2468</c:v>
                </c:pt>
                <c:pt idx="1235">
                  <c:v>2470</c:v>
                </c:pt>
                <c:pt idx="1236">
                  <c:v>2472</c:v>
                </c:pt>
                <c:pt idx="1237">
                  <c:v>2474</c:v>
                </c:pt>
                <c:pt idx="1238">
                  <c:v>2476</c:v>
                </c:pt>
                <c:pt idx="1239">
                  <c:v>2478</c:v>
                </c:pt>
                <c:pt idx="1240">
                  <c:v>2480</c:v>
                </c:pt>
                <c:pt idx="1241">
                  <c:v>2482</c:v>
                </c:pt>
                <c:pt idx="1242">
                  <c:v>2484</c:v>
                </c:pt>
                <c:pt idx="1243">
                  <c:v>2486</c:v>
                </c:pt>
                <c:pt idx="1244">
                  <c:v>2488</c:v>
                </c:pt>
                <c:pt idx="1245">
                  <c:v>2490</c:v>
                </c:pt>
                <c:pt idx="1246">
                  <c:v>2492</c:v>
                </c:pt>
                <c:pt idx="1247">
                  <c:v>2494</c:v>
                </c:pt>
                <c:pt idx="1248">
                  <c:v>2496</c:v>
                </c:pt>
                <c:pt idx="1249">
                  <c:v>2498</c:v>
                </c:pt>
                <c:pt idx="1250">
                  <c:v>2500</c:v>
                </c:pt>
                <c:pt idx="1251">
                  <c:v>2502</c:v>
                </c:pt>
                <c:pt idx="1252">
                  <c:v>2504</c:v>
                </c:pt>
                <c:pt idx="1253">
                  <c:v>2506</c:v>
                </c:pt>
                <c:pt idx="1254">
                  <c:v>2508</c:v>
                </c:pt>
                <c:pt idx="1255">
                  <c:v>2510</c:v>
                </c:pt>
                <c:pt idx="1256">
                  <c:v>2512</c:v>
                </c:pt>
                <c:pt idx="1257">
                  <c:v>2514</c:v>
                </c:pt>
                <c:pt idx="1258">
                  <c:v>2516</c:v>
                </c:pt>
                <c:pt idx="1259">
                  <c:v>2518</c:v>
                </c:pt>
                <c:pt idx="1260">
                  <c:v>2520</c:v>
                </c:pt>
                <c:pt idx="1261">
                  <c:v>2522</c:v>
                </c:pt>
                <c:pt idx="1262">
                  <c:v>2524</c:v>
                </c:pt>
                <c:pt idx="1263">
                  <c:v>2526</c:v>
                </c:pt>
                <c:pt idx="1264">
                  <c:v>2528</c:v>
                </c:pt>
                <c:pt idx="1265">
                  <c:v>2530</c:v>
                </c:pt>
                <c:pt idx="1266">
                  <c:v>2532</c:v>
                </c:pt>
                <c:pt idx="1267">
                  <c:v>2534</c:v>
                </c:pt>
                <c:pt idx="1268">
                  <c:v>2536</c:v>
                </c:pt>
                <c:pt idx="1269">
                  <c:v>2538</c:v>
                </c:pt>
                <c:pt idx="1270">
                  <c:v>2540</c:v>
                </c:pt>
                <c:pt idx="1271">
                  <c:v>2542</c:v>
                </c:pt>
                <c:pt idx="1272">
                  <c:v>2544</c:v>
                </c:pt>
                <c:pt idx="1273">
                  <c:v>2546</c:v>
                </c:pt>
                <c:pt idx="1274">
                  <c:v>2548</c:v>
                </c:pt>
                <c:pt idx="1275">
                  <c:v>2550</c:v>
                </c:pt>
                <c:pt idx="1276">
                  <c:v>2552</c:v>
                </c:pt>
                <c:pt idx="1277">
                  <c:v>2554</c:v>
                </c:pt>
                <c:pt idx="1278">
                  <c:v>2556</c:v>
                </c:pt>
                <c:pt idx="1279">
                  <c:v>2558</c:v>
                </c:pt>
                <c:pt idx="1280">
                  <c:v>2560</c:v>
                </c:pt>
                <c:pt idx="1281">
                  <c:v>2562</c:v>
                </c:pt>
                <c:pt idx="1282">
                  <c:v>2564</c:v>
                </c:pt>
                <c:pt idx="1283">
                  <c:v>2566</c:v>
                </c:pt>
                <c:pt idx="1284">
                  <c:v>2568</c:v>
                </c:pt>
                <c:pt idx="1285">
                  <c:v>2570</c:v>
                </c:pt>
                <c:pt idx="1286">
                  <c:v>2572</c:v>
                </c:pt>
                <c:pt idx="1287">
                  <c:v>2574</c:v>
                </c:pt>
                <c:pt idx="1288">
                  <c:v>2576</c:v>
                </c:pt>
                <c:pt idx="1289">
                  <c:v>2578</c:v>
                </c:pt>
                <c:pt idx="1290">
                  <c:v>2580</c:v>
                </c:pt>
                <c:pt idx="1291">
                  <c:v>2582</c:v>
                </c:pt>
                <c:pt idx="1292">
                  <c:v>2584</c:v>
                </c:pt>
                <c:pt idx="1293">
                  <c:v>2586</c:v>
                </c:pt>
                <c:pt idx="1294">
                  <c:v>2588</c:v>
                </c:pt>
                <c:pt idx="1295">
                  <c:v>2590</c:v>
                </c:pt>
                <c:pt idx="1296">
                  <c:v>2592</c:v>
                </c:pt>
                <c:pt idx="1297">
                  <c:v>2594</c:v>
                </c:pt>
                <c:pt idx="1298">
                  <c:v>2596</c:v>
                </c:pt>
                <c:pt idx="1299">
                  <c:v>2598</c:v>
                </c:pt>
                <c:pt idx="1300">
                  <c:v>2600</c:v>
                </c:pt>
                <c:pt idx="1301">
                  <c:v>2602</c:v>
                </c:pt>
                <c:pt idx="1302">
                  <c:v>2604</c:v>
                </c:pt>
                <c:pt idx="1303">
                  <c:v>2606</c:v>
                </c:pt>
                <c:pt idx="1304">
                  <c:v>2608</c:v>
                </c:pt>
                <c:pt idx="1305">
                  <c:v>2610</c:v>
                </c:pt>
                <c:pt idx="1306">
                  <c:v>2612</c:v>
                </c:pt>
                <c:pt idx="1307">
                  <c:v>2614</c:v>
                </c:pt>
                <c:pt idx="1308">
                  <c:v>2616</c:v>
                </c:pt>
                <c:pt idx="1309">
                  <c:v>2618</c:v>
                </c:pt>
                <c:pt idx="1310">
                  <c:v>2620</c:v>
                </c:pt>
                <c:pt idx="1311">
                  <c:v>2622</c:v>
                </c:pt>
                <c:pt idx="1312">
                  <c:v>2624</c:v>
                </c:pt>
                <c:pt idx="1313">
                  <c:v>2626</c:v>
                </c:pt>
                <c:pt idx="1314">
                  <c:v>2628</c:v>
                </c:pt>
                <c:pt idx="1315">
                  <c:v>2630</c:v>
                </c:pt>
                <c:pt idx="1316">
                  <c:v>2632</c:v>
                </c:pt>
                <c:pt idx="1317">
                  <c:v>2634</c:v>
                </c:pt>
                <c:pt idx="1318">
                  <c:v>2636</c:v>
                </c:pt>
                <c:pt idx="1319">
                  <c:v>2638</c:v>
                </c:pt>
                <c:pt idx="1320">
                  <c:v>2640</c:v>
                </c:pt>
                <c:pt idx="1321">
                  <c:v>2642</c:v>
                </c:pt>
                <c:pt idx="1322">
                  <c:v>2644</c:v>
                </c:pt>
                <c:pt idx="1323">
                  <c:v>2646</c:v>
                </c:pt>
                <c:pt idx="1324">
                  <c:v>2648</c:v>
                </c:pt>
                <c:pt idx="1325">
                  <c:v>2650</c:v>
                </c:pt>
                <c:pt idx="1326">
                  <c:v>2652</c:v>
                </c:pt>
                <c:pt idx="1327">
                  <c:v>2654</c:v>
                </c:pt>
                <c:pt idx="1328">
                  <c:v>2656</c:v>
                </c:pt>
                <c:pt idx="1329">
                  <c:v>2658</c:v>
                </c:pt>
                <c:pt idx="1330">
                  <c:v>2660</c:v>
                </c:pt>
                <c:pt idx="1331">
                  <c:v>2662</c:v>
                </c:pt>
                <c:pt idx="1332">
                  <c:v>2664</c:v>
                </c:pt>
                <c:pt idx="1333">
                  <c:v>2666</c:v>
                </c:pt>
                <c:pt idx="1334">
                  <c:v>2668</c:v>
                </c:pt>
                <c:pt idx="1335">
                  <c:v>2670</c:v>
                </c:pt>
                <c:pt idx="1336">
                  <c:v>2672</c:v>
                </c:pt>
                <c:pt idx="1337">
                  <c:v>2674</c:v>
                </c:pt>
                <c:pt idx="1338">
                  <c:v>2676</c:v>
                </c:pt>
                <c:pt idx="1339">
                  <c:v>2678</c:v>
                </c:pt>
                <c:pt idx="1340">
                  <c:v>2680</c:v>
                </c:pt>
                <c:pt idx="1341">
                  <c:v>2682</c:v>
                </c:pt>
                <c:pt idx="1342">
                  <c:v>2684</c:v>
                </c:pt>
                <c:pt idx="1343">
                  <c:v>2686</c:v>
                </c:pt>
                <c:pt idx="1344">
                  <c:v>2688</c:v>
                </c:pt>
                <c:pt idx="1345">
                  <c:v>2690</c:v>
                </c:pt>
                <c:pt idx="1346">
                  <c:v>2692</c:v>
                </c:pt>
                <c:pt idx="1347">
                  <c:v>2694</c:v>
                </c:pt>
                <c:pt idx="1348">
                  <c:v>2696</c:v>
                </c:pt>
                <c:pt idx="1349">
                  <c:v>2698</c:v>
                </c:pt>
                <c:pt idx="1350">
                  <c:v>2700</c:v>
                </c:pt>
                <c:pt idx="1351">
                  <c:v>2702</c:v>
                </c:pt>
                <c:pt idx="1352">
                  <c:v>2704</c:v>
                </c:pt>
                <c:pt idx="1353">
                  <c:v>2706</c:v>
                </c:pt>
                <c:pt idx="1354">
                  <c:v>2708</c:v>
                </c:pt>
                <c:pt idx="1355">
                  <c:v>2710</c:v>
                </c:pt>
                <c:pt idx="1356">
                  <c:v>2712</c:v>
                </c:pt>
                <c:pt idx="1357">
                  <c:v>2714</c:v>
                </c:pt>
                <c:pt idx="1358">
                  <c:v>2716</c:v>
                </c:pt>
                <c:pt idx="1359">
                  <c:v>2718</c:v>
                </c:pt>
                <c:pt idx="1360">
                  <c:v>2720</c:v>
                </c:pt>
                <c:pt idx="1361">
                  <c:v>2722</c:v>
                </c:pt>
                <c:pt idx="1362">
                  <c:v>2724</c:v>
                </c:pt>
                <c:pt idx="1363">
                  <c:v>2726</c:v>
                </c:pt>
                <c:pt idx="1364">
                  <c:v>2728</c:v>
                </c:pt>
                <c:pt idx="1365">
                  <c:v>2730</c:v>
                </c:pt>
                <c:pt idx="1366">
                  <c:v>2732</c:v>
                </c:pt>
                <c:pt idx="1367">
                  <c:v>2734</c:v>
                </c:pt>
                <c:pt idx="1368">
                  <c:v>2736</c:v>
                </c:pt>
                <c:pt idx="1369">
                  <c:v>2738</c:v>
                </c:pt>
                <c:pt idx="1370">
                  <c:v>2740</c:v>
                </c:pt>
                <c:pt idx="1371">
                  <c:v>2742</c:v>
                </c:pt>
                <c:pt idx="1372">
                  <c:v>2744</c:v>
                </c:pt>
                <c:pt idx="1373">
                  <c:v>2746</c:v>
                </c:pt>
                <c:pt idx="1374">
                  <c:v>2748</c:v>
                </c:pt>
                <c:pt idx="1375">
                  <c:v>2750</c:v>
                </c:pt>
                <c:pt idx="1376">
                  <c:v>2752</c:v>
                </c:pt>
                <c:pt idx="1377">
                  <c:v>2754</c:v>
                </c:pt>
                <c:pt idx="1378">
                  <c:v>2756</c:v>
                </c:pt>
                <c:pt idx="1379">
                  <c:v>2758</c:v>
                </c:pt>
                <c:pt idx="1380">
                  <c:v>2760</c:v>
                </c:pt>
                <c:pt idx="1381">
                  <c:v>2762</c:v>
                </c:pt>
                <c:pt idx="1382">
                  <c:v>2764</c:v>
                </c:pt>
                <c:pt idx="1383">
                  <c:v>2766</c:v>
                </c:pt>
                <c:pt idx="1384">
                  <c:v>2768</c:v>
                </c:pt>
                <c:pt idx="1385">
                  <c:v>2770</c:v>
                </c:pt>
                <c:pt idx="1386">
                  <c:v>2772</c:v>
                </c:pt>
                <c:pt idx="1387">
                  <c:v>2774</c:v>
                </c:pt>
                <c:pt idx="1388">
                  <c:v>2776</c:v>
                </c:pt>
                <c:pt idx="1389">
                  <c:v>2778</c:v>
                </c:pt>
                <c:pt idx="1390">
                  <c:v>2780</c:v>
                </c:pt>
                <c:pt idx="1391">
                  <c:v>2782</c:v>
                </c:pt>
                <c:pt idx="1392">
                  <c:v>2784</c:v>
                </c:pt>
                <c:pt idx="1393">
                  <c:v>2786</c:v>
                </c:pt>
                <c:pt idx="1394">
                  <c:v>2788</c:v>
                </c:pt>
                <c:pt idx="1395">
                  <c:v>2790</c:v>
                </c:pt>
                <c:pt idx="1396">
                  <c:v>2792</c:v>
                </c:pt>
                <c:pt idx="1397">
                  <c:v>2794</c:v>
                </c:pt>
                <c:pt idx="1398">
                  <c:v>2796</c:v>
                </c:pt>
                <c:pt idx="1399">
                  <c:v>2798</c:v>
                </c:pt>
                <c:pt idx="1400">
                  <c:v>2800</c:v>
                </c:pt>
                <c:pt idx="1401">
                  <c:v>2802</c:v>
                </c:pt>
                <c:pt idx="1402">
                  <c:v>2804</c:v>
                </c:pt>
                <c:pt idx="1403">
                  <c:v>2806</c:v>
                </c:pt>
                <c:pt idx="1404">
                  <c:v>2808</c:v>
                </c:pt>
                <c:pt idx="1405">
                  <c:v>2810</c:v>
                </c:pt>
                <c:pt idx="1406">
                  <c:v>2812</c:v>
                </c:pt>
                <c:pt idx="1407">
                  <c:v>2814</c:v>
                </c:pt>
                <c:pt idx="1408">
                  <c:v>2816</c:v>
                </c:pt>
                <c:pt idx="1409">
                  <c:v>2818</c:v>
                </c:pt>
                <c:pt idx="1410">
                  <c:v>2820</c:v>
                </c:pt>
                <c:pt idx="1411">
                  <c:v>2822</c:v>
                </c:pt>
                <c:pt idx="1412">
                  <c:v>2824</c:v>
                </c:pt>
                <c:pt idx="1413">
                  <c:v>2826</c:v>
                </c:pt>
                <c:pt idx="1414">
                  <c:v>2828</c:v>
                </c:pt>
                <c:pt idx="1415">
                  <c:v>2830</c:v>
                </c:pt>
                <c:pt idx="1416">
                  <c:v>2832</c:v>
                </c:pt>
                <c:pt idx="1417">
                  <c:v>2834</c:v>
                </c:pt>
                <c:pt idx="1418">
                  <c:v>2836</c:v>
                </c:pt>
                <c:pt idx="1419">
                  <c:v>2838</c:v>
                </c:pt>
                <c:pt idx="1420">
                  <c:v>2840</c:v>
                </c:pt>
                <c:pt idx="1421">
                  <c:v>2842</c:v>
                </c:pt>
                <c:pt idx="1422">
                  <c:v>2844</c:v>
                </c:pt>
                <c:pt idx="1423">
                  <c:v>2846</c:v>
                </c:pt>
                <c:pt idx="1424">
                  <c:v>2848</c:v>
                </c:pt>
                <c:pt idx="1425">
                  <c:v>2850</c:v>
                </c:pt>
                <c:pt idx="1426">
                  <c:v>2852</c:v>
                </c:pt>
                <c:pt idx="1427">
                  <c:v>2854</c:v>
                </c:pt>
                <c:pt idx="1428">
                  <c:v>2856</c:v>
                </c:pt>
                <c:pt idx="1429">
                  <c:v>2858</c:v>
                </c:pt>
                <c:pt idx="1430">
                  <c:v>2860</c:v>
                </c:pt>
                <c:pt idx="1431">
                  <c:v>2862</c:v>
                </c:pt>
                <c:pt idx="1432">
                  <c:v>2864</c:v>
                </c:pt>
                <c:pt idx="1433">
                  <c:v>2866</c:v>
                </c:pt>
                <c:pt idx="1434">
                  <c:v>2868</c:v>
                </c:pt>
                <c:pt idx="1435">
                  <c:v>2870</c:v>
                </c:pt>
                <c:pt idx="1436">
                  <c:v>2872</c:v>
                </c:pt>
                <c:pt idx="1437">
                  <c:v>2874</c:v>
                </c:pt>
                <c:pt idx="1438">
                  <c:v>2876</c:v>
                </c:pt>
                <c:pt idx="1439">
                  <c:v>2878</c:v>
                </c:pt>
                <c:pt idx="1440">
                  <c:v>2880</c:v>
                </c:pt>
                <c:pt idx="1441">
                  <c:v>2882</c:v>
                </c:pt>
                <c:pt idx="1442">
                  <c:v>2884</c:v>
                </c:pt>
                <c:pt idx="1443">
                  <c:v>2886</c:v>
                </c:pt>
                <c:pt idx="1444">
                  <c:v>2888</c:v>
                </c:pt>
                <c:pt idx="1445">
                  <c:v>2890</c:v>
                </c:pt>
                <c:pt idx="1446">
                  <c:v>2892</c:v>
                </c:pt>
                <c:pt idx="1447">
                  <c:v>2894</c:v>
                </c:pt>
                <c:pt idx="1448">
                  <c:v>2896</c:v>
                </c:pt>
                <c:pt idx="1449">
                  <c:v>2898</c:v>
                </c:pt>
                <c:pt idx="1450">
                  <c:v>2900</c:v>
                </c:pt>
                <c:pt idx="1451">
                  <c:v>2902</c:v>
                </c:pt>
                <c:pt idx="1452">
                  <c:v>2904</c:v>
                </c:pt>
                <c:pt idx="1453">
                  <c:v>2906</c:v>
                </c:pt>
                <c:pt idx="1454">
                  <c:v>2908</c:v>
                </c:pt>
                <c:pt idx="1455">
                  <c:v>2910</c:v>
                </c:pt>
                <c:pt idx="1456">
                  <c:v>2912</c:v>
                </c:pt>
                <c:pt idx="1457">
                  <c:v>2914</c:v>
                </c:pt>
                <c:pt idx="1458">
                  <c:v>2916</c:v>
                </c:pt>
                <c:pt idx="1459">
                  <c:v>2918</c:v>
                </c:pt>
                <c:pt idx="1460">
                  <c:v>2920</c:v>
                </c:pt>
                <c:pt idx="1461">
                  <c:v>2922</c:v>
                </c:pt>
                <c:pt idx="1462">
                  <c:v>2924</c:v>
                </c:pt>
                <c:pt idx="1463">
                  <c:v>2926</c:v>
                </c:pt>
                <c:pt idx="1464">
                  <c:v>2928</c:v>
                </c:pt>
                <c:pt idx="1465">
                  <c:v>2930</c:v>
                </c:pt>
                <c:pt idx="1466">
                  <c:v>2932</c:v>
                </c:pt>
                <c:pt idx="1467">
                  <c:v>2934</c:v>
                </c:pt>
                <c:pt idx="1468">
                  <c:v>2936</c:v>
                </c:pt>
                <c:pt idx="1469">
                  <c:v>2938</c:v>
                </c:pt>
                <c:pt idx="1470">
                  <c:v>2940</c:v>
                </c:pt>
                <c:pt idx="1471">
                  <c:v>2942</c:v>
                </c:pt>
                <c:pt idx="1472">
                  <c:v>2944</c:v>
                </c:pt>
                <c:pt idx="1473">
                  <c:v>2946</c:v>
                </c:pt>
                <c:pt idx="1474">
                  <c:v>2948</c:v>
                </c:pt>
                <c:pt idx="1475">
                  <c:v>2950</c:v>
                </c:pt>
                <c:pt idx="1476">
                  <c:v>2952</c:v>
                </c:pt>
                <c:pt idx="1477">
                  <c:v>2954</c:v>
                </c:pt>
                <c:pt idx="1478">
                  <c:v>2956</c:v>
                </c:pt>
                <c:pt idx="1479">
                  <c:v>2958</c:v>
                </c:pt>
                <c:pt idx="1480">
                  <c:v>2960</c:v>
                </c:pt>
                <c:pt idx="1481">
                  <c:v>2962</c:v>
                </c:pt>
                <c:pt idx="1482">
                  <c:v>2964</c:v>
                </c:pt>
                <c:pt idx="1483">
                  <c:v>2966</c:v>
                </c:pt>
                <c:pt idx="1484">
                  <c:v>2968</c:v>
                </c:pt>
                <c:pt idx="1485">
                  <c:v>2970</c:v>
                </c:pt>
                <c:pt idx="1486">
                  <c:v>2972</c:v>
                </c:pt>
                <c:pt idx="1487">
                  <c:v>2974</c:v>
                </c:pt>
                <c:pt idx="1488">
                  <c:v>2976</c:v>
                </c:pt>
                <c:pt idx="1489">
                  <c:v>2978</c:v>
                </c:pt>
                <c:pt idx="1490">
                  <c:v>2980</c:v>
                </c:pt>
                <c:pt idx="1491">
                  <c:v>2982</c:v>
                </c:pt>
                <c:pt idx="1492">
                  <c:v>2984</c:v>
                </c:pt>
                <c:pt idx="1493">
                  <c:v>2986</c:v>
                </c:pt>
                <c:pt idx="1494">
                  <c:v>2988</c:v>
                </c:pt>
                <c:pt idx="1495">
                  <c:v>2990</c:v>
                </c:pt>
                <c:pt idx="1496">
                  <c:v>2992</c:v>
                </c:pt>
                <c:pt idx="1497">
                  <c:v>2994</c:v>
                </c:pt>
                <c:pt idx="1498">
                  <c:v>2996</c:v>
                </c:pt>
                <c:pt idx="1499">
                  <c:v>2998</c:v>
                </c:pt>
                <c:pt idx="1500">
                  <c:v>3000</c:v>
                </c:pt>
                <c:pt idx="1501">
                  <c:v>3002</c:v>
                </c:pt>
                <c:pt idx="1502">
                  <c:v>3004</c:v>
                </c:pt>
                <c:pt idx="1503">
                  <c:v>3006</c:v>
                </c:pt>
                <c:pt idx="1504">
                  <c:v>3008</c:v>
                </c:pt>
                <c:pt idx="1505">
                  <c:v>3010</c:v>
                </c:pt>
                <c:pt idx="1506">
                  <c:v>3012</c:v>
                </c:pt>
                <c:pt idx="1507">
                  <c:v>3014</c:v>
                </c:pt>
                <c:pt idx="1508">
                  <c:v>3016</c:v>
                </c:pt>
                <c:pt idx="1509">
                  <c:v>3018</c:v>
                </c:pt>
                <c:pt idx="1510">
                  <c:v>3020</c:v>
                </c:pt>
                <c:pt idx="1511">
                  <c:v>3022</c:v>
                </c:pt>
                <c:pt idx="1512">
                  <c:v>3024</c:v>
                </c:pt>
                <c:pt idx="1513">
                  <c:v>3026</c:v>
                </c:pt>
                <c:pt idx="1514">
                  <c:v>3028</c:v>
                </c:pt>
                <c:pt idx="1515">
                  <c:v>3030</c:v>
                </c:pt>
                <c:pt idx="1516">
                  <c:v>3032</c:v>
                </c:pt>
                <c:pt idx="1517">
                  <c:v>3034</c:v>
                </c:pt>
                <c:pt idx="1518">
                  <c:v>3036</c:v>
                </c:pt>
                <c:pt idx="1519">
                  <c:v>3038</c:v>
                </c:pt>
                <c:pt idx="1520">
                  <c:v>3040</c:v>
                </c:pt>
                <c:pt idx="1521">
                  <c:v>3042</c:v>
                </c:pt>
                <c:pt idx="1522">
                  <c:v>3044</c:v>
                </c:pt>
                <c:pt idx="1523">
                  <c:v>3046</c:v>
                </c:pt>
                <c:pt idx="1524">
                  <c:v>3048</c:v>
                </c:pt>
                <c:pt idx="1525">
                  <c:v>3050</c:v>
                </c:pt>
                <c:pt idx="1526">
                  <c:v>3052</c:v>
                </c:pt>
                <c:pt idx="1527">
                  <c:v>3054</c:v>
                </c:pt>
                <c:pt idx="1528">
                  <c:v>3056</c:v>
                </c:pt>
                <c:pt idx="1529">
                  <c:v>3058</c:v>
                </c:pt>
                <c:pt idx="1530">
                  <c:v>3060</c:v>
                </c:pt>
                <c:pt idx="1531">
                  <c:v>3062</c:v>
                </c:pt>
                <c:pt idx="1532">
                  <c:v>3064</c:v>
                </c:pt>
                <c:pt idx="1533">
                  <c:v>3066</c:v>
                </c:pt>
                <c:pt idx="1534">
                  <c:v>3068</c:v>
                </c:pt>
                <c:pt idx="1535">
                  <c:v>3070</c:v>
                </c:pt>
                <c:pt idx="1536">
                  <c:v>3072</c:v>
                </c:pt>
                <c:pt idx="1537">
                  <c:v>3074</c:v>
                </c:pt>
                <c:pt idx="1538">
                  <c:v>3076</c:v>
                </c:pt>
                <c:pt idx="1539">
                  <c:v>3078</c:v>
                </c:pt>
                <c:pt idx="1540">
                  <c:v>3080</c:v>
                </c:pt>
                <c:pt idx="1541">
                  <c:v>3082</c:v>
                </c:pt>
                <c:pt idx="1542">
                  <c:v>3084</c:v>
                </c:pt>
                <c:pt idx="1543">
                  <c:v>3086</c:v>
                </c:pt>
                <c:pt idx="1544">
                  <c:v>3088</c:v>
                </c:pt>
                <c:pt idx="1545">
                  <c:v>3090</c:v>
                </c:pt>
                <c:pt idx="1546">
                  <c:v>3092</c:v>
                </c:pt>
                <c:pt idx="1547">
                  <c:v>3094</c:v>
                </c:pt>
                <c:pt idx="1548">
                  <c:v>3096</c:v>
                </c:pt>
                <c:pt idx="1549">
                  <c:v>3098</c:v>
                </c:pt>
                <c:pt idx="1550">
                  <c:v>3100</c:v>
                </c:pt>
                <c:pt idx="1551">
                  <c:v>3102</c:v>
                </c:pt>
                <c:pt idx="1552">
                  <c:v>3104</c:v>
                </c:pt>
                <c:pt idx="1553">
                  <c:v>3106</c:v>
                </c:pt>
                <c:pt idx="1554">
                  <c:v>3108</c:v>
                </c:pt>
                <c:pt idx="1555">
                  <c:v>3110</c:v>
                </c:pt>
                <c:pt idx="1556">
                  <c:v>3112</c:v>
                </c:pt>
                <c:pt idx="1557">
                  <c:v>3114</c:v>
                </c:pt>
                <c:pt idx="1558">
                  <c:v>3116</c:v>
                </c:pt>
                <c:pt idx="1559">
                  <c:v>3118</c:v>
                </c:pt>
                <c:pt idx="1560">
                  <c:v>3120</c:v>
                </c:pt>
                <c:pt idx="1561">
                  <c:v>3122</c:v>
                </c:pt>
                <c:pt idx="1562">
                  <c:v>3124</c:v>
                </c:pt>
                <c:pt idx="1563">
                  <c:v>3126</c:v>
                </c:pt>
                <c:pt idx="1564">
                  <c:v>3128</c:v>
                </c:pt>
                <c:pt idx="1565">
                  <c:v>3130</c:v>
                </c:pt>
                <c:pt idx="1566">
                  <c:v>3132</c:v>
                </c:pt>
                <c:pt idx="1567">
                  <c:v>3134</c:v>
                </c:pt>
                <c:pt idx="1568">
                  <c:v>3136</c:v>
                </c:pt>
                <c:pt idx="1569">
                  <c:v>3138</c:v>
                </c:pt>
                <c:pt idx="1570">
                  <c:v>3140</c:v>
                </c:pt>
                <c:pt idx="1571">
                  <c:v>3142</c:v>
                </c:pt>
                <c:pt idx="1572">
                  <c:v>3144</c:v>
                </c:pt>
                <c:pt idx="1573">
                  <c:v>3146</c:v>
                </c:pt>
                <c:pt idx="1574">
                  <c:v>3148</c:v>
                </c:pt>
                <c:pt idx="1575">
                  <c:v>3150</c:v>
                </c:pt>
                <c:pt idx="1576">
                  <c:v>3152</c:v>
                </c:pt>
                <c:pt idx="1577">
                  <c:v>3154</c:v>
                </c:pt>
                <c:pt idx="1578">
                  <c:v>3156</c:v>
                </c:pt>
                <c:pt idx="1579">
                  <c:v>3158</c:v>
                </c:pt>
                <c:pt idx="1580">
                  <c:v>3160</c:v>
                </c:pt>
                <c:pt idx="1581">
                  <c:v>3162</c:v>
                </c:pt>
                <c:pt idx="1582">
                  <c:v>3164</c:v>
                </c:pt>
                <c:pt idx="1583">
                  <c:v>3166</c:v>
                </c:pt>
                <c:pt idx="1584">
                  <c:v>3168</c:v>
                </c:pt>
                <c:pt idx="1585">
                  <c:v>3170</c:v>
                </c:pt>
                <c:pt idx="1586">
                  <c:v>3172</c:v>
                </c:pt>
                <c:pt idx="1587">
                  <c:v>3174</c:v>
                </c:pt>
                <c:pt idx="1588">
                  <c:v>3176</c:v>
                </c:pt>
                <c:pt idx="1589">
                  <c:v>3178</c:v>
                </c:pt>
                <c:pt idx="1590">
                  <c:v>3180</c:v>
                </c:pt>
                <c:pt idx="1591">
                  <c:v>3182</c:v>
                </c:pt>
                <c:pt idx="1592">
                  <c:v>3184</c:v>
                </c:pt>
                <c:pt idx="1593">
                  <c:v>3186</c:v>
                </c:pt>
                <c:pt idx="1594">
                  <c:v>3188</c:v>
                </c:pt>
                <c:pt idx="1595">
                  <c:v>3190</c:v>
                </c:pt>
                <c:pt idx="1596">
                  <c:v>3192</c:v>
                </c:pt>
                <c:pt idx="1597">
                  <c:v>3194</c:v>
                </c:pt>
                <c:pt idx="1598">
                  <c:v>3196</c:v>
                </c:pt>
                <c:pt idx="1599">
                  <c:v>3198</c:v>
                </c:pt>
                <c:pt idx="1600">
                  <c:v>3200</c:v>
                </c:pt>
                <c:pt idx="1601">
                  <c:v>3202</c:v>
                </c:pt>
                <c:pt idx="1602">
                  <c:v>3204</c:v>
                </c:pt>
                <c:pt idx="1603">
                  <c:v>3206</c:v>
                </c:pt>
                <c:pt idx="1604">
                  <c:v>3208</c:v>
                </c:pt>
                <c:pt idx="1605">
                  <c:v>3210</c:v>
                </c:pt>
                <c:pt idx="1606">
                  <c:v>3212</c:v>
                </c:pt>
                <c:pt idx="1607">
                  <c:v>3214</c:v>
                </c:pt>
                <c:pt idx="1608">
                  <c:v>3216</c:v>
                </c:pt>
                <c:pt idx="1609">
                  <c:v>3218</c:v>
                </c:pt>
                <c:pt idx="1610">
                  <c:v>3220</c:v>
                </c:pt>
                <c:pt idx="1611">
                  <c:v>3222</c:v>
                </c:pt>
                <c:pt idx="1612">
                  <c:v>3224</c:v>
                </c:pt>
                <c:pt idx="1613">
                  <c:v>3226</c:v>
                </c:pt>
                <c:pt idx="1614">
                  <c:v>3228</c:v>
                </c:pt>
                <c:pt idx="1615">
                  <c:v>3230</c:v>
                </c:pt>
                <c:pt idx="1616">
                  <c:v>3232</c:v>
                </c:pt>
                <c:pt idx="1617">
                  <c:v>3234</c:v>
                </c:pt>
                <c:pt idx="1618">
                  <c:v>3236</c:v>
                </c:pt>
                <c:pt idx="1619">
                  <c:v>3238</c:v>
                </c:pt>
                <c:pt idx="1620">
                  <c:v>3240</c:v>
                </c:pt>
                <c:pt idx="1621">
                  <c:v>3242</c:v>
                </c:pt>
                <c:pt idx="1622">
                  <c:v>3244</c:v>
                </c:pt>
                <c:pt idx="1623">
                  <c:v>3246</c:v>
                </c:pt>
                <c:pt idx="1624">
                  <c:v>3248</c:v>
                </c:pt>
                <c:pt idx="1625">
                  <c:v>3250</c:v>
                </c:pt>
                <c:pt idx="1626">
                  <c:v>3252</c:v>
                </c:pt>
                <c:pt idx="1627">
                  <c:v>3254</c:v>
                </c:pt>
                <c:pt idx="1628">
                  <c:v>3256</c:v>
                </c:pt>
                <c:pt idx="1629">
                  <c:v>3258</c:v>
                </c:pt>
                <c:pt idx="1630">
                  <c:v>3260</c:v>
                </c:pt>
                <c:pt idx="1631">
                  <c:v>3262</c:v>
                </c:pt>
                <c:pt idx="1632">
                  <c:v>3264</c:v>
                </c:pt>
                <c:pt idx="1633">
                  <c:v>3266</c:v>
                </c:pt>
                <c:pt idx="1634">
                  <c:v>3268</c:v>
                </c:pt>
                <c:pt idx="1635">
                  <c:v>3270</c:v>
                </c:pt>
                <c:pt idx="1636">
                  <c:v>3272</c:v>
                </c:pt>
                <c:pt idx="1637">
                  <c:v>3274</c:v>
                </c:pt>
                <c:pt idx="1638">
                  <c:v>3276</c:v>
                </c:pt>
                <c:pt idx="1639">
                  <c:v>3278</c:v>
                </c:pt>
                <c:pt idx="1640">
                  <c:v>3280</c:v>
                </c:pt>
                <c:pt idx="1641">
                  <c:v>3282</c:v>
                </c:pt>
                <c:pt idx="1642">
                  <c:v>3284</c:v>
                </c:pt>
                <c:pt idx="1643">
                  <c:v>3286</c:v>
                </c:pt>
                <c:pt idx="1644">
                  <c:v>3288</c:v>
                </c:pt>
                <c:pt idx="1645">
                  <c:v>3290</c:v>
                </c:pt>
                <c:pt idx="1646">
                  <c:v>3292</c:v>
                </c:pt>
                <c:pt idx="1647">
                  <c:v>3294</c:v>
                </c:pt>
                <c:pt idx="1648">
                  <c:v>3296</c:v>
                </c:pt>
                <c:pt idx="1649">
                  <c:v>3298</c:v>
                </c:pt>
                <c:pt idx="1650">
                  <c:v>3300</c:v>
                </c:pt>
                <c:pt idx="1651">
                  <c:v>3302</c:v>
                </c:pt>
                <c:pt idx="1652">
                  <c:v>3304</c:v>
                </c:pt>
                <c:pt idx="1653">
                  <c:v>3306</c:v>
                </c:pt>
                <c:pt idx="1654">
                  <c:v>3308</c:v>
                </c:pt>
                <c:pt idx="1655">
                  <c:v>3310</c:v>
                </c:pt>
                <c:pt idx="1656">
                  <c:v>3312</c:v>
                </c:pt>
                <c:pt idx="1657">
                  <c:v>3314</c:v>
                </c:pt>
                <c:pt idx="1658">
                  <c:v>3316</c:v>
                </c:pt>
                <c:pt idx="1659">
                  <c:v>3318</c:v>
                </c:pt>
                <c:pt idx="1660">
                  <c:v>3320</c:v>
                </c:pt>
                <c:pt idx="1661">
                  <c:v>3322</c:v>
                </c:pt>
                <c:pt idx="1662">
                  <c:v>3324</c:v>
                </c:pt>
                <c:pt idx="1663">
                  <c:v>3326</c:v>
                </c:pt>
                <c:pt idx="1664">
                  <c:v>3328</c:v>
                </c:pt>
                <c:pt idx="1665">
                  <c:v>3330</c:v>
                </c:pt>
                <c:pt idx="1666">
                  <c:v>3332</c:v>
                </c:pt>
                <c:pt idx="1667">
                  <c:v>3334</c:v>
                </c:pt>
                <c:pt idx="1668">
                  <c:v>3336</c:v>
                </c:pt>
                <c:pt idx="1669">
                  <c:v>3338</c:v>
                </c:pt>
                <c:pt idx="1670">
                  <c:v>3340</c:v>
                </c:pt>
                <c:pt idx="1671">
                  <c:v>3342</c:v>
                </c:pt>
                <c:pt idx="1672">
                  <c:v>3344</c:v>
                </c:pt>
                <c:pt idx="1673">
                  <c:v>3346</c:v>
                </c:pt>
                <c:pt idx="1674">
                  <c:v>3348</c:v>
                </c:pt>
                <c:pt idx="1675">
                  <c:v>3350</c:v>
                </c:pt>
                <c:pt idx="1676">
                  <c:v>3352</c:v>
                </c:pt>
                <c:pt idx="1677">
                  <c:v>3354</c:v>
                </c:pt>
                <c:pt idx="1678">
                  <c:v>3356</c:v>
                </c:pt>
                <c:pt idx="1679">
                  <c:v>3358</c:v>
                </c:pt>
                <c:pt idx="1680">
                  <c:v>3360</c:v>
                </c:pt>
                <c:pt idx="1681">
                  <c:v>3362</c:v>
                </c:pt>
                <c:pt idx="1682">
                  <c:v>3364</c:v>
                </c:pt>
                <c:pt idx="1683">
                  <c:v>3366</c:v>
                </c:pt>
                <c:pt idx="1684">
                  <c:v>3368</c:v>
                </c:pt>
                <c:pt idx="1685">
                  <c:v>3370</c:v>
                </c:pt>
                <c:pt idx="1686">
                  <c:v>3372</c:v>
                </c:pt>
                <c:pt idx="1687">
                  <c:v>3374</c:v>
                </c:pt>
                <c:pt idx="1688">
                  <c:v>3376</c:v>
                </c:pt>
                <c:pt idx="1689">
                  <c:v>3378</c:v>
                </c:pt>
                <c:pt idx="1690">
                  <c:v>3380</c:v>
                </c:pt>
                <c:pt idx="1691">
                  <c:v>3382</c:v>
                </c:pt>
                <c:pt idx="1692">
                  <c:v>3384</c:v>
                </c:pt>
                <c:pt idx="1693">
                  <c:v>3386</c:v>
                </c:pt>
                <c:pt idx="1694">
                  <c:v>3388</c:v>
                </c:pt>
                <c:pt idx="1695">
                  <c:v>3390</c:v>
                </c:pt>
                <c:pt idx="1696">
                  <c:v>3392</c:v>
                </c:pt>
                <c:pt idx="1697">
                  <c:v>3394</c:v>
                </c:pt>
                <c:pt idx="1698">
                  <c:v>3396</c:v>
                </c:pt>
                <c:pt idx="1699">
                  <c:v>3398</c:v>
                </c:pt>
                <c:pt idx="1700">
                  <c:v>3400</c:v>
                </c:pt>
                <c:pt idx="1701">
                  <c:v>3402</c:v>
                </c:pt>
                <c:pt idx="1702">
                  <c:v>3404</c:v>
                </c:pt>
                <c:pt idx="1703">
                  <c:v>3406</c:v>
                </c:pt>
                <c:pt idx="1704">
                  <c:v>3408</c:v>
                </c:pt>
                <c:pt idx="1705">
                  <c:v>3410</c:v>
                </c:pt>
                <c:pt idx="1706">
                  <c:v>3412</c:v>
                </c:pt>
                <c:pt idx="1707">
                  <c:v>3414</c:v>
                </c:pt>
                <c:pt idx="1708">
                  <c:v>3416</c:v>
                </c:pt>
                <c:pt idx="1709">
                  <c:v>3418</c:v>
                </c:pt>
                <c:pt idx="1710">
                  <c:v>3420</c:v>
                </c:pt>
                <c:pt idx="1711">
                  <c:v>3422</c:v>
                </c:pt>
                <c:pt idx="1712">
                  <c:v>3424</c:v>
                </c:pt>
                <c:pt idx="1713">
                  <c:v>3426</c:v>
                </c:pt>
                <c:pt idx="1714">
                  <c:v>3428</c:v>
                </c:pt>
                <c:pt idx="1715">
                  <c:v>3430</c:v>
                </c:pt>
                <c:pt idx="1716">
                  <c:v>3432</c:v>
                </c:pt>
                <c:pt idx="1717">
                  <c:v>3434</c:v>
                </c:pt>
                <c:pt idx="1718">
                  <c:v>3436</c:v>
                </c:pt>
                <c:pt idx="1719">
                  <c:v>3438</c:v>
                </c:pt>
                <c:pt idx="1720">
                  <c:v>3440</c:v>
                </c:pt>
                <c:pt idx="1721">
                  <c:v>3442</c:v>
                </c:pt>
                <c:pt idx="1722">
                  <c:v>3444</c:v>
                </c:pt>
                <c:pt idx="1723">
                  <c:v>3446</c:v>
                </c:pt>
                <c:pt idx="1724">
                  <c:v>3448</c:v>
                </c:pt>
                <c:pt idx="1725">
                  <c:v>3450</c:v>
                </c:pt>
                <c:pt idx="1726">
                  <c:v>3452</c:v>
                </c:pt>
                <c:pt idx="1727">
                  <c:v>3454</c:v>
                </c:pt>
                <c:pt idx="1728">
                  <c:v>3456</c:v>
                </c:pt>
                <c:pt idx="1729">
                  <c:v>3458</c:v>
                </c:pt>
                <c:pt idx="1730">
                  <c:v>3460</c:v>
                </c:pt>
                <c:pt idx="1731">
                  <c:v>3462</c:v>
                </c:pt>
                <c:pt idx="1732">
                  <c:v>3464</c:v>
                </c:pt>
                <c:pt idx="1733">
                  <c:v>3466</c:v>
                </c:pt>
                <c:pt idx="1734">
                  <c:v>3468</c:v>
                </c:pt>
                <c:pt idx="1735">
                  <c:v>3470</c:v>
                </c:pt>
                <c:pt idx="1736">
                  <c:v>3472</c:v>
                </c:pt>
                <c:pt idx="1737">
                  <c:v>3474</c:v>
                </c:pt>
                <c:pt idx="1738">
                  <c:v>3476</c:v>
                </c:pt>
                <c:pt idx="1739">
                  <c:v>3478</c:v>
                </c:pt>
                <c:pt idx="1740">
                  <c:v>3480</c:v>
                </c:pt>
                <c:pt idx="1741">
                  <c:v>3482</c:v>
                </c:pt>
                <c:pt idx="1742">
                  <c:v>3484</c:v>
                </c:pt>
                <c:pt idx="1743">
                  <c:v>3486</c:v>
                </c:pt>
                <c:pt idx="1744">
                  <c:v>3488</c:v>
                </c:pt>
                <c:pt idx="1745">
                  <c:v>3490</c:v>
                </c:pt>
                <c:pt idx="1746">
                  <c:v>3492</c:v>
                </c:pt>
                <c:pt idx="1747">
                  <c:v>3494</c:v>
                </c:pt>
                <c:pt idx="1748">
                  <c:v>3496</c:v>
                </c:pt>
                <c:pt idx="1749">
                  <c:v>3498</c:v>
                </c:pt>
                <c:pt idx="1750">
                  <c:v>3500</c:v>
                </c:pt>
                <c:pt idx="1751">
                  <c:v>3502</c:v>
                </c:pt>
                <c:pt idx="1752">
                  <c:v>3504</c:v>
                </c:pt>
                <c:pt idx="1753">
                  <c:v>3506</c:v>
                </c:pt>
                <c:pt idx="1754">
                  <c:v>3508</c:v>
                </c:pt>
                <c:pt idx="1755">
                  <c:v>3510</c:v>
                </c:pt>
                <c:pt idx="1756">
                  <c:v>3512</c:v>
                </c:pt>
                <c:pt idx="1757">
                  <c:v>3514</c:v>
                </c:pt>
                <c:pt idx="1758">
                  <c:v>3516</c:v>
                </c:pt>
                <c:pt idx="1759">
                  <c:v>3518</c:v>
                </c:pt>
                <c:pt idx="1760">
                  <c:v>3520</c:v>
                </c:pt>
                <c:pt idx="1761">
                  <c:v>3522</c:v>
                </c:pt>
                <c:pt idx="1762">
                  <c:v>3524</c:v>
                </c:pt>
                <c:pt idx="1763">
                  <c:v>3526</c:v>
                </c:pt>
                <c:pt idx="1764">
                  <c:v>3528</c:v>
                </c:pt>
                <c:pt idx="1765">
                  <c:v>3530</c:v>
                </c:pt>
                <c:pt idx="1766">
                  <c:v>3532</c:v>
                </c:pt>
                <c:pt idx="1767">
                  <c:v>3534</c:v>
                </c:pt>
                <c:pt idx="1768">
                  <c:v>3536</c:v>
                </c:pt>
                <c:pt idx="1769">
                  <c:v>3538</c:v>
                </c:pt>
                <c:pt idx="1770">
                  <c:v>3540</c:v>
                </c:pt>
                <c:pt idx="1771">
                  <c:v>3542</c:v>
                </c:pt>
                <c:pt idx="1772">
                  <c:v>3544</c:v>
                </c:pt>
                <c:pt idx="1773">
                  <c:v>3546</c:v>
                </c:pt>
                <c:pt idx="1774">
                  <c:v>3548</c:v>
                </c:pt>
                <c:pt idx="1775">
                  <c:v>3550</c:v>
                </c:pt>
                <c:pt idx="1776">
                  <c:v>3552</c:v>
                </c:pt>
                <c:pt idx="1777">
                  <c:v>3554</c:v>
                </c:pt>
                <c:pt idx="1778">
                  <c:v>3556</c:v>
                </c:pt>
                <c:pt idx="1779">
                  <c:v>3558</c:v>
                </c:pt>
                <c:pt idx="1780">
                  <c:v>3560</c:v>
                </c:pt>
                <c:pt idx="1781">
                  <c:v>3562</c:v>
                </c:pt>
                <c:pt idx="1782">
                  <c:v>3564</c:v>
                </c:pt>
                <c:pt idx="1783">
                  <c:v>3566</c:v>
                </c:pt>
                <c:pt idx="1784">
                  <c:v>3568</c:v>
                </c:pt>
                <c:pt idx="1785">
                  <c:v>3570</c:v>
                </c:pt>
                <c:pt idx="1786">
                  <c:v>3572</c:v>
                </c:pt>
                <c:pt idx="1787">
                  <c:v>3574</c:v>
                </c:pt>
                <c:pt idx="1788">
                  <c:v>3576</c:v>
                </c:pt>
                <c:pt idx="1789">
                  <c:v>3578</c:v>
                </c:pt>
                <c:pt idx="1790">
                  <c:v>3580</c:v>
                </c:pt>
                <c:pt idx="1791">
                  <c:v>3582</c:v>
                </c:pt>
                <c:pt idx="1792">
                  <c:v>3584</c:v>
                </c:pt>
                <c:pt idx="1793">
                  <c:v>3586</c:v>
                </c:pt>
                <c:pt idx="1794">
                  <c:v>3588</c:v>
                </c:pt>
                <c:pt idx="1795">
                  <c:v>3590</c:v>
                </c:pt>
                <c:pt idx="1796">
                  <c:v>3592</c:v>
                </c:pt>
                <c:pt idx="1797">
                  <c:v>3594</c:v>
                </c:pt>
                <c:pt idx="1798">
                  <c:v>3596</c:v>
                </c:pt>
                <c:pt idx="1799">
                  <c:v>3598</c:v>
                </c:pt>
                <c:pt idx="1800">
                  <c:v>3600</c:v>
                </c:pt>
                <c:pt idx="1801">
                  <c:v>3602</c:v>
                </c:pt>
                <c:pt idx="1802">
                  <c:v>3604</c:v>
                </c:pt>
                <c:pt idx="1803">
                  <c:v>3606</c:v>
                </c:pt>
                <c:pt idx="1804">
                  <c:v>3608</c:v>
                </c:pt>
                <c:pt idx="1805">
                  <c:v>3610</c:v>
                </c:pt>
                <c:pt idx="1806">
                  <c:v>3612</c:v>
                </c:pt>
                <c:pt idx="1807">
                  <c:v>3614</c:v>
                </c:pt>
                <c:pt idx="1808">
                  <c:v>3616</c:v>
                </c:pt>
                <c:pt idx="1809">
                  <c:v>3618</c:v>
                </c:pt>
                <c:pt idx="1810">
                  <c:v>3620</c:v>
                </c:pt>
                <c:pt idx="1811">
                  <c:v>3622</c:v>
                </c:pt>
                <c:pt idx="1812">
                  <c:v>3624</c:v>
                </c:pt>
                <c:pt idx="1813">
                  <c:v>3626</c:v>
                </c:pt>
                <c:pt idx="1814">
                  <c:v>3628</c:v>
                </c:pt>
                <c:pt idx="1815">
                  <c:v>3630</c:v>
                </c:pt>
                <c:pt idx="1816">
                  <c:v>3632</c:v>
                </c:pt>
                <c:pt idx="1817">
                  <c:v>3634</c:v>
                </c:pt>
                <c:pt idx="1818">
                  <c:v>3636</c:v>
                </c:pt>
                <c:pt idx="1819">
                  <c:v>3638</c:v>
                </c:pt>
                <c:pt idx="1820">
                  <c:v>3640</c:v>
                </c:pt>
                <c:pt idx="1821">
                  <c:v>3642</c:v>
                </c:pt>
                <c:pt idx="1822">
                  <c:v>3644</c:v>
                </c:pt>
                <c:pt idx="1823">
                  <c:v>3646</c:v>
                </c:pt>
                <c:pt idx="1824">
                  <c:v>3648</c:v>
                </c:pt>
                <c:pt idx="1825">
                  <c:v>3650</c:v>
                </c:pt>
                <c:pt idx="1826">
                  <c:v>3652</c:v>
                </c:pt>
                <c:pt idx="1827">
                  <c:v>3654</c:v>
                </c:pt>
                <c:pt idx="1828">
                  <c:v>3656</c:v>
                </c:pt>
                <c:pt idx="1829">
                  <c:v>3658</c:v>
                </c:pt>
                <c:pt idx="1830">
                  <c:v>3660</c:v>
                </c:pt>
                <c:pt idx="1831">
                  <c:v>3662</c:v>
                </c:pt>
                <c:pt idx="1832">
                  <c:v>3664</c:v>
                </c:pt>
                <c:pt idx="1833">
                  <c:v>3666</c:v>
                </c:pt>
                <c:pt idx="1834">
                  <c:v>3668</c:v>
                </c:pt>
                <c:pt idx="1835">
                  <c:v>3670</c:v>
                </c:pt>
                <c:pt idx="1836">
                  <c:v>3672</c:v>
                </c:pt>
                <c:pt idx="1837">
                  <c:v>3674</c:v>
                </c:pt>
                <c:pt idx="1838">
                  <c:v>3676</c:v>
                </c:pt>
                <c:pt idx="1839">
                  <c:v>3678</c:v>
                </c:pt>
                <c:pt idx="1840">
                  <c:v>3680</c:v>
                </c:pt>
                <c:pt idx="1841">
                  <c:v>3682</c:v>
                </c:pt>
                <c:pt idx="1842">
                  <c:v>3684</c:v>
                </c:pt>
                <c:pt idx="1843">
                  <c:v>3686</c:v>
                </c:pt>
                <c:pt idx="1844">
                  <c:v>3688</c:v>
                </c:pt>
                <c:pt idx="1845">
                  <c:v>3690</c:v>
                </c:pt>
                <c:pt idx="1846">
                  <c:v>3692</c:v>
                </c:pt>
                <c:pt idx="1847">
                  <c:v>3694</c:v>
                </c:pt>
                <c:pt idx="1848">
                  <c:v>3696</c:v>
                </c:pt>
                <c:pt idx="1849">
                  <c:v>3698</c:v>
                </c:pt>
                <c:pt idx="1850">
                  <c:v>3700</c:v>
                </c:pt>
                <c:pt idx="1851">
                  <c:v>3702</c:v>
                </c:pt>
                <c:pt idx="1852">
                  <c:v>3704</c:v>
                </c:pt>
                <c:pt idx="1853">
                  <c:v>3706</c:v>
                </c:pt>
                <c:pt idx="1854">
                  <c:v>3708</c:v>
                </c:pt>
                <c:pt idx="1855">
                  <c:v>3710</c:v>
                </c:pt>
                <c:pt idx="1856">
                  <c:v>3712</c:v>
                </c:pt>
                <c:pt idx="1857">
                  <c:v>3714</c:v>
                </c:pt>
                <c:pt idx="1858">
                  <c:v>3716</c:v>
                </c:pt>
                <c:pt idx="1859">
                  <c:v>3718</c:v>
                </c:pt>
                <c:pt idx="1860">
                  <c:v>3720</c:v>
                </c:pt>
                <c:pt idx="1861">
                  <c:v>3722</c:v>
                </c:pt>
                <c:pt idx="1862">
                  <c:v>3724</c:v>
                </c:pt>
                <c:pt idx="1863">
                  <c:v>3726</c:v>
                </c:pt>
                <c:pt idx="1864">
                  <c:v>3728</c:v>
                </c:pt>
                <c:pt idx="1865">
                  <c:v>3730</c:v>
                </c:pt>
                <c:pt idx="1866">
                  <c:v>3732</c:v>
                </c:pt>
                <c:pt idx="1867">
                  <c:v>3734</c:v>
                </c:pt>
                <c:pt idx="1868">
                  <c:v>3736</c:v>
                </c:pt>
                <c:pt idx="1869">
                  <c:v>3738</c:v>
                </c:pt>
                <c:pt idx="1870">
                  <c:v>3740</c:v>
                </c:pt>
                <c:pt idx="1871">
                  <c:v>3742</c:v>
                </c:pt>
                <c:pt idx="1872">
                  <c:v>3744</c:v>
                </c:pt>
                <c:pt idx="1873">
                  <c:v>3746</c:v>
                </c:pt>
                <c:pt idx="1874">
                  <c:v>3748</c:v>
                </c:pt>
                <c:pt idx="1875">
                  <c:v>3750</c:v>
                </c:pt>
                <c:pt idx="1876">
                  <c:v>3752</c:v>
                </c:pt>
                <c:pt idx="1877">
                  <c:v>3754</c:v>
                </c:pt>
                <c:pt idx="1878">
                  <c:v>3756</c:v>
                </c:pt>
                <c:pt idx="1879">
                  <c:v>3758</c:v>
                </c:pt>
                <c:pt idx="1880">
                  <c:v>3760</c:v>
                </c:pt>
                <c:pt idx="1881">
                  <c:v>3762</c:v>
                </c:pt>
                <c:pt idx="1882">
                  <c:v>3764</c:v>
                </c:pt>
                <c:pt idx="1883">
                  <c:v>3766</c:v>
                </c:pt>
                <c:pt idx="1884">
                  <c:v>3768</c:v>
                </c:pt>
                <c:pt idx="1885">
                  <c:v>3770</c:v>
                </c:pt>
                <c:pt idx="1886">
                  <c:v>3772</c:v>
                </c:pt>
                <c:pt idx="1887">
                  <c:v>3774</c:v>
                </c:pt>
                <c:pt idx="1888">
                  <c:v>3776</c:v>
                </c:pt>
                <c:pt idx="1889">
                  <c:v>3778</c:v>
                </c:pt>
                <c:pt idx="1890">
                  <c:v>3780</c:v>
                </c:pt>
                <c:pt idx="1891">
                  <c:v>3782</c:v>
                </c:pt>
                <c:pt idx="1892">
                  <c:v>3784</c:v>
                </c:pt>
                <c:pt idx="1893">
                  <c:v>3786</c:v>
                </c:pt>
                <c:pt idx="1894">
                  <c:v>3788</c:v>
                </c:pt>
                <c:pt idx="1895">
                  <c:v>3790</c:v>
                </c:pt>
                <c:pt idx="1896">
                  <c:v>3792</c:v>
                </c:pt>
                <c:pt idx="1897">
                  <c:v>3794</c:v>
                </c:pt>
                <c:pt idx="1898">
                  <c:v>3796</c:v>
                </c:pt>
                <c:pt idx="1899">
                  <c:v>3798</c:v>
                </c:pt>
                <c:pt idx="1900">
                  <c:v>3800</c:v>
                </c:pt>
                <c:pt idx="1901">
                  <c:v>3802</c:v>
                </c:pt>
                <c:pt idx="1902">
                  <c:v>3804</c:v>
                </c:pt>
                <c:pt idx="1903">
                  <c:v>3806</c:v>
                </c:pt>
                <c:pt idx="1904">
                  <c:v>3808</c:v>
                </c:pt>
                <c:pt idx="1905">
                  <c:v>3810</c:v>
                </c:pt>
                <c:pt idx="1906">
                  <c:v>3812</c:v>
                </c:pt>
                <c:pt idx="1907">
                  <c:v>3814</c:v>
                </c:pt>
                <c:pt idx="1908">
                  <c:v>3816</c:v>
                </c:pt>
                <c:pt idx="1909">
                  <c:v>3818</c:v>
                </c:pt>
                <c:pt idx="1910">
                  <c:v>3820</c:v>
                </c:pt>
                <c:pt idx="1911">
                  <c:v>3822</c:v>
                </c:pt>
                <c:pt idx="1912">
                  <c:v>3824</c:v>
                </c:pt>
                <c:pt idx="1913">
                  <c:v>3826</c:v>
                </c:pt>
                <c:pt idx="1914">
                  <c:v>3828</c:v>
                </c:pt>
                <c:pt idx="1915">
                  <c:v>3830</c:v>
                </c:pt>
                <c:pt idx="1916">
                  <c:v>3832</c:v>
                </c:pt>
                <c:pt idx="1917">
                  <c:v>3834</c:v>
                </c:pt>
                <c:pt idx="1918">
                  <c:v>3836</c:v>
                </c:pt>
                <c:pt idx="1919">
                  <c:v>3838</c:v>
                </c:pt>
                <c:pt idx="1920">
                  <c:v>3840</c:v>
                </c:pt>
                <c:pt idx="1921">
                  <c:v>3842</c:v>
                </c:pt>
                <c:pt idx="1922">
                  <c:v>3844</c:v>
                </c:pt>
                <c:pt idx="1923">
                  <c:v>3846</c:v>
                </c:pt>
                <c:pt idx="1924">
                  <c:v>3848</c:v>
                </c:pt>
                <c:pt idx="1925">
                  <c:v>3850</c:v>
                </c:pt>
                <c:pt idx="1926">
                  <c:v>3852</c:v>
                </c:pt>
                <c:pt idx="1927">
                  <c:v>3854</c:v>
                </c:pt>
                <c:pt idx="1928">
                  <c:v>3856</c:v>
                </c:pt>
                <c:pt idx="1929">
                  <c:v>3858</c:v>
                </c:pt>
                <c:pt idx="1930">
                  <c:v>3860</c:v>
                </c:pt>
                <c:pt idx="1931">
                  <c:v>3862</c:v>
                </c:pt>
                <c:pt idx="1932">
                  <c:v>3864</c:v>
                </c:pt>
                <c:pt idx="1933">
                  <c:v>3866</c:v>
                </c:pt>
                <c:pt idx="1934">
                  <c:v>3868</c:v>
                </c:pt>
                <c:pt idx="1935">
                  <c:v>3870</c:v>
                </c:pt>
                <c:pt idx="1936">
                  <c:v>3872</c:v>
                </c:pt>
                <c:pt idx="1937">
                  <c:v>3874</c:v>
                </c:pt>
                <c:pt idx="1938">
                  <c:v>3876</c:v>
                </c:pt>
                <c:pt idx="1939">
                  <c:v>3878</c:v>
                </c:pt>
                <c:pt idx="1940">
                  <c:v>3880</c:v>
                </c:pt>
                <c:pt idx="1941">
                  <c:v>3882</c:v>
                </c:pt>
                <c:pt idx="1942">
                  <c:v>3884</c:v>
                </c:pt>
                <c:pt idx="1943">
                  <c:v>3886</c:v>
                </c:pt>
                <c:pt idx="1944">
                  <c:v>3888</c:v>
                </c:pt>
                <c:pt idx="1945">
                  <c:v>3890</c:v>
                </c:pt>
                <c:pt idx="1946">
                  <c:v>3892</c:v>
                </c:pt>
                <c:pt idx="1947">
                  <c:v>3894</c:v>
                </c:pt>
                <c:pt idx="1948">
                  <c:v>3896</c:v>
                </c:pt>
                <c:pt idx="1949">
                  <c:v>3898</c:v>
                </c:pt>
                <c:pt idx="1950">
                  <c:v>3900</c:v>
                </c:pt>
                <c:pt idx="1951">
                  <c:v>3902</c:v>
                </c:pt>
                <c:pt idx="1952">
                  <c:v>3904</c:v>
                </c:pt>
                <c:pt idx="1953">
                  <c:v>3906</c:v>
                </c:pt>
                <c:pt idx="1954">
                  <c:v>3908</c:v>
                </c:pt>
                <c:pt idx="1955">
                  <c:v>3910</c:v>
                </c:pt>
                <c:pt idx="1956">
                  <c:v>3912</c:v>
                </c:pt>
                <c:pt idx="1957">
                  <c:v>3914</c:v>
                </c:pt>
                <c:pt idx="1958">
                  <c:v>3916</c:v>
                </c:pt>
                <c:pt idx="1959">
                  <c:v>3918</c:v>
                </c:pt>
                <c:pt idx="1960">
                  <c:v>3920</c:v>
                </c:pt>
                <c:pt idx="1961">
                  <c:v>3922</c:v>
                </c:pt>
                <c:pt idx="1962">
                  <c:v>3924</c:v>
                </c:pt>
                <c:pt idx="1963">
                  <c:v>3926</c:v>
                </c:pt>
                <c:pt idx="1964">
                  <c:v>3928</c:v>
                </c:pt>
                <c:pt idx="1965">
                  <c:v>3930</c:v>
                </c:pt>
                <c:pt idx="1966">
                  <c:v>3932</c:v>
                </c:pt>
                <c:pt idx="1967">
                  <c:v>3934</c:v>
                </c:pt>
                <c:pt idx="1968">
                  <c:v>3936</c:v>
                </c:pt>
                <c:pt idx="1969">
                  <c:v>3938</c:v>
                </c:pt>
                <c:pt idx="1970">
                  <c:v>3940</c:v>
                </c:pt>
                <c:pt idx="1971">
                  <c:v>3942</c:v>
                </c:pt>
                <c:pt idx="1972">
                  <c:v>3944</c:v>
                </c:pt>
                <c:pt idx="1973">
                  <c:v>3946</c:v>
                </c:pt>
                <c:pt idx="1974">
                  <c:v>3948</c:v>
                </c:pt>
                <c:pt idx="1975">
                  <c:v>3950</c:v>
                </c:pt>
                <c:pt idx="1976">
                  <c:v>3952</c:v>
                </c:pt>
                <c:pt idx="1977">
                  <c:v>3954</c:v>
                </c:pt>
                <c:pt idx="1978">
                  <c:v>3956</c:v>
                </c:pt>
                <c:pt idx="1979">
                  <c:v>3958</c:v>
                </c:pt>
                <c:pt idx="1980">
                  <c:v>3960</c:v>
                </c:pt>
                <c:pt idx="1981">
                  <c:v>3962</c:v>
                </c:pt>
                <c:pt idx="1982">
                  <c:v>3964</c:v>
                </c:pt>
                <c:pt idx="1983">
                  <c:v>3966</c:v>
                </c:pt>
                <c:pt idx="1984">
                  <c:v>3968</c:v>
                </c:pt>
                <c:pt idx="1985">
                  <c:v>3970</c:v>
                </c:pt>
                <c:pt idx="1986">
                  <c:v>3972</c:v>
                </c:pt>
                <c:pt idx="1987">
                  <c:v>3974</c:v>
                </c:pt>
                <c:pt idx="1988">
                  <c:v>3976</c:v>
                </c:pt>
                <c:pt idx="1989">
                  <c:v>3978</c:v>
                </c:pt>
                <c:pt idx="1990">
                  <c:v>3980</c:v>
                </c:pt>
                <c:pt idx="1991">
                  <c:v>3982</c:v>
                </c:pt>
                <c:pt idx="1992">
                  <c:v>3984</c:v>
                </c:pt>
                <c:pt idx="1993">
                  <c:v>3986</c:v>
                </c:pt>
                <c:pt idx="1994">
                  <c:v>3988</c:v>
                </c:pt>
                <c:pt idx="1995">
                  <c:v>3990</c:v>
                </c:pt>
                <c:pt idx="1996">
                  <c:v>3992</c:v>
                </c:pt>
                <c:pt idx="1997">
                  <c:v>3994</c:v>
                </c:pt>
                <c:pt idx="1998">
                  <c:v>3996</c:v>
                </c:pt>
                <c:pt idx="1999">
                  <c:v>3998</c:v>
                </c:pt>
                <c:pt idx="2000">
                  <c:v>4000</c:v>
                </c:pt>
                <c:pt idx="2001">
                  <c:v>4002</c:v>
                </c:pt>
                <c:pt idx="2002">
                  <c:v>4004</c:v>
                </c:pt>
                <c:pt idx="2003">
                  <c:v>4006</c:v>
                </c:pt>
                <c:pt idx="2004">
                  <c:v>4008</c:v>
                </c:pt>
                <c:pt idx="2005">
                  <c:v>4010</c:v>
                </c:pt>
                <c:pt idx="2006">
                  <c:v>4012</c:v>
                </c:pt>
                <c:pt idx="2007">
                  <c:v>4014</c:v>
                </c:pt>
                <c:pt idx="2008">
                  <c:v>4016</c:v>
                </c:pt>
                <c:pt idx="2009">
                  <c:v>4018</c:v>
                </c:pt>
                <c:pt idx="2010">
                  <c:v>4020</c:v>
                </c:pt>
                <c:pt idx="2011">
                  <c:v>4022</c:v>
                </c:pt>
                <c:pt idx="2012">
                  <c:v>4024</c:v>
                </c:pt>
                <c:pt idx="2013">
                  <c:v>4026</c:v>
                </c:pt>
                <c:pt idx="2014">
                  <c:v>4028</c:v>
                </c:pt>
                <c:pt idx="2015">
                  <c:v>4030</c:v>
                </c:pt>
                <c:pt idx="2016">
                  <c:v>4032</c:v>
                </c:pt>
                <c:pt idx="2017">
                  <c:v>4034</c:v>
                </c:pt>
                <c:pt idx="2018">
                  <c:v>4036</c:v>
                </c:pt>
                <c:pt idx="2019">
                  <c:v>4038</c:v>
                </c:pt>
                <c:pt idx="2020">
                  <c:v>4040</c:v>
                </c:pt>
                <c:pt idx="2021">
                  <c:v>4042</c:v>
                </c:pt>
                <c:pt idx="2022">
                  <c:v>4044</c:v>
                </c:pt>
                <c:pt idx="2023">
                  <c:v>4046</c:v>
                </c:pt>
                <c:pt idx="2024">
                  <c:v>4048</c:v>
                </c:pt>
                <c:pt idx="2025">
                  <c:v>4050</c:v>
                </c:pt>
                <c:pt idx="2026">
                  <c:v>4052</c:v>
                </c:pt>
                <c:pt idx="2027">
                  <c:v>4054</c:v>
                </c:pt>
                <c:pt idx="2028">
                  <c:v>4056</c:v>
                </c:pt>
                <c:pt idx="2029">
                  <c:v>4058</c:v>
                </c:pt>
                <c:pt idx="2030">
                  <c:v>4060</c:v>
                </c:pt>
                <c:pt idx="2031">
                  <c:v>4062</c:v>
                </c:pt>
                <c:pt idx="2032">
                  <c:v>4064</c:v>
                </c:pt>
                <c:pt idx="2033">
                  <c:v>4066</c:v>
                </c:pt>
                <c:pt idx="2034">
                  <c:v>4068</c:v>
                </c:pt>
                <c:pt idx="2035">
                  <c:v>4070</c:v>
                </c:pt>
                <c:pt idx="2036">
                  <c:v>4072</c:v>
                </c:pt>
                <c:pt idx="2037">
                  <c:v>4074</c:v>
                </c:pt>
                <c:pt idx="2038">
                  <c:v>4076</c:v>
                </c:pt>
                <c:pt idx="2039">
                  <c:v>4078</c:v>
                </c:pt>
                <c:pt idx="2040">
                  <c:v>4080</c:v>
                </c:pt>
                <c:pt idx="2041">
                  <c:v>4082</c:v>
                </c:pt>
                <c:pt idx="2042">
                  <c:v>4084</c:v>
                </c:pt>
                <c:pt idx="2043">
                  <c:v>4086</c:v>
                </c:pt>
                <c:pt idx="2044">
                  <c:v>4088</c:v>
                </c:pt>
                <c:pt idx="2045">
                  <c:v>4090</c:v>
                </c:pt>
                <c:pt idx="2046">
                  <c:v>4092</c:v>
                </c:pt>
                <c:pt idx="2047">
                  <c:v>4094</c:v>
                </c:pt>
                <c:pt idx="2048">
                  <c:v>4096</c:v>
                </c:pt>
                <c:pt idx="2049">
                  <c:v>4098</c:v>
                </c:pt>
                <c:pt idx="2050">
                  <c:v>4100</c:v>
                </c:pt>
                <c:pt idx="2051">
                  <c:v>4102</c:v>
                </c:pt>
                <c:pt idx="2052">
                  <c:v>4104</c:v>
                </c:pt>
                <c:pt idx="2053">
                  <c:v>4106</c:v>
                </c:pt>
                <c:pt idx="2054">
                  <c:v>4108</c:v>
                </c:pt>
                <c:pt idx="2055">
                  <c:v>4110</c:v>
                </c:pt>
                <c:pt idx="2056">
                  <c:v>4112</c:v>
                </c:pt>
                <c:pt idx="2057">
                  <c:v>4114</c:v>
                </c:pt>
                <c:pt idx="2058">
                  <c:v>4116</c:v>
                </c:pt>
                <c:pt idx="2059">
                  <c:v>4118</c:v>
                </c:pt>
                <c:pt idx="2060">
                  <c:v>4120</c:v>
                </c:pt>
                <c:pt idx="2061">
                  <c:v>4122</c:v>
                </c:pt>
                <c:pt idx="2062">
                  <c:v>4124</c:v>
                </c:pt>
                <c:pt idx="2063">
                  <c:v>4126</c:v>
                </c:pt>
                <c:pt idx="2064">
                  <c:v>4128</c:v>
                </c:pt>
                <c:pt idx="2065">
                  <c:v>4130</c:v>
                </c:pt>
                <c:pt idx="2066">
                  <c:v>4132</c:v>
                </c:pt>
                <c:pt idx="2067">
                  <c:v>4134</c:v>
                </c:pt>
                <c:pt idx="2068">
                  <c:v>4136</c:v>
                </c:pt>
                <c:pt idx="2069">
                  <c:v>4138</c:v>
                </c:pt>
                <c:pt idx="2070">
                  <c:v>4140</c:v>
                </c:pt>
                <c:pt idx="2071">
                  <c:v>4142</c:v>
                </c:pt>
                <c:pt idx="2072">
                  <c:v>4144</c:v>
                </c:pt>
                <c:pt idx="2073">
                  <c:v>4146</c:v>
                </c:pt>
                <c:pt idx="2074">
                  <c:v>4148</c:v>
                </c:pt>
                <c:pt idx="2075">
                  <c:v>4150</c:v>
                </c:pt>
                <c:pt idx="2076">
                  <c:v>4152</c:v>
                </c:pt>
                <c:pt idx="2077">
                  <c:v>4154</c:v>
                </c:pt>
                <c:pt idx="2078">
                  <c:v>4156</c:v>
                </c:pt>
                <c:pt idx="2079">
                  <c:v>4158</c:v>
                </c:pt>
                <c:pt idx="2080">
                  <c:v>4160</c:v>
                </c:pt>
                <c:pt idx="2081">
                  <c:v>4162</c:v>
                </c:pt>
                <c:pt idx="2082">
                  <c:v>4164</c:v>
                </c:pt>
                <c:pt idx="2083">
                  <c:v>4166</c:v>
                </c:pt>
                <c:pt idx="2084">
                  <c:v>4168</c:v>
                </c:pt>
                <c:pt idx="2085">
                  <c:v>4170</c:v>
                </c:pt>
                <c:pt idx="2086">
                  <c:v>4172</c:v>
                </c:pt>
                <c:pt idx="2087">
                  <c:v>4174</c:v>
                </c:pt>
                <c:pt idx="2088">
                  <c:v>4176</c:v>
                </c:pt>
                <c:pt idx="2089">
                  <c:v>4178</c:v>
                </c:pt>
                <c:pt idx="2090">
                  <c:v>4180</c:v>
                </c:pt>
                <c:pt idx="2091">
                  <c:v>4182</c:v>
                </c:pt>
                <c:pt idx="2092">
                  <c:v>4184</c:v>
                </c:pt>
                <c:pt idx="2093">
                  <c:v>4186</c:v>
                </c:pt>
                <c:pt idx="2094">
                  <c:v>4188</c:v>
                </c:pt>
                <c:pt idx="2095">
                  <c:v>4190</c:v>
                </c:pt>
                <c:pt idx="2096">
                  <c:v>4192</c:v>
                </c:pt>
                <c:pt idx="2097">
                  <c:v>4194</c:v>
                </c:pt>
                <c:pt idx="2098">
                  <c:v>4196</c:v>
                </c:pt>
                <c:pt idx="2099">
                  <c:v>4198</c:v>
                </c:pt>
                <c:pt idx="2100">
                  <c:v>4200</c:v>
                </c:pt>
                <c:pt idx="2101">
                  <c:v>4202</c:v>
                </c:pt>
                <c:pt idx="2102">
                  <c:v>4204</c:v>
                </c:pt>
                <c:pt idx="2103">
                  <c:v>4206</c:v>
                </c:pt>
                <c:pt idx="2104">
                  <c:v>4208</c:v>
                </c:pt>
                <c:pt idx="2105">
                  <c:v>4210</c:v>
                </c:pt>
                <c:pt idx="2106">
                  <c:v>4212</c:v>
                </c:pt>
                <c:pt idx="2107">
                  <c:v>4214</c:v>
                </c:pt>
                <c:pt idx="2108">
                  <c:v>4216</c:v>
                </c:pt>
                <c:pt idx="2109">
                  <c:v>4218</c:v>
                </c:pt>
                <c:pt idx="2110">
                  <c:v>4220</c:v>
                </c:pt>
                <c:pt idx="2111">
                  <c:v>4222</c:v>
                </c:pt>
                <c:pt idx="2112">
                  <c:v>4224</c:v>
                </c:pt>
                <c:pt idx="2113">
                  <c:v>4226</c:v>
                </c:pt>
                <c:pt idx="2114">
                  <c:v>4228</c:v>
                </c:pt>
                <c:pt idx="2115">
                  <c:v>4230</c:v>
                </c:pt>
                <c:pt idx="2116">
                  <c:v>4232</c:v>
                </c:pt>
                <c:pt idx="2117">
                  <c:v>4234</c:v>
                </c:pt>
                <c:pt idx="2118">
                  <c:v>4236</c:v>
                </c:pt>
                <c:pt idx="2119">
                  <c:v>4238</c:v>
                </c:pt>
                <c:pt idx="2120">
                  <c:v>4240</c:v>
                </c:pt>
                <c:pt idx="2121">
                  <c:v>4242</c:v>
                </c:pt>
                <c:pt idx="2122">
                  <c:v>4244</c:v>
                </c:pt>
                <c:pt idx="2123">
                  <c:v>4246</c:v>
                </c:pt>
                <c:pt idx="2124">
                  <c:v>4248</c:v>
                </c:pt>
                <c:pt idx="2125">
                  <c:v>4250</c:v>
                </c:pt>
                <c:pt idx="2126">
                  <c:v>4252</c:v>
                </c:pt>
                <c:pt idx="2127">
                  <c:v>4254</c:v>
                </c:pt>
                <c:pt idx="2128">
                  <c:v>4256</c:v>
                </c:pt>
                <c:pt idx="2129">
                  <c:v>4258</c:v>
                </c:pt>
                <c:pt idx="2130">
                  <c:v>4260</c:v>
                </c:pt>
                <c:pt idx="2131">
                  <c:v>4262</c:v>
                </c:pt>
                <c:pt idx="2132">
                  <c:v>4264</c:v>
                </c:pt>
                <c:pt idx="2133">
                  <c:v>4266</c:v>
                </c:pt>
                <c:pt idx="2134">
                  <c:v>4268</c:v>
                </c:pt>
                <c:pt idx="2135">
                  <c:v>4270</c:v>
                </c:pt>
                <c:pt idx="2136">
                  <c:v>4272</c:v>
                </c:pt>
                <c:pt idx="2137">
                  <c:v>4274</c:v>
                </c:pt>
                <c:pt idx="2138">
                  <c:v>4276</c:v>
                </c:pt>
                <c:pt idx="2139">
                  <c:v>4278</c:v>
                </c:pt>
                <c:pt idx="2140">
                  <c:v>4280</c:v>
                </c:pt>
                <c:pt idx="2141">
                  <c:v>4282</c:v>
                </c:pt>
                <c:pt idx="2142">
                  <c:v>4284</c:v>
                </c:pt>
                <c:pt idx="2143">
                  <c:v>4286</c:v>
                </c:pt>
                <c:pt idx="2144">
                  <c:v>4288</c:v>
                </c:pt>
                <c:pt idx="2145">
                  <c:v>4290</c:v>
                </c:pt>
                <c:pt idx="2146">
                  <c:v>4292</c:v>
                </c:pt>
                <c:pt idx="2147">
                  <c:v>4294</c:v>
                </c:pt>
                <c:pt idx="2148">
                  <c:v>4296</c:v>
                </c:pt>
                <c:pt idx="2149">
                  <c:v>4298</c:v>
                </c:pt>
                <c:pt idx="2150">
                  <c:v>4300</c:v>
                </c:pt>
                <c:pt idx="2151">
                  <c:v>4302</c:v>
                </c:pt>
                <c:pt idx="2152">
                  <c:v>4304</c:v>
                </c:pt>
                <c:pt idx="2153">
                  <c:v>4306</c:v>
                </c:pt>
                <c:pt idx="2154">
                  <c:v>4308</c:v>
                </c:pt>
                <c:pt idx="2155">
                  <c:v>4310</c:v>
                </c:pt>
                <c:pt idx="2156">
                  <c:v>4312</c:v>
                </c:pt>
                <c:pt idx="2157">
                  <c:v>4314</c:v>
                </c:pt>
                <c:pt idx="2158">
                  <c:v>4316</c:v>
                </c:pt>
                <c:pt idx="2159">
                  <c:v>4318</c:v>
                </c:pt>
                <c:pt idx="2160">
                  <c:v>4320</c:v>
                </c:pt>
                <c:pt idx="2161">
                  <c:v>4322</c:v>
                </c:pt>
                <c:pt idx="2162">
                  <c:v>4324</c:v>
                </c:pt>
                <c:pt idx="2163">
                  <c:v>4326</c:v>
                </c:pt>
                <c:pt idx="2164">
                  <c:v>4328</c:v>
                </c:pt>
                <c:pt idx="2165">
                  <c:v>4330</c:v>
                </c:pt>
                <c:pt idx="2166">
                  <c:v>4332</c:v>
                </c:pt>
                <c:pt idx="2167">
                  <c:v>4334</c:v>
                </c:pt>
                <c:pt idx="2168">
                  <c:v>4336</c:v>
                </c:pt>
                <c:pt idx="2169">
                  <c:v>4338</c:v>
                </c:pt>
                <c:pt idx="2170">
                  <c:v>4340</c:v>
                </c:pt>
                <c:pt idx="2171">
                  <c:v>4342</c:v>
                </c:pt>
                <c:pt idx="2172">
                  <c:v>4344</c:v>
                </c:pt>
                <c:pt idx="2173">
                  <c:v>4346</c:v>
                </c:pt>
                <c:pt idx="2174">
                  <c:v>4348</c:v>
                </c:pt>
                <c:pt idx="2175">
                  <c:v>4350</c:v>
                </c:pt>
                <c:pt idx="2176">
                  <c:v>4352</c:v>
                </c:pt>
                <c:pt idx="2177">
                  <c:v>4354</c:v>
                </c:pt>
                <c:pt idx="2178">
                  <c:v>4356</c:v>
                </c:pt>
                <c:pt idx="2179">
                  <c:v>4358</c:v>
                </c:pt>
                <c:pt idx="2180">
                  <c:v>4360</c:v>
                </c:pt>
                <c:pt idx="2181">
                  <c:v>4362</c:v>
                </c:pt>
                <c:pt idx="2182">
                  <c:v>4364</c:v>
                </c:pt>
                <c:pt idx="2183">
                  <c:v>4366</c:v>
                </c:pt>
                <c:pt idx="2184">
                  <c:v>4368</c:v>
                </c:pt>
                <c:pt idx="2185">
                  <c:v>4370</c:v>
                </c:pt>
                <c:pt idx="2186">
                  <c:v>4372</c:v>
                </c:pt>
                <c:pt idx="2187">
                  <c:v>4374</c:v>
                </c:pt>
                <c:pt idx="2188">
                  <c:v>4376</c:v>
                </c:pt>
                <c:pt idx="2189">
                  <c:v>4378</c:v>
                </c:pt>
                <c:pt idx="2190">
                  <c:v>4380</c:v>
                </c:pt>
                <c:pt idx="2191">
                  <c:v>4382</c:v>
                </c:pt>
                <c:pt idx="2192">
                  <c:v>4384</c:v>
                </c:pt>
                <c:pt idx="2193">
                  <c:v>4386</c:v>
                </c:pt>
                <c:pt idx="2194">
                  <c:v>4388</c:v>
                </c:pt>
                <c:pt idx="2195">
                  <c:v>4390</c:v>
                </c:pt>
                <c:pt idx="2196">
                  <c:v>4392</c:v>
                </c:pt>
                <c:pt idx="2197">
                  <c:v>4394</c:v>
                </c:pt>
                <c:pt idx="2198">
                  <c:v>4396</c:v>
                </c:pt>
                <c:pt idx="2199">
                  <c:v>4398</c:v>
                </c:pt>
                <c:pt idx="2200">
                  <c:v>4400</c:v>
                </c:pt>
                <c:pt idx="2201">
                  <c:v>4402</c:v>
                </c:pt>
                <c:pt idx="2202">
                  <c:v>4404</c:v>
                </c:pt>
                <c:pt idx="2203">
                  <c:v>4406</c:v>
                </c:pt>
                <c:pt idx="2204">
                  <c:v>4408</c:v>
                </c:pt>
                <c:pt idx="2205">
                  <c:v>4410</c:v>
                </c:pt>
                <c:pt idx="2206">
                  <c:v>4412</c:v>
                </c:pt>
                <c:pt idx="2207">
                  <c:v>4414</c:v>
                </c:pt>
                <c:pt idx="2208">
                  <c:v>4416</c:v>
                </c:pt>
                <c:pt idx="2209">
                  <c:v>4418</c:v>
                </c:pt>
                <c:pt idx="2210">
                  <c:v>4420</c:v>
                </c:pt>
                <c:pt idx="2211">
                  <c:v>4422</c:v>
                </c:pt>
                <c:pt idx="2212">
                  <c:v>4424</c:v>
                </c:pt>
                <c:pt idx="2213">
                  <c:v>4426</c:v>
                </c:pt>
                <c:pt idx="2214">
                  <c:v>4428</c:v>
                </c:pt>
                <c:pt idx="2215">
                  <c:v>4430</c:v>
                </c:pt>
                <c:pt idx="2216">
                  <c:v>4432</c:v>
                </c:pt>
                <c:pt idx="2217">
                  <c:v>4434</c:v>
                </c:pt>
                <c:pt idx="2218">
                  <c:v>4436</c:v>
                </c:pt>
                <c:pt idx="2219">
                  <c:v>4438</c:v>
                </c:pt>
                <c:pt idx="2220">
                  <c:v>4440</c:v>
                </c:pt>
                <c:pt idx="2221">
                  <c:v>4442</c:v>
                </c:pt>
                <c:pt idx="2222">
                  <c:v>4444</c:v>
                </c:pt>
                <c:pt idx="2223">
                  <c:v>4446</c:v>
                </c:pt>
                <c:pt idx="2224">
                  <c:v>4448</c:v>
                </c:pt>
                <c:pt idx="2225">
                  <c:v>4450</c:v>
                </c:pt>
                <c:pt idx="2226">
                  <c:v>4452</c:v>
                </c:pt>
                <c:pt idx="2227">
                  <c:v>4454</c:v>
                </c:pt>
                <c:pt idx="2228">
                  <c:v>4456</c:v>
                </c:pt>
                <c:pt idx="2229">
                  <c:v>4458</c:v>
                </c:pt>
                <c:pt idx="2230">
                  <c:v>4460</c:v>
                </c:pt>
                <c:pt idx="2231">
                  <c:v>4462</c:v>
                </c:pt>
                <c:pt idx="2232">
                  <c:v>4464</c:v>
                </c:pt>
                <c:pt idx="2233">
                  <c:v>4466</c:v>
                </c:pt>
                <c:pt idx="2234">
                  <c:v>4468</c:v>
                </c:pt>
                <c:pt idx="2235">
                  <c:v>4470</c:v>
                </c:pt>
                <c:pt idx="2236">
                  <c:v>4472</c:v>
                </c:pt>
                <c:pt idx="2237">
                  <c:v>4474</c:v>
                </c:pt>
                <c:pt idx="2238">
                  <c:v>4476</c:v>
                </c:pt>
                <c:pt idx="2239">
                  <c:v>4478</c:v>
                </c:pt>
                <c:pt idx="2240">
                  <c:v>4480</c:v>
                </c:pt>
                <c:pt idx="2241">
                  <c:v>4482</c:v>
                </c:pt>
                <c:pt idx="2242">
                  <c:v>4484</c:v>
                </c:pt>
                <c:pt idx="2243">
                  <c:v>4486</c:v>
                </c:pt>
                <c:pt idx="2244">
                  <c:v>4488</c:v>
                </c:pt>
                <c:pt idx="2245">
                  <c:v>4490</c:v>
                </c:pt>
                <c:pt idx="2246">
                  <c:v>4492</c:v>
                </c:pt>
                <c:pt idx="2247">
                  <c:v>4494</c:v>
                </c:pt>
                <c:pt idx="2248">
                  <c:v>4496</c:v>
                </c:pt>
                <c:pt idx="2249">
                  <c:v>4498</c:v>
                </c:pt>
                <c:pt idx="2250">
                  <c:v>4500</c:v>
                </c:pt>
                <c:pt idx="2251">
                  <c:v>4502</c:v>
                </c:pt>
                <c:pt idx="2252">
                  <c:v>4504</c:v>
                </c:pt>
                <c:pt idx="2253">
                  <c:v>4506</c:v>
                </c:pt>
                <c:pt idx="2254">
                  <c:v>4508</c:v>
                </c:pt>
                <c:pt idx="2255">
                  <c:v>4510</c:v>
                </c:pt>
                <c:pt idx="2256">
                  <c:v>4512</c:v>
                </c:pt>
                <c:pt idx="2257">
                  <c:v>4514</c:v>
                </c:pt>
                <c:pt idx="2258">
                  <c:v>4516</c:v>
                </c:pt>
                <c:pt idx="2259">
                  <c:v>4518</c:v>
                </c:pt>
                <c:pt idx="2260">
                  <c:v>4520</c:v>
                </c:pt>
                <c:pt idx="2261">
                  <c:v>4522</c:v>
                </c:pt>
                <c:pt idx="2262">
                  <c:v>4524</c:v>
                </c:pt>
                <c:pt idx="2263">
                  <c:v>4526</c:v>
                </c:pt>
                <c:pt idx="2264">
                  <c:v>4528</c:v>
                </c:pt>
                <c:pt idx="2265">
                  <c:v>4530</c:v>
                </c:pt>
                <c:pt idx="2266">
                  <c:v>4532</c:v>
                </c:pt>
                <c:pt idx="2267">
                  <c:v>4534</c:v>
                </c:pt>
                <c:pt idx="2268">
                  <c:v>4536</c:v>
                </c:pt>
                <c:pt idx="2269">
                  <c:v>4538</c:v>
                </c:pt>
                <c:pt idx="2270">
                  <c:v>4540</c:v>
                </c:pt>
                <c:pt idx="2271">
                  <c:v>4542</c:v>
                </c:pt>
                <c:pt idx="2272">
                  <c:v>4544</c:v>
                </c:pt>
                <c:pt idx="2273">
                  <c:v>4546</c:v>
                </c:pt>
                <c:pt idx="2274">
                  <c:v>4548</c:v>
                </c:pt>
                <c:pt idx="2275">
                  <c:v>4550</c:v>
                </c:pt>
                <c:pt idx="2276">
                  <c:v>4552</c:v>
                </c:pt>
                <c:pt idx="2277">
                  <c:v>4554</c:v>
                </c:pt>
                <c:pt idx="2278">
                  <c:v>4556</c:v>
                </c:pt>
                <c:pt idx="2279">
                  <c:v>4558</c:v>
                </c:pt>
                <c:pt idx="2280">
                  <c:v>4560</c:v>
                </c:pt>
                <c:pt idx="2281">
                  <c:v>4562</c:v>
                </c:pt>
                <c:pt idx="2282">
                  <c:v>4564</c:v>
                </c:pt>
                <c:pt idx="2283">
                  <c:v>4566</c:v>
                </c:pt>
                <c:pt idx="2284">
                  <c:v>4568</c:v>
                </c:pt>
                <c:pt idx="2285">
                  <c:v>4570</c:v>
                </c:pt>
                <c:pt idx="2286">
                  <c:v>4572</c:v>
                </c:pt>
                <c:pt idx="2287">
                  <c:v>4574</c:v>
                </c:pt>
                <c:pt idx="2288">
                  <c:v>4576</c:v>
                </c:pt>
                <c:pt idx="2289">
                  <c:v>4578</c:v>
                </c:pt>
                <c:pt idx="2290">
                  <c:v>4580</c:v>
                </c:pt>
                <c:pt idx="2291">
                  <c:v>4582</c:v>
                </c:pt>
                <c:pt idx="2292">
                  <c:v>4584</c:v>
                </c:pt>
                <c:pt idx="2293">
                  <c:v>4586</c:v>
                </c:pt>
                <c:pt idx="2294">
                  <c:v>4588</c:v>
                </c:pt>
                <c:pt idx="2295">
                  <c:v>4590</c:v>
                </c:pt>
                <c:pt idx="2296">
                  <c:v>4592</c:v>
                </c:pt>
                <c:pt idx="2297">
                  <c:v>4594</c:v>
                </c:pt>
                <c:pt idx="2298">
                  <c:v>4596</c:v>
                </c:pt>
                <c:pt idx="2299">
                  <c:v>4598</c:v>
                </c:pt>
                <c:pt idx="2300">
                  <c:v>4600</c:v>
                </c:pt>
                <c:pt idx="2301">
                  <c:v>4602</c:v>
                </c:pt>
                <c:pt idx="2302">
                  <c:v>4604</c:v>
                </c:pt>
                <c:pt idx="2303">
                  <c:v>4606</c:v>
                </c:pt>
                <c:pt idx="2304">
                  <c:v>4608</c:v>
                </c:pt>
                <c:pt idx="2305">
                  <c:v>4610</c:v>
                </c:pt>
                <c:pt idx="2306">
                  <c:v>4612</c:v>
                </c:pt>
                <c:pt idx="2307">
                  <c:v>4614</c:v>
                </c:pt>
                <c:pt idx="2308">
                  <c:v>4616</c:v>
                </c:pt>
                <c:pt idx="2309">
                  <c:v>4618</c:v>
                </c:pt>
                <c:pt idx="2310">
                  <c:v>4620</c:v>
                </c:pt>
                <c:pt idx="2311">
                  <c:v>4622</c:v>
                </c:pt>
                <c:pt idx="2312">
                  <c:v>4624</c:v>
                </c:pt>
                <c:pt idx="2313">
                  <c:v>4626</c:v>
                </c:pt>
                <c:pt idx="2314">
                  <c:v>4628</c:v>
                </c:pt>
                <c:pt idx="2315">
                  <c:v>4630</c:v>
                </c:pt>
                <c:pt idx="2316">
                  <c:v>4632</c:v>
                </c:pt>
                <c:pt idx="2317">
                  <c:v>4634</c:v>
                </c:pt>
                <c:pt idx="2318">
                  <c:v>4636</c:v>
                </c:pt>
                <c:pt idx="2319">
                  <c:v>4638</c:v>
                </c:pt>
                <c:pt idx="2320">
                  <c:v>4640</c:v>
                </c:pt>
                <c:pt idx="2321">
                  <c:v>4642</c:v>
                </c:pt>
                <c:pt idx="2322">
                  <c:v>4644</c:v>
                </c:pt>
                <c:pt idx="2323">
                  <c:v>4646</c:v>
                </c:pt>
                <c:pt idx="2324">
                  <c:v>4648</c:v>
                </c:pt>
                <c:pt idx="2325">
                  <c:v>4650</c:v>
                </c:pt>
                <c:pt idx="2326">
                  <c:v>4652</c:v>
                </c:pt>
                <c:pt idx="2327">
                  <c:v>4654</c:v>
                </c:pt>
                <c:pt idx="2328">
                  <c:v>4656</c:v>
                </c:pt>
                <c:pt idx="2329">
                  <c:v>4658</c:v>
                </c:pt>
                <c:pt idx="2330">
                  <c:v>4660</c:v>
                </c:pt>
                <c:pt idx="2331">
                  <c:v>4662</c:v>
                </c:pt>
                <c:pt idx="2332">
                  <c:v>4664</c:v>
                </c:pt>
                <c:pt idx="2333">
                  <c:v>4666</c:v>
                </c:pt>
                <c:pt idx="2334">
                  <c:v>4668</c:v>
                </c:pt>
                <c:pt idx="2335">
                  <c:v>4670</c:v>
                </c:pt>
                <c:pt idx="2336">
                  <c:v>4672</c:v>
                </c:pt>
                <c:pt idx="2337">
                  <c:v>4674</c:v>
                </c:pt>
                <c:pt idx="2338">
                  <c:v>4676</c:v>
                </c:pt>
                <c:pt idx="2339">
                  <c:v>4678</c:v>
                </c:pt>
                <c:pt idx="2340">
                  <c:v>4680</c:v>
                </c:pt>
                <c:pt idx="2341">
                  <c:v>4682</c:v>
                </c:pt>
                <c:pt idx="2342">
                  <c:v>4684</c:v>
                </c:pt>
                <c:pt idx="2343">
                  <c:v>4686</c:v>
                </c:pt>
                <c:pt idx="2344">
                  <c:v>4688</c:v>
                </c:pt>
                <c:pt idx="2345">
                  <c:v>4690</c:v>
                </c:pt>
                <c:pt idx="2346">
                  <c:v>4692</c:v>
                </c:pt>
                <c:pt idx="2347">
                  <c:v>4694</c:v>
                </c:pt>
                <c:pt idx="2348">
                  <c:v>4696</c:v>
                </c:pt>
                <c:pt idx="2349">
                  <c:v>4698</c:v>
                </c:pt>
                <c:pt idx="2350">
                  <c:v>4700</c:v>
                </c:pt>
                <c:pt idx="2351">
                  <c:v>4702</c:v>
                </c:pt>
                <c:pt idx="2352">
                  <c:v>4704</c:v>
                </c:pt>
                <c:pt idx="2353">
                  <c:v>4706</c:v>
                </c:pt>
                <c:pt idx="2354">
                  <c:v>4708</c:v>
                </c:pt>
                <c:pt idx="2355">
                  <c:v>4710</c:v>
                </c:pt>
                <c:pt idx="2356">
                  <c:v>4712</c:v>
                </c:pt>
                <c:pt idx="2357">
                  <c:v>4714</c:v>
                </c:pt>
                <c:pt idx="2358">
                  <c:v>4716</c:v>
                </c:pt>
                <c:pt idx="2359">
                  <c:v>4718</c:v>
                </c:pt>
                <c:pt idx="2360">
                  <c:v>4720</c:v>
                </c:pt>
                <c:pt idx="2361">
                  <c:v>4722</c:v>
                </c:pt>
                <c:pt idx="2362">
                  <c:v>4724</c:v>
                </c:pt>
                <c:pt idx="2363">
                  <c:v>4726</c:v>
                </c:pt>
                <c:pt idx="2364">
                  <c:v>4728</c:v>
                </c:pt>
                <c:pt idx="2365">
                  <c:v>4730</c:v>
                </c:pt>
                <c:pt idx="2366">
                  <c:v>4732</c:v>
                </c:pt>
                <c:pt idx="2367">
                  <c:v>4734</c:v>
                </c:pt>
                <c:pt idx="2368">
                  <c:v>4736</c:v>
                </c:pt>
                <c:pt idx="2369">
                  <c:v>4738</c:v>
                </c:pt>
                <c:pt idx="2370">
                  <c:v>4740</c:v>
                </c:pt>
                <c:pt idx="2371">
                  <c:v>4742</c:v>
                </c:pt>
                <c:pt idx="2372">
                  <c:v>4744</c:v>
                </c:pt>
                <c:pt idx="2373">
                  <c:v>4746</c:v>
                </c:pt>
                <c:pt idx="2374">
                  <c:v>4748</c:v>
                </c:pt>
                <c:pt idx="2375">
                  <c:v>4750</c:v>
                </c:pt>
                <c:pt idx="2376">
                  <c:v>4752</c:v>
                </c:pt>
                <c:pt idx="2377">
                  <c:v>4754</c:v>
                </c:pt>
                <c:pt idx="2378">
                  <c:v>4756</c:v>
                </c:pt>
                <c:pt idx="2379">
                  <c:v>4758</c:v>
                </c:pt>
                <c:pt idx="2380">
                  <c:v>4760</c:v>
                </c:pt>
                <c:pt idx="2381">
                  <c:v>4762</c:v>
                </c:pt>
                <c:pt idx="2382">
                  <c:v>4764</c:v>
                </c:pt>
                <c:pt idx="2383">
                  <c:v>4766</c:v>
                </c:pt>
                <c:pt idx="2384">
                  <c:v>4768</c:v>
                </c:pt>
                <c:pt idx="2385">
                  <c:v>4770</c:v>
                </c:pt>
                <c:pt idx="2386">
                  <c:v>4772</c:v>
                </c:pt>
                <c:pt idx="2387">
                  <c:v>4774</c:v>
                </c:pt>
                <c:pt idx="2388">
                  <c:v>4776</c:v>
                </c:pt>
                <c:pt idx="2389">
                  <c:v>4778</c:v>
                </c:pt>
                <c:pt idx="2390">
                  <c:v>4780</c:v>
                </c:pt>
                <c:pt idx="2391">
                  <c:v>4782</c:v>
                </c:pt>
                <c:pt idx="2392">
                  <c:v>4784</c:v>
                </c:pt>
                <c:pt idx="2393">
                  <c:v>4786</c:v>
                </c:pt>
                <c:pt idx="2394">
                  <c:v>4788</c:v>
                </c:pt>
                <c:pt idx="2395">
                  <c:v>4790</c:v>
                </c:pt>
                <c:pt idx="2396">
                  <c:v>4792</c:v>
                </c:pt>
                <c:pt idx="2397">
                  <c:v>4794</c:v>
                </c:pt>
                <c:pt idx="2398">
                  <c:v>4796</c:v>
                </c:pt>
                <c:pt idx="2399">
                  <c:v>4798</c:v>
                </c:pt>
                <c:pt idx="2400">
                  <c:v>4800</c:v>
                </c:pt>
                <c:pt idx="2401">
                  <c:v>4802</c:v>
                </c:pt>
                <c:pt idx="2402">
                  <c:v>4804</c:v>
                </c:pt>
                <c:pt idx="2403">
                  <c:v>4806</c:v>
                </c:pt>
                <c:pt idx="2404">
                  <c:v>4808</c:v>
                </c:pt>
                <c:pt idx="2405">
                  <c:v>4810</c:v>
                </c:pt>
                <c:pt idx="2406">
                  <c:v>4812</c:v>
                </c:pt>
                <c:pt idx="2407">
                  <c:v>4814</c:v>
                </c:pt>
                <c:pt idx="2408">
                  <c:v>4816</c:v>
                </c:pt>
                <c:pt idx="2409">
                  <c:v>4818</c:v>
                </c:pt>
                <c:pt idx="2410">
                  <c:v>4820</c:v>
                </c:pt>
                <c:pt idx="2411">
                  <c:v>4822</c:v>
                </c:pt>
                <c:pt idx="2412">
                  <c:v>4824</c:v>
                </c:pt>
                <c:pt idx="2413">
                  <c:v>4826</c:v>
                </c:pt>
                <c:pt idx="2414">
                  <c:v>4828</c:v>
                </c:pt>
                <c:pt idx="2415">
                  <c:v>4830</c:v>
                </c:pt>
                <c:pt idx="2416">
                  <c:v>4832</c:v>
                </c:pt>
                <c:pt idx="2417">
                  <c:v>4834</c:v>
                </c:pt>
                <c:pt idx="2418">
                  <c:v>4836</c:v>
                </c:pt>
                <c:pt idx="2419">
                  <c:v>4838</c:v>
                </c:pt>
                <c:pt idx="2420">
                  <c:v>4840</c:v>
                </c:pt>
                <c:pt idx="2421">
                  <c:v>4842</c:v>
                </c:pt>
                <c:pt idx="2422">
                  <c:v>4844</c:v>
                </c:pt>
                <c:pt idx="2423">
                  <c:v>4846</c:v>
                </c:pt>
                <c:pt idx="2424">
                  <c:v>4848</c:v>
                </c:pt>
                <c:pt idx="2425">
                  <c:v>4850</c:v>
                </c:pt>
                <c:pt idx="2426">
                  <c:v>4852</c:v>
                </c:pt>
                <c:pt idx="2427">
                  <c:v>4854</c:v>
                </c:pt>
                <c:pt idx="2428">
                  <c:v>4856</c:v>
                </c:pt>
                <c:pt idx="2429">
                  <c:v>4858</c:v>
                </c:pt>
                <c:pt idx="2430">
                  <c:v>4860</c:v>
                </c:pt>
                <c:pt idx="2431">
                  <c:v>4862</c:v>
                </c:pt>
                <c:pt idx="2432">
                  <c:v>4864</c:v>
                </c:pt>
                <c:pt idx="2433">
                  <c:v>4866</c:v>
                </c:pt>
                <c:pt idx="2434">
                  <c:v>4868</c:v>
                </c:pt>
                <c:pt idx="2435">
                  <c:v>4870</c:v>
                </c:pt>
                <c:pt idx="2436">
                  <c:v>4872</c:v>
                </c:pt>
                <c:pt idx="2437">
                  <c:v>4874</c:v>
                </c:pt>
                <c:pt idx="2438">
                  <c:v>4876</c:v>
                </c:pt>
                <c:pt idx="2439">
                  <c:v>4878</c:v>
                </c:pt>
                <c:pt idx="2440">
                  <c:v>4880</c:v>
                </c:pt>
                <c:pt idx="2441">
                  <c:v>4882</c:v>
                </c:pt>
                <c:pt idx="2442">
                  <c:v>4884</c:v>
                </c:pt>
                <c:pt idx="2443">
                  <c:v>4886</c:v>
                </c:pt>
                <c:pt idx="2444">
                  <c:v>4888</c:v>
                </c:pt>
                <c:pt idx="2445">
                  <c:v>4890</c:v>
                </c:pt>
                <c:pt idx="2446">
                  <c:v>4892</c:v>
                </c:pt>
                <c:pt idx="2447">
                  <c:v>4894</c:v>
                </c:pt>
                <c:pt idx="2448">
                  <c:v>4896</c:v>
                </c:pt>
                <c:pt idx="2449">
                  <c:v>4898</c:v>
                </c:pt>
                <c:pt idx="2450">
                  <c:v>4900</c:v>
                </c:pt>
                <c:pt idx="2451">
                  <c:v>4902</c:v>
                </c:pt>
                <c:pt idx="2452">
                  <c:v>4904</c:v>
                </c:pt>
                <c:pt idx="2453">
                  <c:v>4906</c:v>
                </c:pt>
                <c:pt idx="2454">
                  <c:v>4908</c:v>
                </c:pt>
                <c:pt idx="2455">
                  <c:v>4910</c:v>
                </c:pt>
                <c:pt idx="2456">
                  <c:v>4912</c:v>
                </c:pt>
                <c:pt idx="2457">
                  <c:v>4914</c:v>
                </c:pt>
                <c:pt idx="2458">
                  <c:v>4916</c:v>
                </c:pt>
                <c:pt idx="2459">
                  <c:v>4918</c:v>
                </c:pt>
                <c:pt idx="2460">
                  <c:v>4920</c:v>
                </c:pt>
                <c:pt idx="2461">
                  <c:v>4922</c:v>
                </c:pt>
                <c:pt idx="2462">
                  <c:v>4924</c:v>
                </c:pt>
                <c:pt idx="2463">
                  <c:v>4926</c:v>
                </c:pt>
                <c:pt idx="2464">
                  <c:v>4928</c:v>
                </c:pt>
                <c:pt idx="2465">
                  <c:v>4930</c:v>
                </c:pt>
                <c:pt idx="2466">
                  <c:v>4932</c:v>
                </c:pt>
                <c:pt idx="2467">
                  <c:v>4934</c:v>
                </c:pt>
                <c:pt idx="2468">
                  <c:v>4936</c:v>
                </c:pt>
                <c:pt idx="2469">
                  <c:v>4938</c:v>
                </c:pt>
                <c:pt idx="2470">
                  <c:v>4940</c:v>
                </c:pt>
                <c:pt idx="2471">
                  <c:v>4942</c:v>
                </c:pt>
                <c:pt idx="2472">
                  <c:v>4944</c:v>
                </c:pt>
                <c:pt idx="2473">
                  <c:v>4946</c:v>
                </c:pt>
                <c:pt idx="2474">
                  <c:v>4948</c:v>
                </c:pt>
                <c:pt idx="2475">
                  <c:v>4950</c:v>
                </c:pt>
                <c:pt idx="2476">
                  <c:v>4952</c:v>
                </c:pt>
                <c:pt idx="2477">
                  <c:v>4954</c:v>
                </c:pt>
                <c:pt idx="2478">
                  <c:v>4956</c:v>
                </c:pt>
                <c:pt idx="2479">
                  <c:v>4958</c:v>
                </c:pt>
                <c:pt idx="2480">
                  <c:v>4960</c:v>
                </c:pt>
                <c:pt idx="2481">
                  <c:v>4962</c:v>
                </c:pt>
                <c:pt idx="2482">
                  <c:v>4964</c:v>
                </c:pt>
                <c:pt idx="2483">
                  <c:v>4966</c:v>
                </c:pt>
                <c:pt idx="2484">
                  <c:v>4968</c:v>
                </c:pt>
                <c:pt idx="2485">
                  <c:v>4970</c:v>
                </c:pt>
                <c:pt idx="2486">
                  <c:v>4972</c:v>
                </c:pt>
                <c:pt idx="2487">
                  <c:v>4974</c:v>
                </c:pt>
                <c:pt idx="2488">
                  <c:v>4976</c:v>
                </c:pt>
                <c:pt idx="2489">
                  <c:v>4978</c:v>
                </c:pt>
                <c:pt idx="2490">
                  <c:v>4980</c:v>
                </c:pt>
                <c:pt idx="2491">
                  <c:v>4982</c:v>
                </c:pt>
                <c:pt idx="2492">
                  <c:v>4984</c:v>
                </c:pt>
                <c:pt idx="2493">
                  <c:v>4986</c:v>
                </c:pt>
                <c:pt idx="2494">
                  <c:v>4988</c:v>
                </c:pt>
                <c:pt idx="2495">
                  <c:v>4990</c:v>
                </c:pt>
                <c:pt idx="2496">
                  <c:v>4992</c:v>
                </c:pt>
                <c:pt idx="2497">
                  <c:v>4994</c:v>
                </c:pt>
                <c:pt idx="2498">
                  <c:v>4996</c:v>
                </c:pt>
                <c:pt idx="2499">
                  <c:v>4998</c:v>
                </c:pt>
                <c:pt idx="2500">
                  <c:v>5000</c:v>
                </c:pt>
                <c:pt idx="2501">
                  <c:v>5002</c:v>
                </c:pt>
                <c:pt idx="2502">
                  <c:v>5004</c:v>
                </c:pt>
                <c:pt idx="2503">
                  <c:v>5006</c:v>
                </c:pt>
                <c:pt idx="2504">
                  <c:v>5008</c:v>
                </c:pt>
                <c:pt idx="2505">
                  <c:v>5010</c:v>
                </c:pt>
                <c:pt idx="2506">
                  <c:v>5012</c:v>
                </c:pt>
                <c:pt idx="2507">
                  <c:v>5014</c:v>
                </c:pt>
                <c:pt idx="2508">
                  <c:v>5016</c:v>
                </c:pt>
                <c:pt idx="2509">
                  <c:v>5018</c:v>
                </c:pt>
                <c:pt idx="2510">
                  <c:v>5020</c:v>
                </c:pt>
                <c:pt idx="2511">
                  <c:v>5022</c:v>
                </c:pt>
                <c:pt idx="2512">
                  <c:v>5024</c:v>
                </c:pt>
                <c:pt idx="2513">
                  <c:v>5026</c:v>
                </c:pt>
                <c:pt idx="2514">
                  <c:v>5028</c:v>
                </c:pt>
                <c:pt idx="2515">
                  <c:v>5030</c:v>
                </c:pt>
                <c:pt idx="2516">
                  <c:v>5032</c:v>
                </c:pt>
                <c:pt idx="2517">
                  <c:v>5034</c:v>
                </c:pt>
                <c:pt idx="2518">
                  <c:v>5036</c:v>
                </c:pt>
                <c:pt idx="2519">
                  <c:v>5038</c:v>
                </c:pt>
                <c:pt idx="2520">
                  <c:v>5040</c:v>
                </c:pt>
                <c:pt idx="2521">
                  <c:v>5042</c:v>
                </c:pt>
                <c:pt idx="2522">
                  <c:v>5044</c:v>
                </c:pt>
                <c:pt idx="2523">
                  <c:v>5046</c:v>
                </c:pt>
                <c:pt idx="2524">
                  <c:v>5048</c:v>
                </c:pt>
                <c:pt idx="2525">
                  <c:v>5050</c:v>
                </c:pt>
                <c:pt idx="2526">
                  <c:v>5052</c:v>
                </c:pt>
                <c:pt idx="2527">
                  <c:v>5054</c:v>
                </c:pt>
                <c:pt idx="2528">
                  <c:v>5056</c:v>
                </c:pt>
                <c:pt idx="2529">
                  <c:v>5058</c:v>
                </c:pt>
                <c:pt idx="2530">
                  <c:v>5060</c:v>
                </c:pt>
                <c:pt idx="2531">
                  <c:v>5062</c:v>
                </c:pt>
                <c:pt idx="2532">
                  <c:v>5064</c:v>
                </c:pt>
                <c:pt idx="2533">
                  <c:v>5066</c:v>
                </c:pt>
                <c:pt idx="2534">
                  <c:v>5068</c:v>
                </c:pt>
                <c:pt idx="2535">
                  <c:v>5070</c:v>
                </c:pt>
                <c:pt idx="2536">
                  <c:v>5072</c:v>
                </c:pt>
                <c:pt idx="2537">
                  <c:v>5074</c:v>
                </c:pt>
                <c:pt idx="2538">
                  <c:v>5076</c:v>
                </c:pt>
                <c:pt idx="2539">
                  <c:v>5078</c:v>
                </c:pt>
                <c:pt idx="2540">
                  <c:v>5080</c:v>
                </c:pt>
                <c:pt idx="2541">
                  <c:v>5082</c:v>
                </c:pt>
                <c:pt idx="2542">
                  <c:v>5084</c:v>
                </c:pt>
                <c:pt idx="2543">
                  <c:v>5086</c:v>
                </c:pt>
                <c:pt idx="2544">
                  <c:v>5088</c:v>
                </c:pt>
                <c:pt idx="2545">
                  <c:v>5090</c:v>
                </c:pt>
                <c:pt idx="2546">
                  <c:v>5092</c:v>
                </c:pt>
                <c:pt idx="2547">
                  <c:v>5094</c:v>
                </c:pt>
                <c:pt idx="2548">
                  <c:v>5096</c:v>
                </c:pt>
                <c:pt idx="2549">
                  <c:v>5098</c:v>
                </c:pt>
                <c:pt idx="2550">
                  <c:v>5100</c:v>
                </c:pt>
                <c:pt idx="2551">
                  <c:v>5102</c:v>
                </c:pt>
                <c:pt idx="2552">
                  <c:v>5104</c:v>
                </c:pt>
                <c:pt idx="2553">
                  <c:v>5106</c:v>
                </c:pt>
                <c:pt idx="2554">
                  <c:v>5108</c:v>
                </c:pt>
                <c:pt idx="2555">
                  <c:v>5110</c:v>
                </c:pt>
                <c:pt idx="2556">
                  <c:v>5112</c:v>
                </c:pt>
                <c:pt idx="2557">
                  <c:v>5114</c:v>
                </c:pt>
                <c:pt idx="2558">
                  <c:v>5116</c:v>
                </c:pt>
                <c:pt idx="2559">
                  <c:v>5118</c:v>
                </c:pt>
                <c:pt idx="2560">
                  <c:v>5120</c:v>
                </c:pt>
                <c:pt idx="2561">
                  <c:v>5122</c:v>
                </c:pt>
                <c:pt idx="2562">
                  <c:v>5124</c:v>
                </c:pt>
                <c:pt idx="2563">
                  <c:v>5126</c:v>
                </c:pt>
                <c:pt idx="2564">
                  <c:v>5128</c:v>
                </c:pt>
                <c:pt idx="2565">
                  <c:v>5130</c:v>
                </c:pt>
                <c:pt idx="2566">
                  <c:v>5132</c:v>
                </c:pt>
                <c:pt idx="2567">
                  <c:v>5134</c:v>
                </c:pt>
                <c:pt idx="2568">
                  <c:v>5136</c:v>
                </c:pt>
                <c:pt idx="2569">
                  <c:v>5138</c:v>
                </c:pt>
                <c:pt idx="2570">
                  <c:v>5140</c:v>
                </c:pt>
                <c:pt idx="2571">
                  <c:v>5142</c:v>
                </c:pt>
                <c:pt idx="2572">
                  <c:v>5144</c:v>
                </c:pt>
                <c:pt idx="2573">
                  <c:v>5146</c:v>
                </c:pt>
                <c:pt idx="2574">
                  <c:v>5148</c:v>
                </c:pt>
                <c:pt idx="2575">
                  <c:v>5150</c:v>
                </c:pt>
                <c:pt idx="2576">
                  <c:v>5152</c:v>
                </c:pt>
                <c:pt idx="2577">
                  <c:v>5154</c:v>
                </c:pt>
                <c:pt idx="2578">
                  <c:v>5156</c:v>
                </c:pt>
                <c:pt idx="2579">
                  <c:v>5158</c:v>
                </c:pt>
                <c:pt idx="2580">
                  <c:v>5160</c:v>
                </c:pt>
                <c:pt idx="2581">
                  <c:v>5162</c:v>
                </c:pt>
                <c:pt idx="2582">
                  <c:v>5164</c:v>
                </c:pt>
                <c:pt idx="2583">
                  <c:v>5166</c:v>
                </c:pt>
                <c:pt idx="2584">
                  <c:v>5168</c:v>
                </c:pt>
                <c:pt idx="2585">
                  <c:v>5170</c:v>
                </c:pt>
                <c:pt idx="2586">
                  <c:v>5172</c:v>
                </c:pt>
                <c:pt idx="2587">
                  <c:v>5174</c:v>
                </c:pt>
                <c:pt idx="2588">
                  <c:v>5176</c:v>
                </c:pt>
                <c:pt idx="2589">
                  <c:v>5178</c:v>
                </c:pt>
                <c:pt idx="2590">
                  <c:v>5180</c:v>
                </c:pt>
                <c:pt idx="2591">
                  <c:v>5182</c:v>
                </c:pt>
                <c:pt idx="2592">
                  <c:v>5184</c:v>
                </c:pt>
                <c:pt idx="2593">
                  <c:v>5186</c:v>
                </c:pt>
                <c:pt idx="2594">
                  <c:v>5188</c:v>
                </c:pt>
                <c:pt idx="2595">
                  <c:v>5190</c:v>
                </c:pt>
                <c:pt idx="2596">
                  <c:v>5192</c:v>
                </c:pt>
                <c:pt idx="2597">
                  <c:v>5194</c:v>
                </c:pt>
                <c:pt idx="2598">
                  <c:v>5196</c:v>
                </c:pt>
                <c:pt idx="2599">
                  <c:v>5198</c:v>
                </c:pt>
                <c:pt idx="2600">
                  <c:v>5200</c:v>
                </c:pt>
                <c:pt idx="2601">
                  <c:v>5202</c:v>
                </c:pt>
                <c:pt idx="2602">
                  <c:v>5204</c:v>
                </c:pt>
                <c:pt idx="2603">
                  <c:v>5206</c:v>
                </c:pt>
                <c:pt idx="2604">
                  <c:v>5208</c:v>
                </c:pt>
                <c:pt idx="2605">
                  <c:v>5210</c:v>
                </c:pt>
                <c:pt idx="2606">
                  <c:v>5212</c:v>
                </c:pt>
                <c:pt idx="2607">
                  <c:v>5214</c:v>
                </c:pt>
                <c:pt idx="2608">
                  <c:v>5216</c:v>
                </c:pt>
                <c:pt idx="2609">
                  <c:v>5218</c:v>
                </c:pt>
                <c:pt idx="2610">
                  <c:v>5220</c:v>
                </c:pt>
                <c:pt idx="2611">
                  <c:v>5222</c:v>
                </c:pt>
                <c:pt idx="2612">
                  <c:v>5224</c:v>
                </c:pt>
                <c:pt idx="2613">
                  <c:v>5226</c:v>
                </c:pt>
                <c:pt idx="2614">
                  <c:v>5228</c:v>
                </c:pt>
                <c:pt idx="2615">
                  <c:v>5230</c:v>
                </c:pt>
                <c:pt idx="2616">
                  <c:v>5232</c:v>
                </c:pt>
                <c:pt idx="2617">
                  <c:v>5234</c:v>
                </c:pt>
                <c:pt idx="2618">
                  <c:v>5236</c:v>
                </c:pt>
                <c:pt idx="2619">
                  <c:v>5238</c:v>
                </c:pt>
                <c:pt idx="2620">
                  <c:v>5240</c:v>
                </c:pt>
                <c:pt idx="2621">
                  <c:v>5242</c:v>
                </c:pt>
                <c:pt idx="2622">
                  <c:v>5244</c:v>
                </c:pt>
                <c:pt idx="2623">
                  <c:v>5246</c:v>
                </c:pt>
                <c:pt idx="2624">
                  <c:v>5248</c:v>
                </c:pt>
                <c:pt idx="2625">
                  <c:v>5250</c:v>
                </c:pt>
                <c:pt idx="2626">
                  <c:v>5252</c:v>
                </c:pt>
                <c:pt idx="2627">
                  <c:v>5254</c:v>
                </c:pt>
                <c:pt idx="2628">
                  <c:v>5256</c:v>
                </c:pt>
                <c:pt idx="2629">
                  <c:v>5258</c:v>
                </c:pt>
                <c:pt idx="2630">
                  <c:v>5260</c:v>
                </c:pt>
                <c:pt idx="2631">
                  <c:v>5262</c:v>
                </c:pt>
                <c:pt idx="2632">
                  <c:v>5264</c:v>
                </c:pt>
                <c:pt idx="2633">
                  <c:v>5266</c:v>
                </c:pt>
                <c:pt idx="2634">
                  <c:v>5268</c:v>
                </c:pt>
                <c:pt idx="2635">
                  <c:v>5270</c:v>
                </c:pt>
                <c:pt idx="2636">
                  <c:v>5272</c:v>
                </c:pt>
                <c:pt idx="2637">
                  <c:v>5274</c:v>
                </c:pt>
                <c:pt idx="2638">
                  <c:v>5276</c:v>
                </c:pt>
                <c:pt idx="2639">
                  <c:v>5278</c:v>
                </c:pt>
                <c:pt idx="2640">
                  <c:v>5280</c:v>
                </c:pt>
                <c:pt idx="2641">
                  <c:v>5282</c:v>
                </c:pt>
                <c:pt idx="2642">
                  <c:v>5284</c:v>
                </c:pt>
                <c:pt idx="2643">
                  <c:v>5286</c:v>
                </c:pt>
                <c:pt idx="2644">
                  <c:v>5288</c:v>
                </c:pt>
                <c:pt idx="2645">
                  <c:v>5290</c:v>
                </c:pt>
                <c:pt idx="2646">
                  <c:v>5292</c:v>
                </c:pt>
                <c:pt idx="2647">
                  <c:v>5294</c:v>
                </c:pt>
                <c:pt idx="2648">
                  <c:v>5296</c:v>
                </c:pt>
                <c:pt idx="2649">
                  <c:v>5298</c:v>
                </c:pt>
                <c:pt idx="2650">
                  <c:v>5300</c:v>
                </c:pt>
                <c:pt idx="2651">
                  <c:v>5302</c:v>
                </c:pt>
                <c:pt idx="2652">
                  <c:v>5304</c:v>
                </c:pt>
                <c:pt idx="2653">
                  <c:v>5306</c:v>
                </c:pt>
                <c:pt idx="2654">
                  <c:v>5308</c:v>
                </c:pt>
                <c:pt idx="2655">
                  <c:v>5310</c:v>
                </c:pt>
                <c:pt idx="2656">
                  <c:v>5312</c:v>
                </c:pt>
                <c:pt idx="2657">
                  <c:v>5314</c:v>
                </c:pt>
                <c:pt idx="2658">
                  <c:v>5316</c:v>
                </c:pt>
                <c:pt idx="2659">
                  <c:v>5318</c:v>
                </c:pt>
                <c:pt idx="2660">
                  <c:v>5320</c:v>
                </c:pt>
                <c:pt idx="2661">
                  <c:v>5322</c:v>
                </c:pt>
                <c:pt idx="2662">
                  <c:v>5324</c:v>
                </c:pt>
                <c:pt idx="2663">
                  <c:v>5326</c:v>
                </c:pt>
                <c:pt idx="2664">
                  <c:v>5328</c:v>
                </c:pt>
                <c:pt idx="2665">
                  <c:v>5330</c:v>
                </c:pt>
                <c:pt idx="2666">
                  <c:v>5332</c:v>
                </c:pt>
                <c:pt idx="2667">
                  <c:v>5334</c:v>
                </c:pt>
                <c:pt idx="2668">
                  <c:v>5336</c:v>
                </c:pt>
                <c:pt idx="2669">
                  <c:v>5338</c:v>
                </c:pt>
                <c:pt idx="2670">
                  <c:v>5340</c:v>
                </c:pt>
                <c:pt idx="2671">
                  <c:v>5342</c:v>
                </c:pt>
                <c:pt idx="2672">
                  <c:v>5344</c:v>
                </c:pt>
                <c:pt idx="2673">
                  <c:v>5346</c:v>
                </c:pt>
                <c:pt idx="2674">
                  <c:v>5348</c:v>
                </c:pt>
                <c:pt idx="2675">
                  <c:v>5350</c:v>
                </c:pt>
                <c:pt idx="2676">
                  <c:v>5352</c:v>
                </c:pt>
                <c:pt idx="2677">
                  <c:v>5354</c:v>
                </c:pt>
                <c:pt idx="2678">
                  <c:v>5356</c:v>
                </c:pt>
                <c:pt idx="2679">
                  <c:v>5358</c:v>
                </c:pt>
                <c:pt idx="2680">
                  <c:v>5360</c:v>
                </c:pt>
                <c:pt idx="2681">
                  <c:v>5362</c:v>
                </c:pt>
                <c:pt idx="2682">
                  <c:v>5364</c:v>
                </c:pt>
                <c:pt idx="2683">
                  <c:v>5366</c:v>
                </c:pt>
                <c:pt idx="2684">
                  <c:v>5368</c:v>
                </c:pt>
                <c:pt idx="2685">
                  <c:v>5370</c:v>
                </c:pt>
                <c:pt idx="2686">
                  <c:v>5372</c:v>
                </c:pt>
                <c:pt idx="2687">
                  <c:v>5374</c:v>
                </c:pt>
                <c:pt idx="2688">
                  <c:v>5376</c:v>
                </c:pt>
                <c:pt idx="2689">
                  <c:v>5378</c:v>
                </c:pt>
                <c:pt idx="2690">
                  <c:v>5380</c:v>
                </c:pt>
                <c:pt idx="2691">
                  <c:v>5382</c:v>
                </c:pt>
                <c:pt idx="2692">
                  <c:v>5384</c:v>
                </c:pt>
                <c:pt idx="2693">
                  <c:v>5386</c:v>
                </c:pt>
                <c:pt idx="2694">
                  <c:v>5388</c:v>
                </c:pt>
                <c:pt idx="2695">
                  <c:v>5390</c:v>
                </c:pt>
                <c:pt idx="2696">
                  <c:v>5392</c:v>
                </c:pt>
                <c:pt idx="2697">
                  <c:v>5394</c:v>
                </c:pt>
                <c:pt idx="2698">
                  <c:v>5396</c:v>
                </c:pt>
                <c:pt idx="2699">
                  <c:v>5398</c:v>
                </c:pt>
                <c:pt idx="2700">
                  <c:v>5400</c:v>
                </c:pt>
                <c:pt idx="2701">
                  <c:v>5402</c:v>
                </c:pt>
                <c:pt idx="2702">
                  <c:v>5404</c:v>
                </c:pt>
                <c:pt idx="2703">
                  <c:v>5406</c:v>
                </c:pt>
                <c:pt idx="2704">
                  <c:v>5408</c:v>
                </c:pt>
                <c:pt idx="2705">
                  <c:v>5410</c:v>
                </c:pt>
                <c:pt idx="2706">
                  <c:v>5412</c:v>
                </c:pt>
                <c:pt idx="2707">
                  <c:v>5414</c:v>
                </c:pt>
                <c:pt idx="2708">
                  <c:v>5416</c:v>
                </c:pt>
                <c:pt idx="2709">
                  <c:v>5418</c:v>
                </c:pt>
                <c:pt idx="2710">
                  <c:v>5420</c:v>
                </c:pt>
                <c:pt idx="2711">
                  <c:v>5422</c:v>
                </c:pt>
                <c:pt idx="2712">
                  <c:v>5424</c:v>
                </c:pt>
                <c:pt idx="2713">
                  <c:v>5426</c:v>
                </c:pt>
                <c:pt idx="2714">
                  <c:v>5428</c:v>
                </c:pt>
                <c:pt idx="2715">
                  <c:v>5430</c:v>
                </c:pt>
                <c:pt idx="2716">
                  <c:v>5432</c:v>
                </c:pt>
                <c:pt idx="2717">
                  <c:v>5434</c:v>
                </c:pt>
                <c:pt idx="2718">
                  <c:v>5436</c:v>
                </c:pt>
                <c:pt idx="2719">
                  <c:v>5438</c:v>
                </c:pt>
                <c:pt idx="2720">
                  <c:v>5440</c:v>
                </c:pt>
                <c:pt idx="2721">
                  <c:v>5442</c:v>
                </c:pt>
                <c:pt idx="2722">
                  <c:v>5444</c:v>
                </c:pt>
                <c:pt idx="2723">
                  <c:v>5446</c:v>
                </c:pt>
                <c:pt idx="2724">
                  <c:v>5448</c:v>
                </c:pt>
                <c:pt idx="2725">
                  <c:v>5450</c:v>
                </c:pt>
                <c:pt idx="2726">
                  <c:v>5452</c:v>
                </c:pt>
                <c:pt idx="2727">
                  <c:v>5454</c:v>
                </c:pt>
                <c:pt idx="2728">
                  <c:v>5456</c:v>
                </c:pt>
                <c:pt idx="2729">
                  <c:v>5458</c:v>
                </c:pt>
                <c:pt idx="2730">
                  <c:v>5460</c:v>
                </c:pt>
                <c:pt idx="2731">
                  <c:v>5462</c:v>
                </c:pt>
                <c:pt idx="2732">
                  <c:v>5464</c:v>
                </c:pt>
                <c:pt idx="2733">
                  <c:v>5466</c:v>
                </c:pt>
                <c:pt idx="2734">
                  <c:v>5468</c:v>
                </c:pt>
                <c:pt idx="2735">
                  <c:v>5470</c:v>
                </c:pt>
                <c:pt idx="2736">
                  <c:v>5472</c:v>
                </c:pt>
                <c:pt idx="2737">
                  <c:v>5474</c:v>
                </c:pt>
                <c:pt idx="2738">
                  <c:v>5476</c:v>
                </c:pt>
                <c:pt idx="2739">
                  <c:v>5478</c:v>
                </c:pt>
                <c:pt idx="2740">
                  <c:v>5480</c:v>
                </c:pt>
                <c:pt idx="2741">
                  <c:v>5482</c:v>
                </c:pt>
                <c:pt idx="2742">
                  <c:v>5484</c:v>
                </c:pt>
                <c:pt idx="2743">
                  <c:v>5486</c:v>
                </c:pt>
                <c:pt idx="2744">
                  <c:v>5488</c:v>
                </c:pt>
                <c:pt idx="2745">
                  <c:v>5490</c:v>
                </c:pt>
                <c:pt idx="2746">
                  <c:v>5492</c:v>
                </c:pt>
                <c:pt idx="2747">
                  <c:v>5494</c:v>
                </c:pt>
                <c:pt idx="2748">
                  <c:v>5496</c:v>
                </c:pt>
                <c:pt idx="2749">
                  <c:v>5498</c:v>
                </c:pt>
                <c:pt idx="2750">
                  <c:v>5500</c:v>
                </c:pt>
                <c:pt idx="2751">
                  <c:v>5502</c:v>
                </c:pt>
                <c:pt idx="2752">
                  <c:v>5504</c:v>
                </c:pt>
                <c:pt idx="2753">
                  <c:v>5506</c:v>
                </c:pt>
                <c:pt idx="2754">
                  <c:v>5508</c:v>
                </c:pt>
                <c:pt idx="2755">
                  <c:v>5510</c:v>
                </c:pt>
                <c:pt idx="2756">
                  <c:v>5512</c:v>
                </c:pt>
                <c:pt idx="2757">
                  <c:v>5514</c:v>
                </c:pt>
                <c:pt idx="2758">
                  <c:v>5516</c:v>
                </c:pt>
                <c:pt idx="2759">
                  <c:v>5518</c:v>
                </c:pt>
                <c:pt idx="2760">
                  <c:v>5520</c:v>
                </c:pt>
                <c:pt idx="2761">
                  <c:v>5522</c:v>
                </c:pt>
                <c:pt idx="2762">
                  <c:v>5524</c:v>
                </c:pt>
                <c:pt idx="2763">
                  <c:v>5526</c:v>
                </c:pt>
                <c:pt idx="2764">
                  <c:v>5528</c:v>
                </c:pt>
                <c:pt idx="2765">
                  <c:v>5530</c:v>
                </c:pt>
                <c:pt idx="2766">
                  <c:v>5532</c:v>
                </c:pt>
                <c:pt idx="2767">
                  <c:v>5534</c:v>
                </c:pt>
                <c:pt idx="2768">
                  <c:v>5536</c:v>
                </c:pt>
                <c:pt idx="2769">
                  <c:v>5538</c:v>
                </c:pt>
                <c:pt idx="2770">
                  <c:v>5540</c:v>
                </c:pt>
                <c:pt idx="2771">
                  <c:v>5542</c:v>
                </c:pt>
                <c:pt idx="2772">
                  <c:v>5544</c:v>
                </c:pt>
                <c:pt idx="2773">
                  <c:v>5546</c:v>
                </c:pt>
                <c:pt idx="2774">
                  <c:v>5548</c:v>
                </c:pt>
                <c:pt idx="2775">
                  <c:v>5550</c:v>
                </c:pt>
                <c:pt idx="2776">
                  <c:v>5552</c:v>
                </c:pt>
                <c:pt idx="2777">
                  <c:v>5554</c:v>
                </c:pt>
                <c:pt idx="2778">
                  <c:v>5556</c:v>
                </c:pt>
                <c:pt idx="2779">
                  <c:v>5558</c:v>
                </c:pt>
                <c:pt idx="2780">
                  <c:v>5560</c:v>
                </c:pt>
                <c:pt idx="2781">
                  <c:v>5562</c:v>
                </c:pt>
                <c:pt idx="2782">
                  <c:v>5564</c:v>
                </c:pt>
                <c:pt idx="2783">
                  <c:v>5566</c:v>
                </c:pt>
                <c:pt idx="2784">
                  <c:v>5568</c:v>
                </c:pt>
                <c:pt idx="2785">
                  <c:v>5570</c:v>
                </c:pt>
                <c:pt idx="2786">
                  <c:v>5572</c:v>
                </c:pt>
                <c:pt idx="2787">
                  <c:v>5574</c:v>
                </c:pt>
                <c:pt idx="2788">
                  <c:v>5576</c:v>
                </c:pt>
                <c:pt idx="2789">
                  <c:v>5578</c:v>
                </c:pt>
                <c:pt idx="2790">
                  <c:v>5580</c:v>
                </c:pt>
                <c:pt idx="2791">
                  <c:v>5582</c:v>
                </c:pt>
                <c:pt idx="2792">
                  <c:v>5584</c:v>
                </c:pt>
                <c:pt idx="2793">
                  <c:v>5586</c:v>
                </c:pt>
                <c:pt idx="2794">
                  <c:v>5588</c:v>
                </c:pt>
                <c:pt idx="2795">
                  <c:v>5590</c:v>
                </c:pt>
                <c:pt idx="2796">
                  <c:v>5592</c:v>
                </c:pt>
                <c:pt idx="2797">
                  <c:v>5594</c:v>
                </c:pt>
                <c:pt idx="2798">
                  <c:v>5596</c:v>
                </c:pt>
                <c:pt idx="2799">
                  <c:v>5598</c:v>
                </c:pt>
                <c:pt idx="2800">
                  <c:v>5600</c:v>
                </c:pt>
                <c:pt idx="2801">
                  <c:v>5602</c:v>
                </c:pt>
                <c:pt idx="2802">
                  <c:v>5604</c:v>
                </c:pt>
                <c:pt idx="2803">
                  <c:v>5606</c:v>
                </c:pt>
                <c:pt idx="2804">
                  <c:v>5608</c:v>
                </c:pt>
                <c:pt idx="2805">
                  <c:v>5610</c:v>
                </c:pt>
                <c:pt idx="2806">
                  <c:v>5612</c:v>
                </c:pt>
                <c:pt idx="2807">
                  <c:v>5614</c:v>
                </c:pt>
                <c:pt idx="2808">
                  <c:v>5616</c:v>
                </c:pt>
                <c:pt idx="2809">
                  <c:v>5618</c:v>
                </c:pt>
                <c:pt idx="2810">
                  <c:v>5620</c:v>
                </c:pt>
                <c:pt idx="2811">
                  <c:v>5622</c:v>
                </c:pt>
                <c:pt idx="2812">
                  <c:v>5624</c:v>
                </c:pt>
                <c:pt idx="2813">
                  <c:v>5626</c:v>
                </c:pt>
                <c:pt idx="2814">
                  <c:v>5628</c:v>
                </c:pt>
                <c:pt idx="2815">
                  <c:v>5630</c:v>
                </c:pt>
                <c:pt idx="2816">
                  <c:v>5632</c:v>
                </c:pt>
                <c:pt idx="2817">
                  <c:v>5634</c:v>
                </c:pt>
                <c:pt idx="2818">
                  <c:v>5636</c:v>
                </c:pt>
                <c:pt idx="2819">
                  <c:v>5638</c:v>
                </c:pt>
                <c:pt idx="2820">
                  <c:v>5640</c:v>
                </c:pt>
                <c:pt idx="2821">
                  <c:v>5642</c:v>
                </c:pt>
                <c:pt idx="2822">
                  <c:v>5644</c:v>
                </c:pt>
                <c:pt idx="2823">
                  <c:v>5646</c:v>
                </c:pt>
                <c:pt idx="2824">
                  <c:v>5648</c:v>
                </c:pt>
                <c:pt idx="2825">
                  <c:v>5650</c:v>
                </c:pt>
                <c:pt idx="2826">
                  <c:v>5652</c:v>
                </c:pt>
                <c:pt idx="2827">
                  <c:v>5654</c:v>
                </c:pt>
                <c:pt idx="2828">
                  <c:v>5656</c:v>
                </c:pt>
                <c:pt idx="2829">
                  <c:v>5658</c:v>
                </c:pt>
                <c:pt idx="2830">
                  <c:v>5660</c:v>
                </c:pt>
                <c:pt idx="2831">
                  <c:v>5662</c:v>
                </c:pt>
                <c:pt idx="2832">
                  <c:v>5664</c:v>
                </c:pt>
                <c:pt idx="2833">
                  <c:v>5666</c:v>
                </c:pt>
                <c:pt idx="2834">
                  <c:v>5668</c:v>
                </c:pt>
                <c:pt idx="2835">
                  <c:v>5670</c:v>
                </c:pt>
                <c:pt idx="2836">
                  <c:v>5672</c:v>
                </c:pt>
                <c:pt idx="2837">
                  <c:v>5674</c:v>
                </c:pt>
                <c:pt idx="2838">
                  <c:v>5676</c:v>
                </c:pt>
                <c:pt idx="2839">
                  <c:v>5678</c:v>
                </c:pt>
                <c:pt idx="2840">
                  <c:v>5680</c:v>
                </c:pt>
                <c:pt idx="2841">
                  <c:v>5682</c:v>
                </c:pt>
                <c:pt idx="2842">
                  <c:v>5684</c:v>
                </c:pt>
                <c:pt idx="2843">
                  <c:v>5686</c:v>
                </c:pt>
                <c:pt idx="2844">
                  <c:v>5688</c:v>
                </c:pt>
                <c:pt idx="2845">
                  <c:v>5690</c:v>
                </c:pt>
                <c:pt idx="2846">
                  <c:v>5692</c:v>
                </c:pt>
                <c:pt idx="2847">
                  <c:v>5694</c:v>
                </c:pt>
                <c:pt idx="2848">
                  <c:v>5696</c:v>
                </c:pt>
                <c:pt idx="2849">
                  <c:v>5698</c:v>
                </c:pt>
                <c:pt idx="2850">
                  <c:v>5700</c:v>
                </c:pt>
                <c:pt idx="2851">
                  <c:v>5702</c:v>
                </c:pt>
                <c:pt idx="2852">
                  <c:v>5704</c:v>
                </c:pt>
                <c:pt idx="2853">
                  <c:v>5706</c:v>
                </c:pt>
                <c:pt idx="2854">
                  <c:v>5708</c:v>
                </c:pt>
                <c:pt idx="2855">
                  <c:v>5710</c:v>
                </c:pt>
                <c:pt idx="2856">
                  <c:v>5712</c:v>
                </c:pt>
                <c:pt idx="2857">
                  <c:v>5714</c:v>
                </c:pt>
                <c:pt idx="2858">
                  <c:v>5716</c:v>
                </c:pt>
                <c:pt idx="2859">
                  <c:v>5718</c:v>
                </c:pt>
                <c:pt idx="2860">
                  <c:v>5720</c:v>
                </c:pt>
                <c:pt idx="2861">
                  <c:v>5722</c:v>
                </c:pt>
                <c:pt idx="2862">
                  <c:v>5724</c:v>
                </c:pt>
                <c:pt idx="2863">
                  <c:v>5726</c:v>
                </c:pt>
                <c:pt idx="2864">
                  <c:v>5728</c:v>
                </c:pt>
                <c:pt idx="2865">
                  <c:v>5730</c:v>
                </c:pt>
                <c:pt idx="2866">
                  <c:v>5732</c:v>
                </c:pt>
                <c:pt idx="2867">
                  <c:v>5734</c:v>
                </c:pt>
                <c:pt idx="2868">
                  <c:v>5736</c:v>
                </c:pt>
                <c:pt idx="2869">
                  <c:v>5738</c:v>
                </c:pt>
                <c:pt idx="2870">
                  <c:v>5740</c:v>
                </c:pt>
                <c:pt idx="2871">
                  <c:v>5742</c:v>
                </c:pt>
                <c:pt idx="2872">
                  <c:v>5744</c:v>
                </c:pt>
                <c:pt idx="2873">
                  <c:v>5746</c:v>
                </c:pt>
                <c:pt idx="2874">
                  <c:v>5748</c:v>
                </c:pt>
                <c:pt idx="2875">
                  <c:v>5750</c:v>
                </c:pt>
                <c:pt idx="2876">
                  <c:v>5752</c:v>
                </c:pt>
                <c:pt idx="2877">
                  <c:v>5754</c:v>
                </c:pt>
                <c:pt idx="2878">
                  <c:v>5756</c:v>
                </c:pt>
                <c:pt idx="2879">
                  <c:v>5758</c:v>
                </c:pt>
                <c:pt idx="2880">
                  <c:v>5760</c:v>
                </c:pt>
                <c:pt idx="2881">
                  <c:v>5762</c:v>
                </c:pt>
                <c:pt idx="2882">
                  <c:v>5764</c:v>
                </c:pt>
                <c:pt idx="2883">
                  <c:v>5766</c:v>
                </c:pt>
                <c:pt idx="2884">
                  <c:v>5768</c:v>
                </c:pt>
                <c:pt idx="2885">
                  <c:v>5770</c:v>
                </c:pt>
                <c:pt idx="2886">
                  <c:v>5772</c:v>
                </c:pt>
                <c:pt idx="2887">
                  <c:v>5774</c:v>
                </c:pt>
                <c:pt idx="2888">
                  <c:v>5776</c:v>
                </c:pt>
                <c:pt idx="2889">
                  <c:v>5778</c:v>
                </c:pt>
                <c:pt idx="2890">
                  <c:v>5780</c:v>
                </c:pt>
                <c:pt idx="2891">
                  <c:v>5782</c:v>
                </c:pt>
                <c:pt idx="2892">
                  <c:v>5784</c:v>
                </c:pt>
                <c:pt idx="2893">
                  <c:v>5786</c:v>
                </c:pt>
                <c:pt idx="2894">
                  <c:v>5788</c:v>
                </c:pt>
                <c:pt idx="2895">
                  <c:v>5790</c:v>
                </c:pt>
                <c:pt idx="2896">
                  <c:v>5792</c:v>
                </c:pt>
                <c:pt idx="2897">
                  <c:v>5794</c:v>
                </c:pt>
                <c:pt idx="2898">
                  <c:v>5796</c:v>
                </c:pt>
                <c:pt idx="2899">
                  <c:v>5798</c:v>
                </c:pt>
                <c:pt idx="2900">
                  <c:v>5800</c:v>
                </c:pt>
                <c:pt idx="2901">
                  <c:v>5802</c:v>
                </c:pt>
                <c:pt idx="2902">
                  <c:v>5804</c:v>
                </c:pt>
                <c:pt idx="2903">
                  <c:v>5806</c:v>
                </c:pt>
                <c:pt idx="2904">
                  <c:v>5808</c:v>
                </c:pt>
                <c:pt idx="2905">
                  <c:v>5810</c:v>
                </c:pt>
                <c:pt idx="2906">
                  <c:v>5812</c:v>
                </c:pt>
                <c:pt idx="2907">
                  <c:v>5814</c:v>
                </c:pt>
                <c:pt idx="2908">
                  <c:v>5816</c:v>
                </c:pt>
                <c:pt idx="2909">
                  <c:v>5818</c:v>
                </c:pt>
                <c:pt idx="2910">
                  <c:v>5820</c:v>
                </c:pt>
                <c:pt idx="2911">
                  <c:v>5822</c:v>
                </c:pt>
                <c:pt idx="2912">
                  <c:v>5824</c:v>
                </c:pt>
                <c:pt idx="2913">
                  <c:v>5826</c:v>
                </c:pt>
                <c:pt idx="2914">
                  <c:v>5828</c:v>
                </c:pt>
                <c:pt idx="2915">
                  <c:v>5830</c:v>
                </c:pt>
                <c:pt idx="2916">
                  <c:v>5832</c:v>
                </c:pt>
                <c:pt idx="2917">
                  <c:v>5834</c:v>
                </c:pt>
                <c:pt idx="2918">
                  <c:v>5836</c:v>
                </c:pt>
                <c:pt idx="2919">
                  <c:v>5838</c:v>
                </c:pt>
                <c:pt idx="2920">
                  <c:v>5840</c:v>
                </c:pt>
                <c:pt idx="2921">
                  <c:v>5842</c:v>
                </c:pt>
                <c:pt idx="2922">
                  <c:v>5844</c:v>
                </c:pt>
                <c:pt idx="2923">
                  <c:v>5846</c:v>
                </c:pt>
                <c:pt idx="2924">
                  <c:v>5848</c:v>
                </c:pt>
                <c:pt idx="2925">
                  <c:v>5850</c:v>
                </c:pt>
                <c:pt idx="2926">
                  <c:v>5852</c:v>
                </c:pt>
                <c:pt idx="2927">
                  <c:v>5854</c:v>
                </c:pt>
                <c:pt idx="2928">
                  <c:v>5856</c:v>
                </c:pt>
                <c:pt idx="2929">
                  <c:v>5858</c:v>
                </c:pt>
                <c:pt idx="2930">
                  <c:v>5860</c:v>
                </c:pt>
                <c:pt idx="2931">
                  <c:v>5862</c:v>
                </c:pt>
                <c:pt idx="2932">
                  <c:v>5864</c:v>
                </c:pt>
                <c:pt idx="2933">
                  <c:v>5866</c:v>
                </c:pt>
                <c:pt idx="2934">
                  <c:v>5868</c:v>
                </c:pt>
                <c:pt idx="2935">
                  <c:v>5870</c:v>
                </c:pt>
                <c:pt idx="2936">
                  <c:v>5872</c:v>
                </c:pt>
                <c:pt idx="2937">
                  <c:v>5874</c:v>
                </c:pt>
                <c:pt idx="2938">
                  <c:v>5876</c:v>
                </c:pt>
                <c:pt idx="2939">
                  <c:v>5878</c:v>
                </c:pt>
                <c:pt idx="2940">
                  <c:v>5880</c:v>
                </c:pt>
                <c:pt idx="2941">
                  <c:v>5882</c:v>
                </c:pt>
                <c:pt idx="2942">
                  <c:v>5884</c:v>
                </c:pt>
                <c:pt idx="2943">
                  <c:v>5886</c:v>
                </c:pt>
                <c:pt idx="2944">
                  <c:v>5888</c:v>
                </c:pt>
                <c:pt idx="2945">
                  <c:v>5890</c:v>
                </c:pt>
                <c:pt idx="2946">
                  <c:v>5892</c:v>
                </c:pt>
                <c:pt idx="2947">
                  <c:v>5894</c:v>
                </c:pt>
                <c:pt idx="2948">
                  <c:v>5896</c:v>
                </c:pt>
                <c:pt idx="2949">
                  <c:v>5898</c:v>
                </c:pt>
                <c:pt idx="2950">
                  <c:v>5900</c:v>
                </c:pt>
                <c:pt idx="2951">
                  <c:v>5902</c:v>
                </c:pt>
                <c:pt idx="2952">
                  <c:v>5904</c:v>
                </c:pt>
                <c:pt idx="2953">
                  <c:v>5906</c:v>
                </c:pt>
                <c:pt idx="2954">
                  <c:v>5908</c:v>
                </c:pt>
                <c:pt idx="2955">
                  <c:v>5910</c:v>
                </c:pt>
                <c:pt idx="2956">
                  <c:v>5912</c:v>
                </c:pt>
                <c:pt idx="2957">
                  <c:v>5914</c:v>
                </c:pt>
                <c:pt idx="2958">
                  <c:v>5916</c:v>
                </c:pt>
                <c:pt idx="2959">
                  <c:v>5918</c:v>
                </c:pt>
                <c:pt idx="2960">
                  <c:v>5920</c:v>
                </c:pt>
                <c:pt idx="2961">
                  <c:v>5922</c:v>
                </c:pt>
                <c:pt idx="2962">
                  <c:v>5924</c:v>
                </c:pt>
                <c:pt idx="2963">
                  <c:v>5926</c:v>
                </c:pt>
                <c:pt idx="2964">
                  <c:v>5928</c:v>
                </c:pt>
                <c:pt idx="2965">
                  <c:v>5930</c:v>
                </c:pt>
                <c:pt idx="2966">
                  <c:v>5932</c:v>
                </c:pt>
                <c:pt idx="2967">
                  <c:v>5934</c:v>
                </c:pt>
                <c:pt idx="2968">
                  <c:v>5936</c:v>
                </c:pt>
                <c:pt idx="2969">
                  <c:v>5938</c:v>
                </c:pt>
                <c:pt idx="2970">
                  <c:v>5940</c:v>
                </c:pt>
                <c:pt idx="2971">
                  <c:v>5942</c:v>
                </c:pt>
                <c:pt idx="2972">
                  <c:v>5944</c:v>
                </c:pt>
                <c:pt idx="2973">
                  <c:v>5946</c:v>
                </c:pt>
                <c:pt idx="2974">
                  <c:v>5948</c:v>
                </c:pt>
                <c:pt idx="2975">
                  <c:v>5950</c:v>
                </c:pt>
                <c:pt idx="2976">
                  <c:v>5952</c:v>
                </c:pt>
                <c:pt idx="2977">
                  <c:v>5954</c:v>
                </c:pt>
                <c:pt idx="2978">
                  <c:v>5956</c:v>
                </c:pt>
                <c:pt idx="2979">
                  <c:v>5958</c:v>
                </c:pt>
                <c:pt idx="2980">
                  <c:v>5960</c:v>
                </c:pt>
                <c:pt idx="2981">
                  <c:v>5962</c:v>
                </c:pt>
                <c:pt idx="2982">
                  <c:v>5964</c:v>
                </c:pt>
                <c:pt idx="2983">
                  <c:v>5966</c:v>
                </c:pt>
                <c:pt idx="2984">
                  <c:v>5968</c:v>
                </c:pt>
                <c:pt idx="2985">
                  <c:v>5970</c:v>
                </c:pt>
                <c:pt idx="2986">
                  <c:v>5972</c:v>
                </c:pt>
                <c:pt idx="2987">
                  <c:v>5974</c:v>
                </c:pt>
                <c:pt idx="2988">
                  <c:v>5976</c:v>
                </c:pt>
                <c:pt idx="2989">
                  <c:v>5978</c:v>
                </c:pt>
                <c:pt idx="2990">
                  <c:v>5980</c:v>
                </c:pt>
                <c:pt idx="2991">
                  <c:v>5982</c:v>
                </c:pt>
                <c:pt idx="2992">
                  <c:v>5984</c:v>
                </c:pt>
                <c:pt idx="2993">
                  <c:v>5986</c:v>
                </c:pt>
                <c:pt idx="2994">
                  <c:v>5988</c:v>
                </c:pt>
                <c:pt idx="2995">
                  <c:v>5990</c:v>
                </c:pt>
                <c:pt idx="2996">
                  <c:v>5992</c:v>
                </c:pt>
                <c:pt idx="2997">
                  <c:v>5994</c:v>
                </c:pt>
                <c:pt idx="2998">
                  <c:v>5996</c:v>
                </c:pt>
                <c:pt idx="2999">
                  <c:v>5998</c:v>
                </c:pt>
                <c:pt idx="3000">
                  <c:v>6000</c:v>
                </c:pt>
              </c:numCache>
            </c:numRef>
          </c:xVal>
          <c:yVal>
            <c:numRef>
              <c:f>Hoja2!$C$28:$C$3066</c:f>
              <c:numCache>
                <c:formatCode>_("$"* #,##0.00_);_("$"* \(#,##0.00\);_("$"* "-"??_);_(@_)</c:formatCode>
                <c:ptCount val="3039"/>
                <c:pt idx="0">
                  <c:v>0</c:v>
                </c:pt>
                <c:pt idx="1">
                  <c:v>174</c:v>
                </c:pt>
                <c:pt idx="2">
                  <c:v>348</c:v>
                </c:pt>
                <c:pt idx="3">
                  <c:v>522</c:v>
                </c:pt>
                <c:pt idx="4">
                  <c:v>696</c:v>
                </c:pt>
                <c:pt idx="5">
                  <c:v>870</c:v>
                </c:pt>
                <c:pt idx="6">
                  <c:v>1044</c:v>
                </c:pt>
                <c:pt idx="7">
                  <c:v>1218</c:v>
                </c:pt>
                <c:pt idx="8">
                  <c:v>1392</c:v>
                </c:pt>
                <c:pt idx="9">
                  <c:v>1566</c:v>
                </c:pt>
                <c:pt idx="10">
                  <c:v>1740</c:v>
                </c:pt>
                <c:pt idx="11">
                  <c:v>1914</c:v>
                </c:pt>
                <c:pt idx="12">
                  <c:v>2088</c:v>
                </c:pt>
                <c:pt idx="13">
                  <c:v>2262</c:v>
                </c:pt>
                <c:pt idx="14">
                  <c:v>2436</c:v>
                </c:pt>
                <c:pt idx="15">
                  <c:v>2610</c:v>
                </c:pt>
                <c:pt idx="16">
                  <c:v>2784</c:v>
                </c:pt>
                <c:pt idx="17">
                  <c:v>2958</c:v>
                </c:pt>
                <c:pt idx="18">
                  <c:v>3132</c:v>
                </c:pt>
                <c:pt idx="19">
                  <c:v>3306</c:v>
                </c:pt>
                <c:pt idx="20">
                  <c:v>3480</c:v>
                </c:pt>
                <c:pt idx="21">
                  <c:v>3654</c:v>
                </c:pt>
                <c:pt idx="22">
                  <c:v>3828</c:v>
                </c:pt>
                <c:pt idx="23">
                  <c:v>4002</c:v>
                </c:pt>
                <c:pt idx="24">
                  <c:v>4176</c:v>
                </c:pt>
                <c:pt idx="25">
                  <c:v>4350</c:v>
                </c:pt>
                <c:pt idx="26">
                  <c:v>4524</c:v>
                </c:pt>
                <c:pt idx="27">
                  <c:v>4698</c:v>
                </c:pt>
                <c:pt idx="28">
                  <c:v>4872</c:v>
                </c:pt>
                <c:pt idx="29">
                  <c:v>5046</c:v>
                </c:pt>
                <c:pt idx="30">
                  <c:v>5220</c:v>
                </c:pt>
                <c:pt idx="31">
                  <c:v>5394</c:v>
                </c:pt>
                <c:pt idx="32">
                  <c:v>5568</c:v>
                </c:pt>
                <c:pt idx="33">
                  <c:v>5742</c:v>
                </c:pt>
                <c:pt idx="34">
                  <c:v>5916</c:v>
                </c:pt>
                <c:pt idx="35">
                  <c:v>6090</c:v>
                </c:pt>
                <c:pt idx="36">
                  <c:v>6264</c:v>
                </c:pt>
                <c:pt idx="37">
                  <c:v>6438</c:v>
                </c:pt>
                <c:pt idx="38">
                  <c:v>6612</c:v>
                </c:pt>
                <c:pt idx="39">
                  <c:v>6786</c:v>
                </c:pt>
                <c:pt idx="40">
                  <c:v>6960</c:v>
                </c:pt>
                <c:pt idx="41">
                  <c:v>7134</c:v>
                </c:pt>
                <c:pt idx="42">
                  <c:v>7308</c:v>
                </c:pt>
                <c:pt idx="43">
                  <c:v>7482</c:v>
                </c:pt>
                <c:pt idx="44">
                  <c:v>7656</c:v>
                </c:pt>
                <c:pt idx="45">
                  <c:v>7830</c:v>
                </c:pt>
                <c:pt idx="46">
                  <c:v>8004</c:v>
                </c:pt>
                <c:pt idx="47">
                  <c:v>8178</c:v>
                </c:pt>
                <c:pt idx="48">
                  <c:v>8352</c:v>
                </c:pt>
                <c:pt idx="49">
                  <c:v>8526</c:v>
                </c:pt>
                <c:pt idx="50">
                  <c:v>8700</c:v>
                </c:pt>
                <c:pt idx="51">
                  <c:v>8874</c:v>
                </c:pt>
                <c:pt idx="52">
                  <c:v>9048</c:v>
                </c:pt>
                <c:pt idx="53">
                  <c:v>9222</c:v>
                </c:pt>
                <c:pt idx="54">
                  <c:v>9396</c:v>
                </c:pt>
                <c:pt idx="55">
                  <c:v>9570</c:v>
                </c:pt>
                <c:pt idx="56">
                  <c:v>9744</c:v>
                </c:pt>
                <c:pt idx="57">
                  <c:v>9918</c:v>
                </c:pt>
                <c:pt idx="58">
                  <c:v>10092</c:v>
                </c:pt>
                <c:pt idx="59">
                  <c:v>10266</c:v>
                </c:pt>
                <c:pt idx="60">
                  <c:v>10440</c:v>
                </c:pt>
                <c:pt idx="61">
                  <c:v>10614</c:v>
                </c:pt>
                <c:pt idx="62">
                  <c:v>10788</c:v>
                </c:pt>
                <c:pt idx="63">
                  <c:v>10962</c:v>
                </c:pt>
                <c:pt idx="64">
                  <c:v>11136</c:v>
                </c:pt>
                <c:pt idx="65">
                  <c:v>11310</c:v>
                </c:pt>
                <c:pt idx="66">
                  <c:v>11484</c:v>
                </c:pt>
                <c:pt idx="67">
                  <c:v>11658</c:v>
                </c:pt>
                <c:pt idx="68">
                  <c:v>11832</c:v>
                </c:pt>
                <c:pt idx="69">
                  <c:v>12006</c:v>
                </c:pt>
                <c:pt idx="70">
                  <c:v>12180</c:v>
                </c:pt>
                <c:pt idx="71">
                  <c:v>12354</c:v>
                </c:pt>
                <c:pt idx="72">
                  <c:v>12528</c:v>
                </c:pt>
                <c:pt idx="73">
                  <c:v>12702</c:v>
                </c:pt>
                <c:pt idx="74">
                  <c:v>12876</c:v>
                </c:pt>
                <c:pt idx="75">
                  <c:v>13050</c:v>
                </c:pt>
                <c:pt idx="76">
                  <c:v>13224</c:v>
                </c:pt>
                <c:pt idx="77">
                  <c:v>13398</c:v>
                </c:pt>
                <c:pt idx="78">
                  <c:v>13572</c:v>
                </c:pt>
                <c:pt idx="79">
                  <c:v>13746</c:v>
                </c:pt>
                <c:pt idx="80">
                  <c:v>13920</c:v>
                </c:pt>
                <c:pt idx="81">
                  <c:v>14094</c:v>
                </c:pt>
                <c:pt idx="82">
                  <c:v>14268</c:v>
                </c:pt>
                <c:pt idx="83">
                  <c:v>14442</c:v>
                </c:pt>
                <c:pt idx="84">
                  <c:v>14616</c:v>
                </c:pt>
                <c:pt idx="85">
                  <c:v>14790</c:v>
                </c:pt>
                <c:pt idx="86">
                  <c:v>14964</c:v>
                </c:pt>
                <c:pt idx="87">
                  <c:v>15138</c:v>
                </c:pt>
                <c:pt idx="88">
                  <c:v>15312</c:v>
                </c:pt>
                <c:pt idx="89">
                  <c:v>15486</c:v>
                </c:pt>
                <c:pt idx="90">
                  <c:v>15660</c:v>
                </c:pt>
                <c:pt idx="91">
                  <c:v>15834</c:v>
                </c:pt>
                <c:pt idx="92">
                  <c:v>16008</c:v>
                </c:pt>
                <c:pt idx="93">
                  <c:v>16182</c:v>
                </c:pt>
                <c:pt idx="94">
                  <c:v>16356</c:v>
                </c:pt>
                <c:pt idx="95">
                  <c:v>16530</c:v>
                </c:pt>
                <c:pt idx="96">
                  <c:v>16704</c:v>
                </c:pt>
                <c:pt idx="97">
                  <c:v>16878</c:v>
                </c:pt>
                <c:pt idx="98">
                  <c:v>17052</c:v>
                </c:pt>
                <c:pt idx="99">
                  <c:v>17226</c:v>
                </c:pt>
                <c:pt idx="100">
                  <c:v>17400</c:v>
                </c:pt>
                <c:pt idx="101">
                  <c:v>17574</c:v>
                </c:pt>
                <c:pt idx="102">
                  <c:v>17748</c:v>
                </c:pt>
                <c:pt idx="103">
                  <c:v>17922</c:v>
                </c:pt>
                <c:pt idx="104">
                  <c:v>18096</c:v>
                </c:pt>
                <c:pt idx="105">
                  <c:v>18270</c:v>
                </c:pt>
                <c:pt idx="106">
                  <c:v>18444</c:v>
                </c:pt>
                <c:pt idx="107">
                  <c:v>18618</c:v>
                </c:pt>
                <c:pt idx="108">
                  <c:v>18792</c:v>
                </c:pt>
                <c:pt idx="109">
                  <c:v>18966</c:v>
                </c:pt>
                <c:pt idx="110">
                  <c:v>19140</c:v>
                </c:pt>
                <c:pt idx="111">
                  <c:v>19314</c:v>
                </c:pt>
                <c:pt idx="112">
                  <c:v>19488</c:v>
                </c:pt>
                <c:pt idx="113">
                  <c:v>19662</c:v>
                </c:pt>
                <c:pt idx="114">
                  <c:v>19836</c:v>
                </c:pt>
                <c:pt idx="115">
                  <c:v>20010</c:v>
                </c:pt>
                <c:pt idx="116">
                  <c:v>20184</c:v>
                </c:pt>
                <c:pt idx="117">
                  <c:v>20358</c:v>
                </c:pt>
                <c:pt idx="118">
                  <c:v>20532</c:v>
                </c:pt>
                <c:pt idx="119">
                  <c:v>20706</c:v>
                </c:pt>
                <c:pt idx="120">
                  <c:v>20880</c:v>
                </c:pt>
                <c:pt idx="121">
                  <c:v>21054</c:v>
                </c:pt>
                <c:pt idx="122">
                  <c:v>21228</c:v>
                </c:pt>
                <c:pt idx="123">
                  <c:v>21402</c:v>
                </c:pt>
                <c:pt idx="124">
                  <c:v>21576</c:v>
                </c:pt>
                <c:pt idx="125">
                  <c:v>21750</c:v>
                </c:pt>
                <c:pt idx="126">
                  <c:v>21924</c:v>
                </c:pt>
                <c:pt idx="127">
                  <c:v>22098</c:v>
                </c:pt>
                <c:pt idx="128">
                  <c:v>22272</c:v>
                </c:pt>
                <c:pt idx="129">
                  <c:v>22446</c:v>
                </c:pt>
                <c:pt idx="130">
                  <c:v>22620</c:v>
                </c:pt>
                <c:pt idx="131">
                  <c:v>22794</c:v>
                </c:pt>
                <c:pt idx="132">
                  <c:v>22968</c:v>
                </c:pt>
                <c:pt idx="133">
                  <c:v>23142</c:v>
                </c:pt>
                <c:pt idx="134">
                  <c:v>23316</c:v>
                </c:pt>
                <c:pt idx="135">
                  <c:v>23490</c:v>
                </c:pt>
                <c:pt idx="136">
                  <c:v>23664</c:v>
                </c:pt>
                <c:pt idx="137">
                  <c:v>23838</c:v>
                </c:pt>
                <c:pt idx="138">
                  <c:v>24012</c:v>
                </c:pt>
                <c:pt idx="139">
                  <c:v>24186</c:v>
                </c:pt>
                <c:pt idx="140">
                  <c:v>24360</c:v>
                </c:pt>
                <c:pt idx="141">
                  <c:v>24534</c:v>
                </c:pt>
                <c:pt idx="142">
                  <c:v>24708</c:v>
                </c:pt>
                <c:pt idx="143">
                  <c:v>24882</c:v>
                </c:pt>
                <c:pt idx="144">
                  <c:v>25056</c:v>
                </c:pt>
                <c:pt idx="145">
                  <c:v>25230</c:v>
                </c:pt>
                <c:pt idx="146">
                  <c:v>25404</c:v>
                </c:pt>
                <c:pt idx="147">
                  <c:v>25578</c:v>
                </c:pt>
                <c:pt idx="148">
                  <c:v>25752</c:v>
                </c:pt>
                <c:pt idx="149">
                  <c:v>25926</c:v>
                </c:pt>
                <c:pt idx="150">
                  <c:v>26100</c:v>
                </c:pt>
                <c:pt idx="151">
                  <c:v>26274</c:v>
                </c:pt>
                <c:pt idx="152">
                  <c:v>26448</c:v>
                </c:pt>
                <c:pt idx="153">
                  <c:v>26622</c:v>
                </c:pt>
                <c:pt idx="154">
                  <c:v>26796</c:v>
                </c:pt>
                <c:pt idx="155">
                  <c:v>26970</c:v>
                </c:pt>
                <c:pt idx="156">
                  <c:v>27144</c:v>
                </c:pt>
                <c:pt idx="157">
                  <c:v>27318</c:v>
                </c:pt>
                <c:pt idx="158">
                  <c:v>27492</c:v>
                </c:pt>
                <c:pt idx="159">
                  <c:v>27666</c:v>
                </c:pt>
                <c:pt idx="160">
                  <c:v>27840</c:v>
                </c:pt>
                <c:pt idx="161">
                  <c:v>28014</c:v>
                </c:pt>
                <c:pt idx="162">
                  <c:v>28188</c:v>
                </c:pt>
                <c:pt idx="163">
                  <c:v>28362</c:v>
                </c:pt>
                <c:pt idx="164">
                  <c:v>28536</c:v>
                </c:pt>
                <c:pt idx="165">
                  <c:v>28710</c:v>
                </c:pt>
                <c:pt idx="166">
                  <c:v>28884</c:v>
                </c:pt>
                <c:pt idx="167">
                  <c:v>29058</c:v>
                </c:pt>
                <c:pt idx="168">
                  <c:v>29232</c:v>
                </c:pt>
                <c:pt idx="169">
                  <c:v>29406</c:v>
                </c:pt>
                <c:pt idx="170">
                  <c:v>29580</c:v>
                </c:pt>
                <c:pt idx="171">
                  <c:v>29754</c:v>
                </c:pt>
                <c:pt idx="172">
                  <c:v>29928</c:v>
                </c:pt>
                <c:pt idx="173">
                  <c:v>30102</c:v>
                </c:pt>
                <c:pt idx="174">
                  <c:v>30276</c:v>
                </c:pt>
                <c:pt idx="175">
                  <c:v>30450</c:v>
                </c:pt>
                <c:pt idx="176">
                  <c:v>30624</c:v>
                </c:pt>
                <c:pt idx="177">
                  <c:v>30798</c:v>
                </c:pt>
                <c:pt idx="178">
                  <c:v>30972</c:v>
                </c:pt>
                <c:pt idx="179">
                  <c:v>31146</c:v>
                </c:pt>
                <c:pt idx="180">
                  <c:v>31320</c:v>
                </c:pt>
                <c:pt idx="181">
                  <c:v>31494</c:v>
                </c:pt>
                <c:pt idx="182">
                  <c:v>31668</c:v>
                </c:pt>
                <c:pt idx="183">
                  <c:v>31842</c:v>
                </c:pt>
                <c:pt idx="184">
                  <c:v>32016</c:v>
                </c:pt>
                <c:pt idx="185">
                  <c:v>32190</c:v>
                </c:pt>
                <c:pt idx="186">
                  <c:v>32364</c:v>
                </c:pt>
                <c:pt idx="187">
                  <c:v>32538</c:v>
                </c:pt>
                <c:pt idx="188">
                  <c:v>32712</c:v>
                </c:pt>
                <c:pt idx="189">
                  <c:v>32886</c:v>
                </c:pt>
                <c:pt idx="190">
                  <c:v>33060</c:v>
                </c:pt>
                <c:pt idx="191">
                  <c:v>33234</c:v>
                </c:pt>
                <c:pt idx="192">
                  <c:v>33408</c:v>
                </c:pt>
                <c:pt idx="193">
                  <c:v>33582</c:v>
                </c:pt>
                <c:pt idx="194">
                  <c:v>33756</c:v>
                </c:pt>
                <c:pt idx="195">
                  <c:v>33930</c:v>
                </c:pt>
                <c:pt idx="196">
                  <c:v>34104</c:v>
                </c:pt>
                <c:pt idx="197">
                  <c:v>34278</c:v>
                </c:pt>
                <c:pt idx="198">
                  <c:v>34452</c:v>
                </c:pt>
                <c:pt idx="199">
                  <c:v>34626</c:v>
                </c:pt>
                <c:pt idx="200">
                  <c:v>34800</c:v>
                </c:pt>
                <c:pt idx="201">
                  <c:v>34974</c:v>
                </c:pt>
                <c:pt idx="202">
                  <c:v>35148</c:v>
                </c:pt>
                <c:pt idx="203">
                  <c:v>35322</c:v>
                </c:pt>
                <c:pt idx="204">
                  <c:v>35496</c:v>
                </c:pt>
                <c:pt idx="205">
                  <c:v>35670</c:v>
                </c:pt>
                <c:pt idx="206">
                  <c:v>35844</c:v>
                </c:pt>
                <c:pt idx="207">
                  <c:v>36018</c:v>
                </c:pt>
                <c:pt idx="208">
                  <c:v>36192</c:v>
                </c:pt>
                <c:pt idx="209">
                  <c:v>36366</c:v>
                </c:pt>
                <c:pt idx="210">
                  <c:v>36540</c:v>
                </c:pt>
                <c:pt idx="211">
                  <c:v>36714</c:v>
                </c:pt>
                <c:pt idx="212">
                  <c:v>36888</c:v>
                </c:pt>
                <c:pt idx="213">
                  <c:v>37062</c:v>
                </c:pt>
                <c:pt idx="214">
                  <c:v>37236</c:v>
                </c:pt>
                <c:pt idx="215">
                  <c:v>37410</c:v>
                </c:pt>
                <c:pt idx="216">
                  <c:v>37584</c:v>
                </c:pt>
                <c:pt idx="217">
                  <c:v>37758</c:v>
                </c:pt>
                <c:pt idx="218">
                  <c:v>37932</c:v>
                </c:pt>
                <c:pt idx="219">
                  <c:v>38106</c:v>
                </c:pt>
                <c:pt idx="220">
                  <c:v>38280</c:v>
                </c:pt>
                <c:pt idx="221">
                  <c:v>38454</c:v>
                </c:pt>
                <c:pt idx="222">
                  <c:v>38628</c:v>
                </c:pt>
                <c:pt idx="223">
                  <c:v>38802</c:v>
                </c:pt>
                <c:pt idx="224">
                  <c:v>38976</c:v>
                </c:pt>
                <c:pt idx="225">
                  <c:v>39150</c:v>
                </c:pt>
                <c:pt idx="226">
                  <c:v>39324</c:v>
                </c:pt>
                <c:pt idx="227">
                  <c:v>39498</c:v>
                </c:pt>
                <c:pt idx="228">
                  <c:v>39672</c:v>
                </c:pt>
                <c:pt idx="229">
                  <c:v>39846</c:v>
                </c:pt>
                <c:pt idx="230">
                  <c:v>40020</c:v>
                </c:pt>
                <c:pt idx="231">
                  <c:v>40194</c:v>
                </c:pt>
                <c:pt idx="232">
                  <c:v>40368</c:v>
                </c:pt>
                <c:pt idx="233">
                  <c:v>40542</c:v>
                </c:pt>
                <c:pt idx="234">
                  <c:v>40716</c:v>
                </c:pt>
                <c:pt idx="235">
                  <c:v>40890</c:v>
                </c:pt>
                <c:pt idx="236">
                  <c:v>41064</c:v>
                </c:pt>
                <c:pt idx="237">
                  <c:v>41238</c:v>
                </c:pt>
                <c:pt idx="238">
                  <c:v>41412</c:v>
                </c:pt>
                <c:pt idx="239">
                  <c:v>41586</c:v>
                </c:pt>
                <c:pt idx="240">
                  <c:v>41760</c:v>
                </c:pt>
                <c:pt idx="241">
                  <c:v>41934</c:v>
                </c:pt>
                <c:pt idx="242">
                  <c:v>42108</c:v>
                </c:pt>
                <c:pt idx="243">
                  <c:v>42282</c:v>
                </c:pt>
                <c:pt idx="244">
                  <c:v>42456</c:v>
                </c:pt>
                <c:pt idx="245">
                  <c:v>42630</c:v>
                </c:pt>
                <c:pt idx="246">
                  <c:v>42804</c:v>
                </c:pt>
                <c:pt idx="247">
                  <c:v>42978</c:v>
                </c:pt>
                <c:pt idx="248">
                  <c:v>43152</c:v>
                </c:pt>
                <c:pt idx="249">
                  <c:v>43326</c:v>
                </c:pt>
                <c:pt idx="250">
                  <c:v>43500</c:v>
                </c:pt>
                <c:pt idx="251">
                  <c:v>43674</c:v>
                </c:pt>
                <c:pt idx="252">
                  <c:v>43848</c:v>
                </c:pt>
                <c:pt idx="253">
                  <c:v>44022</c:v>
                </c:pt>
                <c:pt idx="254">
                  <c:v>44196</c:v>
                </c:pt>
                <c:pt idx="255">
                  <c:v>44370</c:v>
                </c:pt>
                <c:pt idx="256">
                  <c:v>44544</c:v>
                </c:pt>
                <c:pt idx="257">
                  <c:v>44718</c:v>
                </c:pt>
                <c:pt idx="258">
                  <c:v>44892</c:v>
                </c:pt>
                <c:pt idx="259">
                  <c:v>45066</c:v>
                </c:pt>
                <c:pt idx="260">
                  <c:v>45240</c:v>
                </c:pt>
                <c:pt idx="261">
                  <c:v>45414</c:v>
                </c:pt>
                <c:pt idx="262">
                  <c:v>45588</c:v>
                </c:pt>
                <c:pt idx="263">
                  <c:v>45762</c:v>
                </c:pt>
                <c:pt idx="264">
                  <c:v>45936</c:v>
                </c:pt>
                <c:pt idx="265">
                  <c:v>46110</c:v>
                </c:pt>
                <c:pt idx="266">
                  <c:v>46284</c:v>
                </c:pt>
                <c:pt idx="267">
                  <c:v>46458</c:v>
                </c:pt>
                <c:pt idx="268">
                  <c:v>46632</c:v>
                </c:pt>
                <c:pt idx="269">
                  <c:v>46806</c:v>
                </c:pt>
                <c:pt idx="270">
                  <c:v>46980</c:v>
                </c:pt>
                <c:pt idx="271">
                  <c:v>47154</c:v>
                </c:pt>
                <c:pt idx="272">
                  <c:v>47328</c:v>
                </c:pt>
                <c:pt idx="273">
                  <c:v>47502</c:v>
                </c:pt>
                <c:pt idx="274">
                  <c:v>47676</c:v>
                </c:pt>
                <c:pt idx="275">
                  <c:v>47850</c:v>
                </c:pt>
                <c:pt idx="276">
                  <c:v>48024</c:v>
                </c:pt>
                <c:pt idx="277">
                  <c:v>48198</c:v>
                </c:pt>
                <c:pt idx="278">
                  <c:v>48372</c:v>
                </c:pt>
                <c:pt idx="279">
                  <c:v>48546</c:v>
                </c:pt>
                <c:pt idx="280">
                  <c:v>48720</c:v>
                </c:pt>
                <c:pt idx="281">
                  <c:v>48894</c:v>
                </c:pt>
                <c:pt idx="282">
                  <c:v>49068</c:v>
                </c:pt>
                <c:pt idx="283">
                  <c:v>49242</c:v>
                </c:pt>
                <c:pt idx="284">
                  <c:v>49416</c:v>
                </c:pt>
                <c:pt idx="285">
                  <c:v>49590</c:v>
                </c:pt>
                <c:pt idx="286">
                  <c:v>49764</c:v>
                </c:pt>
                <c:pt idx="287">
                  <c:v>49938</c:v>
                </c:pt>
                <c:pt idx="288">
                  <c:v>50112</c:v>
                </c:pt>
                <c:pt idx="289">
                  <c:v>50286</c:v>
                </c:pt>
                <c:pt idx="290">
                  <c:v>50460</c:v>
                </c:pt>
                <c:pt idx="291">
                  <c:v>50634</c:v>
                </c:pt>
                <c:pt idx="292">
                  <c:v>50808</c:v>
                </c:pt>
                <c:pt idx="293">
                  <c:v>50982</c:v>
                </c:pt>
                <c:pt idx="294">
                  <c:v>51156</c:v>
                </c:pt>
                <c:pt idx="295">
                  <c:v>51330</c:v>
                </c:pt>
                <c:pt idx="296">
                  <c:v>51504</c:v>
                </c:pt>
                <c:pt idx="297">
                  <c:v>51678</c:v>
                </c:pt>
                <c:pt idx="298">
                  <c:v>51852</c:v>
                </c:pt>
                <c:pt idx="299">
                  <c:v>52026</c:v>
                </c:pt>
                <c:pt idx="300">
                  <c:v>52200</c:v>
                </c:pt>
                <c:pt idx="301">
                  <c:v>52374</c:v>
                </c:pt>
                <c:pt idx="302">
                  <c:v>52548</c:v>
                </c:pt>
                <c:pt idx="303">
                  <c:v>52722</c:v>
                </c:pt>
                <c:pt idx="304">
                  <c:v>52896</c:v>
                </c:pt>
                <c:pt idx="305">
                  <c:v>53070</c:v>
                </c:pt>
                <c:pt idx="306">
                  <c:v>53244</c:v>
                </c:pt>
                <c:pt idx="307">
                  <c:v>53418</c:v>
                </c:pt>
                <c:pt idx="308">
                  <c:v>53592</c:v>
                </c:pt>
                <c:pt idx="309">
                  <c:v>53766</c:v>
                </c:pt>
                <c:pt idx="310">
                  <c:v>53940</c:v>
                </c:pt>
                <c:pt idx="311">
                  <c:v>54114</c:v>
                </c:pt>
                <c:pt idx="312">
                  <c:v>54288</c:v>
                </c:pt>
                <c:pt idx="313">
                  <c:v>54462</c:v>
                </c:pt>
                <c:pt idx="314">
                  <c:v>54636</c:v>
                </c:pt>
                <c:pt idx="315">
                  <c:v>54810</c:v>
                </c:pt>
                <c:pt idx="316">
                  <c:v>54984</c:v>
                </c:pt>
                <c:pt idx="317">
                  <c:v>55158</c:v>
                </c:pt>
                <c:pt idx="318">
                  <c:v>55332</c:v>
                </c:pt>
                <c:pt idx="319">
                  <c:v>55506</c:v>
                </c:pt>
                <c:pt idx="320">
                  <c:v>55680</c:v>
                </c:pt>
                <c:pt idx="321">
                  <c:v>55854</c:v>
                </c:pt>
                <c:pt idx="322">
                  <c:v>56028</c:v>
                </c:pt>
                <c:pt idx="323">
                  <c:v>56202</c:v>
                </c:pt>
                <c:pt idx="324">
                  <c:v>56376</c:v>
                </c:pt>
                <c:pt idx="325">
                  <c:v>56550</c:v>
                </c:pt>
                <c:pt idx="326">
                  <c:v>56724</c:v>
                </c:pt>
                <c:pt idx="327">
                  <c:v>56898</c:v>
                </c:pt>
                <c:pt idx="328">
                  <c:v>57072</c:v>
                </c:pt>
                <c:pt idx="329">
                  <c:v>57246</c:v>
                </c:pt>
                <c:pt idx="330">
                  <c:v>57420</c:v>
                </c:pt>
                <c:pt idx="331">
                  <c:v>57594</c:v>
                </c:pt>
                <c:pt idx="332">
                  <c:v>57768</c:v>
                </c:pt>
                <c:pt idx="333">
                  <c:v>57942</c:v>
                </c:pt>
                <c:pt idx="334">
                  <c:v>58116</c:v>
                </c:pt>
                <c:pt idx="335">
                  <c:v>58290</c:v>
                </c:pt>
                <c:pt idx="336">
                  <c:v>58464</c:v>
                </c:pt>
                <c:pt idx="337">
                  <c:v>58638</c:v>
                </c:pt>
                <c:pt idx="338">
                  <c:v>58812</c:v>
                </c:pt>
                <c:pt idx="339">
                  <c:v>58986</c:v>
                </c:pt>
                <c:pt idx="340">
                  <c:v>59160</c:v>
                </c:pt>
                <c:pt idx="341">
                  <c:v>59334</c:v>
                </c:pt>
                <c:pt idx="342">
                  <c:v>59508</c:v>
                </c:pt>
                <c:pt idx="343">
                  <c:v>59682</c:v>
                </c:pt>
                <c:pt idx="344">
                  <c:v>59856</c:v>
                </c:pt>
                <c:pt idx="345">
                  <c:v>60030</c:v>
                </c:pt>
                <c:pt idx="346">
                  <c:v>60204</c:v>
                </c:pt>
                <c:pt idx="347">
                  <c:v>60378</c:v>
                </c:pt>
                <c:pt idx="348">
                  <c:v>60552</c:v>
                </c:pt>
                <c:pt idx="349">
                  <c:v>60726</c:v>
                </c:pt>
                <c:pt idx="350">
                  <c:v>60900</c:v>
                </c:pt>
                <c:pt idx="351">
                  <c:v>61074</c:v>
                </c:pt>
                <c:pt idx="352">
                  <c:v>61248</c:v>
                </c:pt>
                <c:pt idx="353">
                  <c:v>61422</c:v>
                </c:pt>
                <c:pt idx="354">
                  <c:v>61596</c:v>
                </c:pt>
                <c:pt idx="355">
                  <c:v>61770</c:v>
                </c:pt>
                <c:pt idx="356">
                  <c:v>61944</c:v>
                </c:pt>
                <c:pt idx="357">
                  <c:v>62118</c:v>
                </c:pt>
                <c:pt idx="358">
                  <c:v>62292</c:v>
                </c:pt>
                <c:pt idx="359">
                  <c:v>62466</c:v>
                </c:pt>
                <c:pt idx="360">
                  <c:v>62640</c:v>
                </c:pt>
                <c:pt idx="361">
                  <c:v>62814</c:v>
                </c:pt>
                <c:pt idx="362">
                  <c:v>62988</c:v>
                </c:pt>
                <c:pt idx="363">
                  <c:v>63162</c:v>
                </c:pt>
                <c:pt idx="364">
                  <c:v>63336</c:v>
                </c:pt>
                <c:pt idx="365">
                  <c:v>63510</c:v>
                </c:pt>
                <c:pt idx="366">
                  <c:v>63684</c:v>
                </c:pt>
                <c:pt idx="367">
                  <c:v>63858</c:v>
                </c:pt>
                <c:pt idx="368">
                  <c:v>64032</c:v>
                </c:pt>
                <c:pt idx="369">
                  <c:v>64206</c:v>
                </c:pt>
                <c:pt idx="370">
                  <c:v>64380</c:v>
                </c:pt>
                <c:pt idx="371">
                  <c:v>64554</c:v>
                </c:pt>
                <c:pt idx="372">
                  <c:v>64728</c:v>
                </c:pt>
                <c:pt idx="373">
                  <c:v>64902</c:v>
                </c:pt>
                <c:pt idx="374">
                  <c:v>65076</c:v>
                </c:pt>
                <c:pt idx="375">
                  <c:v>65250</c:v>
                </c:pt>
                <c:pt idx="376">
                  <c:v>65424</c:v>
                </c:pt>
                <c:pt idx="377">
                  <c:v>65598</c:v>
                </c:pt>
                <c:pt idx="378">
                  <c:v>65772</c:v>
                </c:pt>
                <c:pt idx="379">
                  <c:v>65946</c:v>
                </c:pt>
                <c:pt idx="380">
                  <c:v>66120</c:v>
                </c:pt>
                <c:pt idx="381">
                  <c:v>66294</c:v>
                </c:pt>
                <c:pt idx="382">
                  <c:v>66468</c:v>
                </c:pt>
                <c:pt idx="383">
                  <c:v>66642</c:v>
                </c:pt>
                <c:pt idx="384">
                  <c:v>66816</c:v>
                </c:pt>
                <c:pt idx="385">
                  <c:v>66990</c:v>
                </c:pt>
                <c:pt idx="386">
                  <c:v>67164</c:v>
                </c:pt>
                <c:pt idx="387">
                  <c:v>67338</c:v>
                </c:pt>
                <c:pt idx="388">
                  <c:v>67512</c:v>
                </c:pt>
                <c:pt idx="389">
                  <c:v>67686</c:v>
                </c:pt>
                <c:pt idx="390">
                  <c:v>67860</c:v>
                </c:pt>
                <c:pt idx="391">
                  <c:v>68034</c:v>
                </c:pt>
                <c:pt idx="392">
                  <c:v>68208</c:v>
                </c:pt>
                <c:pt idx="393">
                  <c:v>68382</c:v>
                </c:pt>
                <c:pt idx="394">
                  <c:v>68556</c:v>
                </c:pt>
                <c:pt idx="395">
                  <c:v>68730</c:v>
                </c:pt>
                <c:pt idx="396">
                  <c:v>68904</c:v>
                </c:pt>
                <c:pt idx="397">
                  <c:v>69078</c:v>
                </c:pt>
                <c:pt idx="398">
                  <c:v>69252</c:v>
                </c:pt>
                <c:pt idx="399">
                  <c:v>69426</c:v>
                </c:pt>
                <c:pt idx="400">
                  <c:v>69600</c:v>
                </c:pt>
                <c:pt idx="401">
                  <c:v>69774</c:v>
                </c:pt>
                <c:pt idx="402">
                  <c:v>69948</c:v>
                </c:pt>
                <c:pt idx="403">
                  <c:v>70122</c:v>
                </c:pt>
                <c:pt idx="404">
                  <c:v>70296</c:v>
                </c:pt>
                <c:pt idx="405">
                  <c:v>70470</c:v>
                </c:pt>
                <c:pt idx="406">
                  <c:v>70644</c:v>
                </c:pt>
                <c:pt idx="407">
                  <c:v>70818</c:v>
                </c:pt>
                <c:pt idx="408">
                  <c:v>70992</c:v>
                </c:pt>
                <c:pt idx="409">
                  <c:v>71166</c:v>
                </c:pt>
                <c:pt idx="410">
                  <c:v>71340</c:v>
                </c:pt>
                <c:pt idx="411">
                  <c:v>71514</c:v>
                </c:pt>
                <c:pt idx="412">
                  <c:v>71688</c:v>
                </c:pt>
                <c:pt idx="413">
                  <c:v>71862</c:v>
                </c:pt>
                <c:pt idx="414">
                  <c:v>72036</c:v>
                </c:pt>
                <c:pt idx="415">
                  <c:v>72210</c:v>
                </c:pt>
                <c:pt idx="416">
                  <c:v>72384</c:v>
                </c:pt>
                <c:pt idx="417">
                  <c:v>72558</c:v>
                </c:pt>
                <c:pt idx="418">
                  <c:v>72732</c:v>
                </c:pt>
                <c:pt idx="419">
                  <c:v>72906</c:v>
                </c:pt>
                <c:pt idx="420">
                  <c:v>73080</c:v>
                </c:pt>
                <c:pt idx="421">
                  <c:v>73254</c:v>
                </c:pt>
                <c:pt idx="422">
                  <c:v>73428</c:v>
                </c:pt>
                <c:pt idx="423">
                  <c:v>73602</c:v>
                </c:pt>
                <c:pt idx="424">
                  <c:v>73776</c:v>
                </c:pt>
                <c:pt idx="425">
                  <c:v>73950</c:v>
                </c:pt>
                <c:pt idx="426">
                  <c:v>74124</c:v>
                </c:pt>
                <c:pt idx="427">
                  <c:v>74298</c:v>
                </c:pt>
                <c:pt idx="428">
                  <c:v>74472</c:v>
                </c:pt>
                <c:pt idx="429">
                  <c:v>74646</c:v>
                </c:pt>
                <c:pt idx="430">
                  <c:v>74820</c:v>
                </c:pt>
                <c:pt idx="431">
                  <c:v>74994</c:v>
                </c:pt>
                <c:pt idx="432">
                  <c:v>75168</c:v>
                </c:pt>
                <c:pt idx="433">
                  <c:v>75342</c:v>
                </c:pt>
                <c:pt idx="434">
                  <c:v>75516</c:v>
                </c:pt>
                <c:pt idx="435">
                  <c:v>75690</c:v>
                </c:pt>
                <c:pt idx="436">
                  <c:v>75864</c:v>
                </c:pt>
                <c:pt idx="437">
                  <c:v>76038</c:v>
                </c:pt>
                <c:pt idx="438">
                  <c:v>76212</c:v>
                </c:pt>
                <c:pt idx="439">
                  <c:v>76386</c:v>
                </c:pt>
                <c:pt idx="440">
                  <c:v>76560</c:v>
                </c:pt>
                <c:pt idx="441">
                  <c:v>76734</c:v>
                </c:pt>
                <c:pt idx="442">
                  <c:v>76908</c:v>
                </c:pt>
                <c:pt idx="443">
                  <c:v>77082</c:v>
                </c:pt>
                <c:pt idx="444">
                  <c:v>77256</c:v>
                </c:pt>
                <c:pt idx="445">
                  <c:v>77430</c:v>
                </c:pt>
                <c:pt idx="446">
                  <c:v>77604</c:v>
                </c:pt>
                <c:pt idx="447">
                  <c:v>77778</c:v>
                </c:pt>
                <c:pt idx="448">
                  <c:v>77952</c:v>
                </c:pt>
                <c:pt idx="449">
                  <c:v>78126</c:v>
                </c:pt>
                <c:pt idx="450">
                  <c:v>78300</c:v>
                </c:pt>
                <c:pt idx="451">
                  <c:v>78474</c:v>
                </c:pt>
                <c:pt idx="452">
                  <c:v>78648</c:v>
                </c:pt>
                <c:pt idx="453">
                  <c:v>78822</c:v>
                </c:pt>
                <c:pt idx="454">
                  <c:v>78996</c:v>
                </c:pt>
                <c:pt idx="455">
                  <c:v>79170</c:v>
                </c:pt>
                <c:pt idx="456">
                  <c:v>79344</c:v>
                </c:pt>
                <c:pt idx="457">
                  <c:v>79518</c:v>
                </c:pt>
                <c:pt idx="458">
                  <c:v>79692</c:v>
                </c:pt>
                <c:pt idx="459">
                  <c:v>79866</c:v>
                </c:pt>
                <c:pt idx="460">
                  <c:v>80040</c:v>
                </c:pt>
                <c:pt idx="461">
                  <c:v>80214</c:v>
                </c:pt>
                <c:pt idx="462">
                  <c:v>80388</c:v>
                </c:pt>
                <c:pt idx="463">
                  <c:v>80562</c:v>
                </c:pt>
                <c:pt idx="464">
                  <c:v>80736</c:v>
                </c:pt>
                <c:pt idx="465">
                  <c:v>80910</c:v>
                </c:pt>
                <c:pt idx="466">
                  <c:v>81084</c:v>
                </c:pt>
                <c:pt idx="467">
                  <c:v>81258</c:v>
                </c:pt>
                <c:pt idx="468">
                  <c:v>81432</c:v>
                </c:pt>
                <c:pt idx="469">
                  <c:v>81606</c:v>
                </c:pt>
                <c:pt idx="470">
                  <c:v>81780</c:v>
                </c:pt>
                <c:pt idx="471">
                  <c:v>81954</c:v>
                </c:pt>
                <c:pt idx="472">
                  <c:v>82128</c:v>
                </c:pt>
                <c:pt idx="473">
                  <c:v>82302</c:v>
                </c:pt>
                <c:pt idx="474">
                  <c:v>82476</c:v>
                </c:pt>
                <c:pt idx="475">
                  <c:v>82650</c:v>
                </c:pt>
                <c:pt idx="476">
                  <c:v>82824</c:v>
                </c:pt>
                <c:pt idx="477">
                  <c:v>82998</c:v>
                </c:pt>
                <c:pt idx="478">
                  <c:v>83172</c:v>
                </c:pt>
                <c:pt idx="479">
                  <c:v>83346</c:v>
                </c:pt>
                <c:pt idx="480">
                  <c:v>83520</c:v>
                </c:pt>
                <c:pt idx="481">
                  <c:v>83694</c:v>
                </c:pt>
                <c:pt idx="482">
                  <c:v>83868</c:v>
                </c:pt>
                <c:pt idx="483">
                  <c:v>84042</c:v>
                </c:pt>
                <c:pt idx="484">
                  <c:v>84216</c:v>
                </c:pt>
                <c:pt idx="485">
                  <c:v>84390</c:v>
                </c:pt>
                <c:pt idx="486">
                  <c:v>84564</c:v>
                </c:pt>
                <c:pt idx="487">
                  <c:v>84738</c:v>
                </c:pt>
                <c:pt idx="488">
                  <c:v>84912</c:v>
                </c:pt>
                <c:pt idx="489">
                  <c:v>85086</c:v>
                </c:pt>
                <c:pt idx="490">
                  <c:v>85260</c:v>
                </c:pt>
                <c:pt idx="491">
                  <c:v>85434</c:v>
                </c:pt>
                <c:pt idx="492">
                  <c:v>85608</c:v>
                </c:pt>
                <c:pt idx="493">
                  <c:v>85782</c:v>
                </c:pt>
                <c:pt idx="494">
                  <c:v>85956</c:v>
                </c:pt>
                <c:pt idx="495">
                  <c:v>86130</c:v>
                </c:pt>
                <c:pt idx="496">
                  <c:v>86304</c:v>
                </c:pt>
                <c:pt idx="497">
                  <c:v>86478</c:v>
                </c:pt>
                <c:pt idx="498">
                  <c:v>86652</c:v>
                </c:pt>
                <c:pt idx="499">
                  <c:v>86826</c:v>
                </c:pt>
                <c:pt idx="500">
                  <c:v>87000</c:v>
                </c:pt>
                <c:pt idx="501">
                  <c:v>87174</c:v>
                </c:pt>
                <c:pt idx="502">
                  <c:v>87348</c:v>
                </c:pt>
                <c:pt idx="503">
                  <c:v>87522</c:v>
                </c:pt>
                <c:pt idx="504">
                  <c:v>87696</c:v>
                </c:pt>
                <c:pt idx="505">
                  <c:v>87870</c:v>
                </c:pt>
                <c:pt idx="506">
                  <c:v>88044</c:v>
                </c:pt>
                <c:pt idx="507">
                  <c:v>88218</c:v>
                </c:pt>
                <c:pt idx="508">
                  <c:v>88392</c:v>
                </c:pt>
                <c:pt idx="509">
                  <c:v>88566</c:v>
                </c:pt>
                <c:pt idx="510">
                  <c:v>88740</c:v>
                </c:pt>
                <c:pt idx="511">
                  <c:v>88914</c:v>
                </c:pt>
                <c:pt idx="512">
                  <c:v>89088</c:v>
                </c:pt>
                <c:pt idx="513">
                  <c:v>89262</c:v>
                </c:pt>
                <c:pt idx="514">
                  <c:v>89436</c:v>
                </c:pt>
                <c:pt idx="515">
                  <c:v>89610</c:v>
                </c:pt>
                <c:pt idx="516">
                  <c:v>89784</c:v>
                </c:pt>
                <c:pt idx="517">
                  <c:v>89958</c:v>
                </c:pt>
                <c:pt idx="518">
                  <c:v>90132</c:v>
                </c:pt>
                <c:pt idx="519">
                  <c:v>90306</c:v>
                </c:pt>
                <c:pt idx="520">
                  <c:v>90480</c:v>
                </c:pt>
                <c:pt idx="521">
                  <c:v>90654</c:v>
                </c:pt>
                <c:pt idx="522">
                  <c:v>90828</c:v>
                </c:pt>
                <c:pt idx="523">
                  <c:v>91002</c:v>
                </c:pt>
                <c:pt idx="524">
                  <c:v>91176</c:v>
                </c:pt>
                <c:pt idx="525">
                  <c:v>91350</c:v>
                </c:pt>
                <c:pt idx="526">
                  <c:v>91524</c:v>
                </c:pt>
                <c:pt idx="527">
                  <c:v>91698</c:v>
                </c:pt>
                <c:pt idx="528">
                  <c:v>91872</c:v>
                </c:pt>
                <c:pt idx="529">
                  <c:v>92046</c:v>
                </c:pt>
                <c:pt idx="530">
                  <c:v>92220</c:v>
                </c:pt>
                <c:pt idx="531">
                  <c:v>92394</c:v>
                </c:pt>
                <c:pt idx="532">
                  <c:v>92568</c:v>
                </c:pt>
                <c:pt idx="533">
                  <c:v>92742</c:v>
                </c:pt>
                <c:pt idx="534">
                  <c:v>92916</c:v>
                </c:pt>
                <c:pt idx="535">
                  <c:v>93090</c:v>
                </c:pt>
                <c:pt idx="536">
                  <c:v>93264</c:v>
                </c:pt>
                <c:pt idx="537">
                  <c:v>93438</c:v>
                </c:pt>
                <c:pt idx="538">
                  <c:v>93612</c:v>
                </c:pt>
                <c:pt idx="539">
                  <c:v>93786</c:v>
                </c:pt>
                <c:pt idx="540">
                  <c:v>93960</c:v>
                </c:pt>
                <c:pt idx="541">
                  <c:v>94134</c:v>
                </c:pt>
                <c:pt idx="542">
                  <c:v>94308</c:v>
                </c:pt>
                <c:pt idx="543">
                  <c:v>94482</c:v>
                </c:pt>
                <c:pt idx="544">
                  <c:v>94656</c:v>
                </c:pt>
                <c:pt idx="545">
                  <c:v>94830</c:v>
                </c:pt>
                <c:pt idx="546">
                  <c:v>95004</c:v>
                </c:pt>
                <c:pt idx="547">
                  <c:v>95178</c:v>
                </c:pt>
                <c:pt idx="548">
                  <c:v>95352</c:v>
                </c:pt>
                <c:pt idx="549">
                  <c:v>95526</c:v>
                </c:pt>
                <c:pt idx="550">
                  <c:v>95700</c:v>
                </c:pt>
                <c:pt idx="551">
                  <c:v>95874</c:v>
                </c:pt>
                <c:pt idx="552">
                  <c:v>96048</c:v>
                </c:pt>
                <c:pt idx="553">
                  <c:v>96222</c:v>
                </c:pt>
                <c:pt idx="554">
                  <c:v>96396</c:v>
                </c:pt>
                <c:pt idx="555">
                  <c:v>96570</c:v>
                </c:pt>
                <c:pt idx="556">
                  <c:v>96744</c:v>
                </c:pt>
                <c:pt idx="557">
                  <c:v>96918</c:v>
                </c:pt>
                <c:pt idx="558">
                  <c:v>97092</c:v>
                </c:pt>
                <c:pt idx="559">
                  <c:v>97266</c:v>
                </c:pt>
                <c:pt idx="560">
                  <c:v>97440</c:v>
                </c:pt>
                <c:pt idx="561">
                  <c:v>97614</c:v>
                </c:pt>
                <c:pt idx="562">
                  <c:v>97788</c:v>
                </c:pt>
                <c:pt idx="563">
                  <c:v>97962</c:v>
                </c:pt>
                <c:pt idx="564">
                  <c:v>98136</c:v>
                </c:pt>
                <c:pt idx="565">
                  <c:v>98310</c:v>
                </c:pt>
                <c:pt idx="566">
                  <c:v>98484</c:v>
                </c:pt>
                <c:pt idx="567">
                  <c:v>98658</c:v>
                </c:pt>
                <c:pt idx="568">
                  <c:v>98832</c:v>
                </c:pt>
                <c:pt idx="569">
                  <c:v>99006</c:v>
                </c:pt>
                <c:pt idx="570">
                  <c:v>99180</c:v>
                </c:pt>
                <c:pt idx="571">
                  <c:v>99354</c:v>
                </c:pt>
                <c:pt idx="572">
                  <c:v>99528</c:v>
                </c:pt>
                <c:pt idx="573">
                  <c:v>99702</c:v>
                </c:pt>
                <c:pt idx="574">
                  <c:v>99876</c:v>
                </c:pt>
                <c:pt idx="575">
                  <c:v>100050</c:v>
                </c:pt>
                <c:pt idx="576">
                  <c:v>100224</c:v>
                </c:pt>
                <c:pt idx="577">
                  <c:v>100398</c:v>
                </c:pt>
                <c:pt idx="578">
                  <c:v>100572</c:v>
                </c:pt>
                <c:pt idx="579">
                  <c:v>100746</c:v>
                </c:pt>
                <c:pt idx="580">
                  <c:v>100920</c:v>
                </c:pt>
                <c:pt idx="581">
                  <c:v>101094</c:v>
                </c:pt>
                <c:pt idx="582">
                  <c:v>101268</c:v>
                </c:pt>
                <c:pt idx="583">
                  <c:v>101442</c:v>
                </c:pt>
                <c:pt idx="584">
                  <c:v>101616</c:v>
                </c:pt>
                <c:pt idx="585">
                  <c:v>101790</c:v>
                </c:pt>
                <c:pt idx="586">
                  <c:v>101964</c:v>
                </c:pt>
                <c:pt idx="587">
                  <c:v>102138</c:v>
                </c:pt>
                <c:pt idx="588">
                  <c:v>102312</c:v>
                </c:pt>
                <c:pt idx="589">
                  <c:v>102486</c:v>
                </c:pt>
                <c:pt idx="590">
                  <c:v>102660</c:v>
                </c:pt>
                <c:pt idx="591">
                  <c:v>102834</c:v>
                </c:pt>
                <c:pt idx="592">
                  <c:v>103008</c:v>
                </c:pt>
                <c:pt idx="593">
                  <c:v>103182</c:v>
                </c:pt>
                <c:pt idx="594">
                  <c:v>103356</c:v>
                </c:pt>
                <c:pt idx="595">
                  <c:v>103530</c:v>
                </c:pt>
                <c:pt idx="596">
                  <c:v>103704</c:v>
                </c:pt>
                <c:pt idx="597">
                  <c:v>103878</c:v>
                </c:pt>
                <c:pt idx="598">
                  <c:v>104052</c:v>
                </c:pt>
                <c:pt idx="599">
                  <c:v>104226</c:v>
                </c:pt>
                <c:pt idx="600">
                  <c:v>104400</c:v>
                </c:pt>
                <c:pt idx="601">
                  <c:v>104574</c:v>
                </c:pt>
                <c:pt idx="602">
                  <c:v>104748</c:v>
                </c:pt>
                <c:pt idx="603">
                  <c:v>104922</c:v>
                </c:pt>
                <c:pt idx="604">
                  <c:v>105096</c:v>
                </c:pt>
                <c:pt idx="605">
                  <c:v>105270</c:v>
                </c:pt>
                <c:pt idx="606">
                  <c:v>105444</c:v>
                </c:pt>
                <c:pt idx="607">
                  <c:v>105618</c:v>
                </c:pt>
                <c:pt idx="608">
                  <c:v>105792</c:v>
                </c:pt>
                <c:pt idx="609">
                  <c:v>105966</c:v>
                </c:pt>
                <c:pt idx="610">
                  <c:v>106140</c:v>
                </c:pt>
                <c:pt idx="611">
                  <c:v>106314</c:v>
                </c:pt>
                <c:pt idx="612">
                  <c:v>106488</c:v>
                </c:pt>
                <c:pt idx="613">
                  <c:v>106662</c:v>
                </c:pt>
                <c:pt idx="614">
                  <c:v>106836</c:v>
                </c:pt>
                <c:pt idx="615">
                  <c:v>107010</c:v>
                </c:pt>
                <c:pt idx="616">
                  <c:v>107184</c:v>
                </c:pt>
                <c:pt idx="617">
                  <c:v>107358</c:v>
                </c:pt>
                <c:pt idx="618">
                  <c:v>107532</c:v>
                </c:pt>
                <c:pt idx="619">
                  <c:v>107706</c:v>
                </c:pt>
                <c:pt idx="620">
                  <c:v>107880</c:v>
                </c:pt>
                <c:pt idx="621">
                  <c:v>108054</c:v>
                </c:pt>
                <c:pt idx="622">
                  <c:v>108228</c:v>
                </c:pt>
                <c:pt idx="623">
                  <c:v>108402</c:v>
                </c:pt>
                <c:pt idx="624">
                  <c:v>108576</c:v>
                </c:pt>
                <c:pt idx="625">
                  <c:v>108750</c:v>
                </c:pt>
                <c:pt idx="626">
                  <c:v>108924</c:v>
                </c:pt>
                <c:pt idx="627">
                  <c:v>109098</c:v>
                </c:pt>
                <c:pt idx="628">
                  <c:v>109272</c:v>
                </c:pt>
                <c:pt idx="629">
                  <c:v>109446</c:v>
                </c:pt>
                <c:pt idx="630">
                  <c:v>109620</c:v>
                </c:pt>
                <c:pt idx="631">
                  <c:v>109794</c:v>
                </c:pt>
                <c:pt idx="632">
                  <c:v>109968</c:v>
                </c:pt>
                <c:pt idx="633">
                  <c:v>110142</c:v>
                </c:pt>
                <c:pt idx="634">
                  <c:v>110316</c:v>
                </c:pt>
                <c:pt idx="635">
                  <c:v>110490</c:v>
                </c:pt>
                <c:pt idx="636">
                  <c:v>110664</c:v>
                </c:pt>
                <c:pt idx="637">
                  <c:v>110838</c:v>
                </c:pt>
                <c:pt idx="638">
                  <c:v>111012</c:v>
                </c:pt>
                <c:pt idx="639">
                  <c:v>111186</c:v>
                </c:pt>
                <c:pt idx="640">
                  <c:v>111360</c:v>
                </c:pt>
                <c:pt idx="641">
                  <c:v>111534</c:v>
                </c:pt>
                <c:pt idx="642">
                  <c:v>111708</c:v>
                </c:pt>
                <c:pt idx="643">
                  <c:v>111882</c:v>
                </c:pt>
                <c:pt idx="644">
                  <c:v>112056</c:v>
                </c:pt>
                <c:pt idx="645">
                  <c:v>112230</c:v>
                </c:pt>
                <c:pt idx="646">
                  <c:v>112404</c:v>
                </c:pt>
                <c:pt idx="647">
                  <c:v>112578</c:v>
                </c:pt>
                <c:pt idx="648">
                  <c:v>112752</c:v>
                </c:pt>
                <c:pt idx="649">
                  <c:v>112926</c:v>
                </c:pt>
                <c:pt idx="650">
                  <c:v>113100</c:v>
                </c:pt>
                <c:pt idx="651">
                  <c:v>113274</c:v>
                </c:pt>
                <c:pt idx="652">
                  <c:v>113448</c:v>
                </c:pt>
                <c:pt idx="653">
                  <c:v>113622</c:v>
                </c:pt>
                <c:pt idx="654">
                  <c:v>113796</c:v>
                </c:pt>
                <c:pt idx="655">
                  <c:v>113970</c:v>
                </c:pt>
                <c:pt idx="656">
                  <c:v>114144</c:v>
                </c:pt>
                <c:pt idx="657">
                  <c:v>114318</c:v>
                </c:pt>
                <c:pt idx="658">
                  <c:v>114492</c:v>
                </c:pt>
                <c:pt idx="659">
                  <c:v>114666</c:v>
                </c:pt>
                <c:pt idx="660">
                  <c:v>114840</c:v>
                </c:pt>
                <c:pt idx="661">
                  <c:v>115014</c:v>
                </c:pt>
                <c:pt idx="662">
                  <c:v>115188</c:v>
                </c:pt>
                <c:pt idx="663">
                  <c:v>115362</c:v>
                </c:pt>
                <c:pt idx="664">
                  <c:v>115536</c:v>
                </c:pt>
                <c:pt idx="665">
                  <c:v>115710</c:v>
                </c:pt>
                <c:pt idx="666">
                  <c:v>115884</c:v>
                </c:pt>
                <c:pt idx="667">
                  <c:v>116058</c:v>
                </c:pt>
                <c:pt idx="668">
                  <c:v>116232</c:v>
                </c:pt>
                <c:pt idx="669">
                  <c:v>116406</c:v>
                </c:pt>
                <c:pt idx="670">
                  <c:v>116580</c:v>
                </c:pt>
                <c:pt idx="671">
                  <c:v>116754</c:v>
                </c:pt>
                <c:pt idx="672">
                  <c:v>116928</c:v>
                </c:pt>
                <c:pt idx="673">
                  <c:v>117102</c:v>
                </c:pt>
                <c:pt idx="674">
                  <c:v>117276</c:v>
                </c:pt>
                <c:pt idx="675">
                  <c:v>117450</c:v>
                </c:pt>
                <c:pt idx="676">
                  <c:v>117624</c:v>
                </c:pt>
                <c:pt idx="677">
                  <c:v>117798</c:v>
                </c:pt>
                <c:pt idx="678">
                  <c:v>117972</c:v>
                </c:pt>
                <c:pt idx="679">
                  <c:v>118146</c:v>
                </c:pt>
                <c:pt idx="680">
                  <c:v>118320</c:v>
                </c:pt>
                <c:pt idx="681">
                  <c:v>118494</c:v>
                </c:pt>
                <c:pt idx="682">
                  <c:v>118668</c:v>
                </c:pt>
                <c:pt idx="683">
                  <c:v>118842</c:v>
                </c:pt>
                <c:pt idx="684">
                  <c:v>119016</c:v>
                </c:pt>
                <c:pt idx="685">
                  <c:v>119190</c:v>
                </c:pt>
                <c:pt idx="686">
                  <c:v>119364</c:v>
                </c:pt>
                <c:pt idx="687">
                  <c:v>119538</c:v>
                </c:pt>
                <c:pt idx="688">
                  <c:v>119712</c:v>
                </c:pt>
                <c:pt idx="689">
                  <c:v>119886</c:v>
                </c:pt>
                <c:pt idx="690">
                  <c:v>120060</c:v>
                </c:pt>
                <c:pt idx="691">
                  <c:v>120234</c:v>
                </c:pt>
                <c:pt idx="692">
                  <c:v>120408</c:v>
                </c:pt>
                <c:pt idx="693">
                  <c:v>120582</c:v>
                </c:pt>
                <c:pt idx="694">
                  <c:v>120756</c:v>
                </c:pt>
                <c:pt idx="695">
                  <c:v>120930</c:v>
                </c:pt>
                <c:pt idx="696">
                  <c:v>121104</c:v>
                </c:pt>
                <c:pt idx="697">
                  <c:v>121278</c:v>
                </c:pt>
                <c:pt idx="698">
                  <c:v>121452</c:v>
                </c:pt>
                <c:pt idx="699">
                  <c:v>121626</c:v>
                </c:pt>
                <c:pt idx="700">
                  <c:v>121800</c:v>
                </c:pt>
                <c:pt idx="701">
                  <c:v>121974</c:v>
                </c:pt>
                <c:pt idx="702">
                  <c:v>122148</c:v>
                </c:pt>
                <c:pt idx="703">
                  <c:v>122322</c:v>
                </c:pt>
                <c:pt idx="704">
                  <c:v>122496</c:v>
                </c:pt>
                <c:pt idx="705">
                  <c:v>122670</c:v>
                </c:pt>
                <c:pt idx="706">
                  <c:v>122844</c:v>
                </c:pt>
                <c:pt idx="707">
                  <c:v>123018</c:v>
                </c:pt>
                <c:pt idx="708">
                  <c:v>123192</c:v>
                </c:pt>
                <c:pt idx="709">
                  <c:v>123366</c:v>
                </c:pt>
                <c:pt idx="710">
                  <c:v>123540</c:v>
                </c:pt>
                <c:pt idx="711">
                  <c:v>123714</c:v>
                </c:pt>
                <c:pt idx="712">
                  <c:v>123888</c:v>
                </c:pt>
                <c:pt idx="713">
                  <c:v>124062</c:v>
                </c:pt>
                <c:pt idx="714">
                  <c:v>124236</c:v>
                </c:pt>
                <c:pt idx="715">
                  <c:v>124410</c:v>
                </c:pt>
                <c:pt idx="716">
                  <c:v>124584</c:v>
                </c:pt>
                <c:pt idx="717">
                  <c:v>124758</c:v>
                </c:pt>
                <c:pt idx="718">
                  <c:v>124932</c:v>
                </c:pt>
                <c:pt idx="719">
                  <c:v>125106</c:v>
                </c:pt>
                <c:pt idx="720">
                  <c:v>125280</c:v>
                </c:pt>
                <c:pt idx="721">
                  <c:v>125454</c:v>
                </c:pt>
                <c:pt idx="722">
                  <c:v>125628</c:v>
                </c:pt>
                <c:pt idx="723">
                  <c:v>125802</c:v>
                </c:pt>
                <c:pt idx="724">
                  <c:v>125976</c:v>
                </c:pt>
                <c:pt idx="725">
                  <c:v>126150</c:v>
                </c:pt>
                <c:pt idx="726">
                  <c:v>126324</c:v>
                </c:pt>
                <c:pt idx="727">
                  <c:v>126498</c:v>
                </c:pt>
                <c:pt idx="728">
                  <c:v>126672</c:v>
                </c:pt>
                <c:pt idx="729">
                  <c:v>126846</c:v>
                </c:pt>
                <c:pt idx="730">
                  <c:v>127020</c:v>
                </c:pt>
                <c:pt idx="731">
                  <c:v>127194</c:v>
                </c:pt>
                <c:pt idx="732">
                  <c:v>127368</c:v>
                </c:pt>
                <c:pt idx="733">
                  <c:v>127542</c:v>
                </c:pt>
                <c:pt idx="734">
                  <c:v>127716</c:v>
                </c:pt>
                <c:pt idx="735">
                  <c:v>127890</c:v>
                </c:pt>
                <c:pt idx="736">
                  <c:v>128064</c:v>
                </c:pt>
                <c:pt idx="737">
                  <c:v>128238</c:v>
                </c:pt>
                <c:pt idx="738">
                  <c:v>128412</c:v>
                </c:pt>
                <c:pt idx="739">
                  <c:v>128586</c:v>
                </c:pt>
                <c:pt idx="740">
                  <c:v>128760</c:v>
                </c:pt>
                <c:pt idx="741">
                  <c:v>128934</c:v>
                </c:pt>
                <c:pt idx="742">
                  <c:v>129108</c:v>
                </c:pt>
                <c:pt idx="743">
                  <c:v>129282</c:v>
                </c:pt>
                <c:pt idx="744">
                  <c:v>129456</c:v>
                </c:pt>
                <c:pt idx="745">
                  <c:v>129630</c:v>
                </c:pt>
                <c:pt idx="746">
                  <c:v>129804</c:v>
                </c:pt>
                <c:pt idx="747">
                  <c:v>129978</c:v>
                </c:pt>
                <c:pt idx="748">
                  <c:v>130152</c:v>
                </c:pt>
                <c:pt idx="749">
                  <c:v>130326</c:v>
                </c:pt>
                <c:pt idx="750">
                  <c:v>130500</c:v>
                </c:pt>
                <c:pt idx="751">
                  <c:v>130674</c:v>
                </c:pt>
                <c:pt idx="752">
                  <c:v>130848</c:v>
                </c:pt>
                <c:pt idx="753">
                  <c:v>131022</c:v>
                </c:pt>
                <c:pt idx="754">
                  <c:v>131196</c:v>
                </c:pt>
                <c:pt idx="755">
                  <c:v>131370</c:v>
                </c:pt>
                <c:pt idx="756">
                  <c:v>131544</c:v>
                </c:pt>
                <c:pt idx="757">
                  <c:v>131718</c:v>
                </c:pt>
                <c:pt idx="758">
                  <c:v>131892</c:v>
                </c:pt>
                <c:pt idx="759">
                  <c:v>132066</c:v>
                </c:pt>
                <c:pt idx="760">
                  <c:v>132240</c:v>
                </c:pt>
                <c:pt idx="761">
                  <c:v>132414</c:v>
                </c:pt>
                <c:pt idx="762">
                  <c:v>132588</c:v>
                </c:pt>
                <c:pt idx="763">
                  <c:v>132762</c:v>
                </c:pt>
                <c:pt idx="764">
                  <c:v>132936</c:v>
                </c:pt>
                <c:pt idx="765">
                  <c:v>133110</c:v>
                </c:pt>
                <c:pt idx="766">
                  <c:v>133284</c:v>
                </c:pt>
                <c:pt idx="767">
                  <c:v>133458</c:v>
                </c:pt>
                <c:pt idx="768">
                  <c:v>133632</c:v>
                </c:pt>
                <c:pt idx="769">
                  <c:v>133806</c:v>
                </c:pt>
                <c:pt idx="770">
                  <c:v>133980</c:v>
                </c:pt>
                <c:pt idx="771">
                  <c:v>134154</c:v>
                </c:pt>
                <c:pt idx="772">
                  <c:v>134328</c:v>
                </c:pt>
                <c:pt idx="773">
                  <c:v>134502</c:v>
                </c:pt>
                <c:pt idx="774">
                  <c:v>134676</c:v>
                </c:pt>
                <c:pt idx="775">
                  <c:v>134850</c:v>
                </c:pt>
                <c:pt idx="776">
                  <c:v>135024</c:v>
                </c:pt>
                <c:pt idx="777">
                  <c:v>135198</c:v>
                </c:pt>
                <c:pt idx="778">
                  <c:v>135372</c:v>
                </c:pt>
                <c:pt idx="779">
                  <c:v>135546</c:v>
                </c:pt>
                <c:pt idx="780">
                  <c:v>135720</c:v>
                </c:pt>
                <c:pt idx="781">
                  <c:v>135894</c:v>
                </c:pt>
                <c:pt idx="782">
                  <c:v>136068</c:v>
                </c:pt>
                <c:pt idx="783">
                  <c:v>136242</c:v>
                </c:pt>
                <c:pt idx="784">
                  <c:v>136416</c:v>
                </c:pt>
                <c:pt idx="785">
                  <c:v>136590</c:v>
                </c:pt>
                <c:pt idx="786">
                  <c:v>136764</c:v>
                </c:pt>
                <c:pt idx="787">
                  <c:v>136938</c:v>
                </c:pt>
                <c:pt idx="788">
                  <c:v>137112</c:v>
                </c:pt>
                <c:pt idx="789">
                  <c:v>137286</c:v>
                </c:pt>
                <c:pt idx="790">
                  <c:v>137460</c:v>
                </c:pt>
                <c:pt idx="791">
                  <c:v>137634</c:v>
                </c:pt>
                <c:pt idx="792">
                  <c:v>137808</c:v>
                </c:pt>
                <c:pt idx="793">
                  <c:v>137982</c:v>
                </c:pt>
                <c:pt idx="794">
                  <c:v>138156</c:v>
                </c:pt>
                <c:pt idx="795">
                  <c:v>138330</c:v>
                </c:pt>
                <c:pt idx="796">
                  <c:v>138504</c:v>
                </c:pt>
                <c:pt idx="797">
                  <c:v>138678</c:v>
                </c:pt>
                <c:pt idx="798">
                  <c:v>138852</c:v>
                </c:pt>
                <c:pt idx="799">
                  <c:v>139026</c:v>
                </c:pt>
                <c:pt idx="800">
                  <c:v>139200</c:v>
                </c:pt>
                <c:pt idx="801">
                  <c:v>139374</c:v>
                </c:pt>
                <c:pt idx="802">
                  <c:v>139548</c:v>
                </c:pt>
                <c:pt idx="803">
                  <c:v>139722</c:v>
                </c:pt>
                <c:pt idx="804">
                  <c:v>139896</c:v>
                </c:pt>
                <c:pt idx="805">
                  <c:v>140070</c:v>
                </c:pt>
                <c:pt idx="806">
                  <c:v>140244</c:v>
                </c:pt>
                <c:pt idx="807">
                  <c:v>140418</c:v>
                </c:pt>
                <c:pt idx="808">
                  <c:v>140592</c:v>
                </c:pt>
                <c:pt idx="809">
                  <c:v>140766</c:v>
                </c:pt>
                <c:pt idx="810">
                  <c:v>140940</c:v>
                </c:pt>
                <c:pt idx="811">
                  <c:v>141114</c:v>
                </c:pt>
                <c:pt idx="812">
                  <c:v>141288</c:v>
                </c:pt>
                <c:pt idx="813">
                  <c:v>141462</c:v>
                </c:pt>
                <c:pt idx="814">
                  <c:v>141636</c:v>
                </c:pt>
                <c:pt idx="815">
                  <c:v>141810</c:v>
                </c:pt>
                <c:pt idx="816">
                  <c:v>141984</c:v>
                </c:pt>
                <c:pt idx="817">
                  <c:v>142158</c:v>
                </c:pt>
                <c:pt idx="818">
                  <c:v>142332</c:v>
                </c:pt>
                <c:pt idx="819">
                  <c:v>142506</c:v>
                </c:pt>
                <c:pt idx="820">
                  <c:v>142680</c:v>
                </c:pt>
                <c:pt idx="821">
                  <c:v>142854</c:v>
                </c:pt>
                <c:pt idx="822">
                  <c:v>143028</c:v>
                </c:pt>
                <c:pt idx="823">
                  <c:v>143202</c:v>
                </c:pt>
                <c:pt idx="824">
                  <c:v>143376</c:v>
                </c:pt>
                <c:pt idx="825">
                  <c:v>143550</c:v>
                </c:pt>
                <c:pt idx="826">
                  <c:v>143724</c:v>
                </c:pt>
                <c:pt idx="827">
                  <c:v>143898</c:v>
                </c:pt>
                <c:pt idx="828">
                  <c:v>144072</c:v>
                </c:pt>
                <c:pt idx="829">
                  <c:v>144246</c:v>
                </c:pt>
                <c:pt idx="830">
                  <c:v>144420</c:v>
                </c:pt>
                <c:pt idx="831">
                  <c:v>144594</c:v>
                </c:pt>
                <c:pt idx="832">
                  <c:v>144768</c:v>
                </c:pt>
                <c:pt idx="833">
                  <c:v>144942</c:v>
                </c:pt>
                <c:pt idx="834">
                  <c:v>145116</c:v>
                </c:pt>
                <c:pt idx="835">
                  <c:v>145290</c:v>
                </c:pt>
                <c:pt idx="836">
                  <c:v>145464</c:v>
                </c:pt>
                <c:pt idx="837">
                  <c:v>145638</c:v>
                </c:pt>
                <c:pt idx="838">
                  <c:v>145812</c:v>
                </c:pt>
                <c:pt idx="839">
                  <c:v>145986</c:v>
                </c:pt>
                <c:pt idx="840">
                  <c:v>146160</c:v>
                </c:pt>
                <c:pt idx="841">
                  <c:v>146334</c:v>
                </c:pt>
                <c:pt idx="842">
                  <c:v>146508</c:v>
                </c:pt>
                <c:pt idx="843">
                  <c:v>146682</c:v>
                </c:pt>
                <c:pt idx="844">
                  <c:v>146856</c:v>
                </c:pt>
                <c:pt idx="845">
                  <c:v>147030</c:v>
                </c:pt>
                <c:pt idx="846">
                  <c:v>147204</c:v>
                </c:pt>
                <c:pt idx="847">
                  <c:v>147378</c:v>
                </c:pt>
                <c:pt idx="848">
                  <c:v>147552</c:v>
                </c:pt>
                <c:pt idx="849">
                  <c:v>147726</c:v>
                </c:pt>
                <c:pt idx="850">
                  <c:v>147900</c:v>
                </c:pt>
                <c:pt idx="851">
                  <c:v>148074</c:v>
                </c:pt>
                <c:pt idx="852">
                  <c:v>148248</c:v>
                </c:pt>
                <c:pt idx="853">
                  <c:v>148422</c:v>
                </c:pt>
                <c:pt idx="854">
                  <c:v>148596</c:v>
                </c:pt>
                <c:pt idx="855">
                  <c:v>148770</c:v>
                </c:pt>
                <c:pt idx="856">
                  <c:v>148944</c:v>
                </c:pt>
                <c:pt idx="857">
                  <c:v>149118</c:v>
                </c:pt>
                <c:pt idx="858">
                  <c:v>149292</c:v>
                </c:pt>
                <c:pt idx="859">
                  <c:v>149466</c:v>
                </c:pt>
                <c:pt idx="860">
                  <c:v>149640</c:v>
                </c:pt>
                <c:pt idx="861">
                  <c:v>149814</c:v>
                </c:pt>
                <c:pt idx="862">
                  <c:v>149988</c:v>
                </c:pt>
                <c:pt idx="863">
                  <c:v>150162</c:v>
                </c:pt>
                <c:pt idx="864">
                  <c:v>150336</c:v>
                </c:pt>
                <c:pt idx="865">
                  <c:v>150510</c:v>
                </c:pt>
                <c:pt idx="866">
                  <c:v>150684</c:v>
                </c:pt>
                <c:pt idx="867">
                  <c:v>150858</c:v>
                </c:pt>
                <c:pt idx="868">
                  <c:v>151032</c:v>
                </c:pt>
                <c:pt idx="869">
                  <c:v>151206</c:v>
                </c:pt>
                <c:pt idx="870">
                  <c:v>151380</c:v>
                </c:pt>
                <c:pt idx="871">
                  <c:v>151554</c:v>
                </c:pt>
                <c:pt idx="872">
                  <c:v>151728</c:v>
                </c:pt>
                <c:pt idx="873">
                  <c:v>151902</c:v>
                </c:pt>
                <c:pt idx="874">
                  <c:v>152076</c:v>
                </c:pt>
                <c:pt idx="875">
                  <c:v>152250</c:v>
                </c:pt>
                <c:pt idx="876">
                  <c:v>152424</c:v>
                </c:pt>
                <c:pt idx="877">
                  <c:v>152598</c:v>
                </c:pt>
                <c:pt idx="878">
                  <c:v>152772</c:v>
                </c:pt>
                <c:pt idx="879">
                  <c:v>152946</c:v>
                </c:pt>
                <c:pt idx="880">
                  <c:v>153120</c:v>
                </c:pt>
                <c:pt idx="881">
                  <c:v>153294</c:v>
                </c:pt>
                <c:pt idx="882">
                  <c:v>153468</c:v>
                </c:pt>
                <c:pt idx="883">
                  <c:v>153642</c:v>
                </c:pt>
                <c:pt idx="884">
                  <c:v>153816</c:v>
                </c:pt>
                <c:pt idx="885">
                  <c:v>153990</c:v>
                </c:pt>
                <c:pt idx="886">
                  <c:v>154164</c:v>
                </c:pt>
                <c:pt idx="887">
                  <c:v>154338</c:v>
                </c:pt>
                <c:pt idx="888">
                  <c:v>154512</c:v>
                </c:pt>
                <c:pt idx="889">
                  <c:v>154686</c:v>
                </c:pt>
                <c:pt idx="890">
                  <c:v>154860</c:v>
                </c:pt>
                <c:pt idx="891">
                  <c:v>155034</c:v>
                </c:pt>
                <c:pt idx="892">
                  <c:v>155208</c:v>
                </c:pt>
                <c:pt idx="893">
                  <c:v>155382</c:v>
                </c:pt>
                <c:pt idx="894">
                  <c:v>155556</c:v>
                </c:pt>
                <c:pt idx="895">
                  <c:v>155730</c:v>
                </c:pt>
                <c:pt idx="896">
                  <c:v>155904</c:v>
                </c:pt>
                <c:pt idx="897">
                  <c:v>156078</c:v>
                </c:pt>
                <c:pt idx="898">
                  <c:v>156252</c:v>
                </c:pt>
                <c:pt idx="899">
                  <c:v>156426</c:v>
                </c:pt>
                <c:pt idx="900">
                  <c:v>156600</c:v>
                </c:pt>
                <c:pt idx="901">
                  <c:v>156774</c:v>
                </c:pt>
                <c:pt idx="902">
                  <c:v>156948</c:v>
                </c:pt>
                <c:pt idx="903">
                  <c:v>157122</c:v>
                </c:pt>
                <c:pt idx="904">
                  <c:v>157296</c:v>
                </c:pt>
                <c:pt idx="905">
                  <c:v>157470</c:v>
                </c:pt>
                <c:pt idx="906">
                  <c:v>157644</c:v>
                </c:pt>
                <c:pt idx="907">
                  <c:v>157818</c:v>
                </c:pt>
                <c:pt idx="908">
                  <c:v>157992</c:v>
                </c:pt>
                <c:pt idx="909">
                  <c:v>158166</c:v>
                </c:pt>
                <c:pt idx="910">
                  <c:v>158340</c:v>
                </c:pt>
                <c:pt idx="911">
                  <c:v>158514</c:v>
                </c:pt>
                <c:pt idx="912">
                  <c:v>158688</c:v>
                </c:pt>
                <c:pt idx="913">
                  <c:v>158862</c:v>
                </c:pt>
                <c:pt idx="914">
                  <c:v>159036</c:v>
                </c:pt>
                <c:pt idx="915">
                  <c:v>159210</c:v>
                </c:pt>
                <c:pt idx="916">
                  <c:v>159384</c:v>
                </c:pt>
                <c:pt idx="917">
                  <c:v>159558</c:v>
                </c:pt>
                <c:pt idx="918">
                  <c:v>159732</c:v>
                </c:pt>
                <c:pt idx="919">
                  <c:v>159906</c:v>
                </c:pt>
                <c:pt idx="920">
                  <c:v>160080</c:v>
                </c:pt>
                <c:pt idx="921">
                  <c:v>160254</c:v>
                </c:pt>
                <c:pt idx="922">
                  <c:v>160428</c:v>
                </c:pt>
                <c:pt idx="923">
                  <c:v>160602</c:v>
                </c:pt>
                <c:pt idx="924">
                  <c:v>160776</c:v>
                </c:pt>
                <c:pt idx="925">
                  <c:v>160950</c:v>
                </c:pt>
                <c:pt idx="926">
                  <c:v>161124</c:v>
                </c:pt>
                <c:pt idx="927">
                  <c:v>161298</c:v>
                </c:pt>
                <c:pt idx="928">
                  <c:v>161472</c:v>
                </c:pt>
                <c:pt idx="929">
                  <c:v>161646</c:v>
                </c:pt>
                <c:pt idx="930">
                  <c:v>161820</c:v>
                </c:pt>
                <c:pt idx="931">
                  <c:v>161994</c:v>
                </c:pt>
                <c:pt idx="932">
                  <c:v>162168</c:v>
                </c:pt>
                <c:pt idx="933">
                  <c:v>162342</c:v>
                </c:pt>
                <c:pt idx="934">
                  <c:v>162516</c:v>
                </c:pt>
                <c:pt idx="935">
                  <c:v>162690</c:v>
                </c:pt>
                <c:pt idx="936">
                  <c:v>162864</c:v>
                </c:pt>
                <c:pt idx="937">
                  <c:v>163038</c:v>
                </c:pt>
                <c:pt idx="938">
                  <c:v>163212</c:v>
                </c:pt>
                <c:pt idx="939">
                  <c:v>163386</c:v>
                </c:pt>
                <c:pt idx="940">
                  <c:v>163560</c:v>
                </c:pt>
                <c:pt idx="941">
                  <c:v>163734</c:v>
                </c:pt>
                <c:pt idx="942">
                  <c:v>163908</c:v>
                </c:pt>
                <c:pt idx="943">
                  <c:v>164082</c:v>
                </c:pt>
                <c:pt idx="944">
                  <c:v>164256</c:v>
                </c:pt>
                <c:pt idx="945">
                  <c:v>164430</c:v>
                </c:pt>
                <c:pt idx="946">
                  <c:v>164604</c:v>
                </c:pt>
                <c:pt idx="947">
                  <c:v>164778</c:v>
                </c:pt>
                <c:pt idx="948">
                  <c:v>164952</c:v>
                </c:pt>
                <c:pt idx="949">
                  <c:v>165126</c:v>
                </c:pt>
                <c:pt idx="950">
                  <c:v>165300</c:v>
                </c:pt>
                <c:pt idx="951">
                  <c:v>165474</c:v>
                </c:pt>
                <c:pt idx="952">
                  <c:v>165648</c:v>
                </c:pt>
                <c:pt idx="953">
                  <c:v>165822</c:v>
                </c:pt>
                <c:pt idx="954">
                  <c:v>165996</c:v>
                </c:pt>
                <c:pt idx="955">
                  <c:v>166170</c:v>
                </c:pt>
                <c:pt idx="956">
                  <c:v>166344</c:v>
                </c:pt>
                <c:pt idx="957">
                  <c:v>166518</c:v>
                </c:pt>
                <c:pt idx="958">
                  <c:v>166692</c:v>
                </c:pt>
                <c:pt idx="959">
                  <c:v>166866</c:v>
                </c:pt>
                <c:pt idx="960">
                  <c:v>167040</c:v>
                </c:pt>
                <c:pt idx="961">
                  <c:v>167214</c:v>
                </c:pt>
                <c:pt idx="962">
                  <c:v>167388</c:v>
                </c:pt>
                <c:pt idx="963">
                  <c:v>167562</c:v>
                </c:pt>
                <c:pt idx="964">
                  <c:v>167736</c:v>
                </c:pt>
                <c:pt idx="965">
                  <c:v>167910</c:v>
                </c:pt>
                <c:pt idx="966">
                  <c:v>168084</c:v>
                </c:pt>
                <c:pt idx="967">
                  <c:v>168258</c:v>
                </c:pt>
                <c:pt idx="968">
                  <c:v>168432</c:v>
                </c:pt>
                <c:pt idx="969">
                  <c:v>168606</c:v>
                </c:pt>
                <c:pt idx="970">
                  <c:v>168780</c:v>
                </c:pt>
                <c:pt idx="971">
                  <c:v>168954</c:v>
                </c:pt>
                <c:pt idx="972">
                  <c:v>169128</c:v>
                </c:pt>
                <c:pt idx="973">
                  <c:v>169302</c:v>
                </c:pt>
                <c:pt idx="974">
                  <c:v>169476</c:v>
                </c:pt>
                <c:pt idx="975">
                  <c:v>169650</c:v>
                </c:pt>
                <c:pt idx="976">
                  <c:v>169824</c:v>
                </c:pt>
                <c:pt idx="977">
                  <c:v>169998</c:v>
                </c:pt>
                <c:pt idx="978">
                  <c:v>170172</c:v>
                </c:pt>
                <c:pt idx="979">
                  <c:v>170346</c:v>
                </c:pt>
                <c:pt idx="980">
                  <c:v>170520</c:v>
                </c:pt>
                <c:pt idx="981">
                  <c:v>170694</c:v>
                </c:pt>
                <c:pt idx="982">
                  <c:v>170868</c:v>
                </c:pt>
                <c:pt idx="983">
                  <c:v>171042</c:v>
                </c:pt>
                <c:pt idx="984">
                  <c:v>171216</c:v>
                </c:pt>
                <c:pt idx="985">
                  <c:v>171390</c:v>
                </c:pt>
                <c:pt idx="986">
                  <c:v>171564</c:v>
                </c:pt>
                <c:pt idx="987">
                  <c:v>171738</c:v>
                </c:pt>
                <c:pt idx="988">
                  <c:v>171912</c:v>
                </c:pt>
                <c:pt idx="989">
                  <c:v>172086</c:v>
                </c:pt>
                <c:pt idx="990">
                  <c:v>172260</c:v>
                </c:pt>
                <c:pt idx="991">
                  <c:v>172434</c:v>
                </c:pt>
                <c:pt idx="992">
                  <c:v>172608</c:v>
                </c:pt>
                <c:pt idx="993">
                  <c:v>172782</c:v>
                </c:pt>
                <c:pt idx="994">
                  <c:v>172956</c:v>
                </c:pt>
                <c:pt idx="995">
                  <c:v>173130</c:v>
                </c:pt>
                <c:pt idx="996">
                  <c:v>173304</c:v>
                </c:pt>
                <c:pt idx="997">
                  <c:v>173478</c:v>
                </c:pt>
                <c:pt idx="998">
                  <c:v>173652</c:v>
                </c:pt>
                <c:pt idx="999">
                  <c:v>173826</c:v>
                </c:pt>
                <c:pt idx="1000">
                  <c:v>174000</c:v>
                </c:pt>
                <c:pt idx="1001">
                  <c:v>174174</c:v>
                </c:pt>
                <c:pt idx="1002">
                  <c:v>174348</c:v>
                </c:pt>
                <c:pt idx="1003">
                  <c:v>174522</c:v>
                </c:pt>
                <c:pt idx="1004">
                  <c:v>174696</c:v>
                </c:pt>
                <c:pt idx="1005">
                  <c:v>174870</c:v>
                </c:pt>
                <c:pt idx="1006">
                  <c:v>175044</c:v>
                </c:pt>
                <c:pt idx="1007">
                  <c:v>175218</c:v>
                </c:pt>
                <c:pt idx="1008">
                  <c:v>175392</c:v>
                </c:pt>
                <c:pt idx="1009">
                  <c:v>175566</c:v>
                </c:pt>
                <c:pt idx="1010">
                  <c:v>175740</c:v>
                </c:pt>
                <c:pt idx="1011">
                  <c:v>175914</c:v>
                </c:pt>
                <c:pt idx="1012">
                  <c:v>176088</c:v>
                </c:pt>
                <c:pt idx="1013">
                  <c:v>176262</c:v>
                </c:pt>
                <c:pt idx="1014">
                  <c:v>176436</c:v>
                </c:pt>
                <c:pt idx="1015">
                  <c:v>176610</c:v>
                </c:pt>
                <c:pt idx="1016">
                  <c:v>176784</c:v>
                </c:pt>
                <c:pt idx="1017">
                  <c:v>176958</c:v>
                </c:pt>
                <c:pt idx="1018">
                  <c:v>177132</c:v>
                </c:pt>
                <c:pt idx="1019">
                  <c:v>177306</c:v>
                </c:pt>
                <c:pt idx="1020">
                  <c:v>177480</c:v>
                </c:pt>
                <c:pt idx="1021">
                  <c:v>177654</c:v>
                </c:pt>
                <c:pt idx="1022">
                  <c:v>177828</c:v>
                </c:pt>
                <c:pt idx="1023">
                  <c:v>178002</c:v>
                </c:pt>
                <c:pt idx="1024">
                  <c:v>178176</c:v>
                </c:pt>
                <c:pt idx="1025">
                  <c:v>178350</c:v>
                </c:pt>
                <c:pt idx="1026">
                  <c:v>178524</c:v>
                </c:pt>
                <c:pt idx="1027">
                  <c:v>178698</c:v>
                </c:pt>
                <c:pt idx="1028">
                  <c:v>178872</c:v>
                </c:pt>
                <c:pt idx="1029">
                  <c:v>179046</c:v>
                </c:pt>
                <c:pt idx="1030">
                  <c:v>179220</c:v>
                </c:pt>
                <c:pt idx="1031">
                  <c:v>179394</c:v>
                </c:pt>
                <c:pt idx="1032">
                  <c:v>179568</c:v>
                </c:pt>
                <c:pt idx="1033">
                  <c:v>179742</c:v>
                </c:pt>
                <c:pt idx="1034">
                  <c:v>179916</c:v>
                </c:pt>
                <c:pt idx="1035">
                  <c:v>180090</c:v>
                </c:pt>
                <c:pt idx="1036">
                  <c:v>180264</c:v>
                </c:pt>
                <c:pt idx="1037">
                  <c:v>180438</c:v>
                </c:pt>
                <c:pt idx="1038">
                  <c:v>180612</c:v>
                </c:pt>
                <c:pt idx="1039">
                  <c:v>180786</c:v>
                </c:pt>
                <c:pt idx="1040">
                  <c:v>180960</c:v>
                </c:pt>
                <c:pt idx="1041">
                  <c:v>181134</c:v>
                </c:pt>
                <c:pt idx="1042">
                  <c:v>181308</c:v>
                </c:pt>
                <c:pt idx="1043">
                  <c:v>181482</c:v>
                </c:pt>
                <c:pt idx="1044">
                  <c:v>181656</c:v>
                </c:pt>
                <c:pt idx="1045">
                  <c:v>181830</c:v>
                </c:pt>
                <c:pt idx="1046">
                  <c:v>182004</c:v>
                </c:pt>
                <c:pt idx="1047">
                  <c:v>182178</c:v>
                </c:pt>
                <c:pt idx="1048">
                  <c:v>182352</c:v>
                </c:pt>
                <c:pt idx="1049">
                  <c:v>182526</c:v>
                </c:pt>
                <c:pt idx="1050">
                  <c:v>182700</c:v>
                </c:pt>
                <c:pt idx="1051">
                  <c:v>182874</c:v>
                </c:pt>
                <c:pt idx="1052">
                  <c:v>183048</c:v>
                </c:pt>
                <c:pt idx="1053">
                  <c:v>183222</c:v>
                </c:pt>
                <c:pt idx="1054">
                  <c:v>183396</c:v>
                </c:pt>
                <c:pt idx="1055">
                  <c:v>183570</c:v>
                </c:pt>
                <c:pt idx="1056">
                  <c:v>183744</c:v>
                </c:pt>
                <c:pt idx="1057">
                  <c:v>183918</c:v>
                </c:pt>
                <c:pt idx="1058">
                  <c:v>184092</c:v>
                </c:pt>
                <c:pt idx="1059">
                  <c:v>184266</c:v>
                </c:pt>
                <c:pt idx="1060">
                  <c:v>184440</c:v>
                </c:pt>
                <c:pt idx="1061">
                  <c:v>184614</c:v>
                </c:pt>
                <c:pt idx="1062">
                  <c:v>184788</c:v>
                </c:pt>
                <c:pt idx="1063">
                  <c:v>184962</c:v>
                </c:pt>
                <c:pt idx="1064">
                  <c:v>185136</c:v>
                </c:pt>
                <c:pt idx="1065">
                  <c:v>185310</c:v>
                </c:pt>
                <c:pt idx="1066">
                  <c:v>185484</c:v>
                </c:pt>
                <c:pt idx="1067">
                  <c:v>185658</c:v>
                </c:pt>
                <c:pt idx="1068">
                  <c:v>185832</c:v>
                </c:pt>
                <c:pt idx="1069">
                  <c:v>186006</c:v>
                </c:pt>
                <c:pt idx="1070">
                  <c:v>186180</c:v>
                </c:pt>
                <c:pt idx="1071">
                  <c:v>186354</c:v>
                </c:pt>
                <c:pt idx="1072">
                  <c:v>186528</c:v>
                </c:pt>
                <c:pt idx="1073">
                  <c:v>186702</c:v>
                </c:pt>
                <c:pt idx="1074">
                  <c:v>186876</c:v>
                </c:pt>
                <c:pt idx="1075">
                  <c:v>187050</c:v>
                </c:pt>
                <c:pt idx="1076">
                  <c:v>187224</c:v>
                </c:pt>
                <c:pt idx="1077">
                  <c:v>187398</c:v>
                </c:pt>
                <c:pt idx="1078">
                  <c:v>187572</c:v>
                </c:pt>
                <c:pt idx="1079">
                  <c:v>187746</c:v>
                </c:pt>
                <c:pt idx="1080">
                  <c:v>187920</c:v>
                </c:pt>
                <c:pt idx="1081">
                  <c:v>188094</c:v>
                </c:pt>
                <c:pt idx="1082">
                  <c:v>188268</c:v>
                </c:pt>
                <c:pt idx="1083">
                  <c:v>188442</c:v>
                </c:pt>
                <c:pt idx="1084">
                  <c:v>188616</c:v>
                </c:pt>
                <c:pt idx="1085">
                  <c:v>188790</c:v>
                </c:pt>
                <c:pt idx="1086">
                  <c:v>188964</c:v>
                </c:pt>
                <c:pt idx="1087">
                  <c:v>189138</c:v>
                </c:pt>
                <c:pt idx="1088">
                  <c:v>189312</c:v>
                </c:pt>
                <c:pt idx="1089">
                  <c:v>189486</c:v>
                </c:pt>
                <c:pt idx="1090">
                  <c:v>189660</c:v>
                </c:pt>
                <c:pt idx="1091">
                  <c:v>189834</c:v>
                </c:pt>
                <c:pt idx="1092">
                  <c:v>190008</c:v>
                </c:pt>
                <c:pt idx="1093">
                  <c:v>190182</c:v>
                </c:pt>
                <c:pt idx="1094">
                  <c:v>190356</c:v>
                </c:pt>
                <c:pt idx="1095">
                  <c:v>190530</c:v>
                </c:pt>
                <c:pt idx="1096">
                  <c:v>190704</c:v>
                </c:pt>
                <c:pt idx="1097">
                  <c:v>190878</c:v>
                </c:pt>
                <c:pt idx="1098">
                  <c:v>191052</c:v>
                </c:pt>
                <c:pt idx="1099">
                  <c:v>191226</c:v>
                </c:pt>
                <c:pt idx="1100">
                  <c:v>191400</c:v>
                </c:pt>
                <c:pt idx="1101">
                  <c:v>191574</c:v>
                </c:pt>
                <c:pt idx="1102">
                  <c:v>191748</c:v>
                </c:pt>
                <c:pt idx="1103">
                  <c:v>191922</c:v>
                </c:pt>
                <c:pt idx="1104">
                  <c:v>192096</c:v>
                </c:pt>
                <c:pt idx="1105">
                  <c:v>192270</c:v>
                </c:pt>
                <c:pt idx="1106">
                  <c:v>192444</c:v>
                </c:pt>
                <c:pt idx="1107">
                  <c:v>192618</c:v>
                </c:pt>
                <c:pt idx="1108">
                  <c:v>192792</c:v>
                </c:pt>
                <c:pt idx="1109">
                  <c:v>192966</c:v>
                </c:pt>
                <c:pt idx="1110">
                  <c:v>193140</c:v>
                </c:pt>
                <c:pt idx="1111">
                  <c:v>193314</c:v>
                </c:pt>
                <c:pt idx="1112">
                  <c:v>193488</c:v>
                </c:pt>
                <c:pt idx="1113">
                  <c:v>193662</c:v>
                </c:pt>
                <c:pt idx="1114">
                  <c:v>193836</c:v>
                </c:pt>
                <c:pt idx="1115">
                  <c:v>194010</c:v>
                </c:pt>
                <c:pt idx="1116">
                  <c:v>194184</c:v>
                </c:pt>
                <c:pt idx="1117">
                  <c:v>194358</c:v>
                </c:pt>
                <c:pt idx="1118">
                  <c:v>194532</c:v>
                </c:pt>
                <c:pt idx="1119">
                  <c:v>194706</c:v>
                </c:pt>
                <c:pt idx="1120">
                  <c:v>194880</c:v>
                </c:pt>
                <c:pt idx="1121">
                  <c:v>195054</c:v>
                </c:pt>
                <c:pt idx="1122">
                  <c:v>195228</c:v>
                </c:pt>
                <c:pt idx="1123">
                  <c:v>195402</c:v>
                </c:pt>
                <c:pt idx="1124">
                  <c:v>195576</c:v>
                </c:pt>
                <c:pt idx="1125">
                  <c:v>195750</c:v>
                </c:pt>
                <c:pt idx="1126">
                  <c:v>195924</c:v>
                </c:pt>
                <c:pt idx="1127">
                  <c:v>196098</c:v>
                </c:pt>
                <c:pt idx="1128">
                  <c:v>196272</c:v>
                </c:pt>
                <c:pt idx="1129">
                  <c:v>196446</c:v>
                </c:pt>
                <c:pt idx="1130">
                  <c:v>196620</c:v>
                </c:pt>
                <c:pt idx="1131">
                  <c:v>196794</c:v>
                </c:pt>
                <c:pt idx="1132">
                  <c:v>196968</c:v>
                </c:pt>
                <c:pt idx="1133">
                  <c:v>197142</c:v>
                </c:pt>
                <c:pt idx="1134">
                  <c:v>197316</c:v>
                </c:pt>
                <c:pt idx="1135">
                  <c:v>197490</c:v>
                </c:pt>
                <c:pt idx="1136">
                  <c:v>197664</c:v>
                </c:pt>
                <c:pt idx="1137">
                  <c:v>197838</c:v>
                </c:pt>
                <c:pt idx="1138">
                  <c:v>198012</c:v>
                </c:pt>
                <c:pt idx="1139">
                  <c:v>198186</c:v>
                </c:pt>
                <c:pt idx="1140">
                  <c:v>198360</c:v>
                </c:pt>
                <c:pt idx="1141">
                  <c:v>198534</c:v>
                </c:pt>
                <c:pt idx="1142">
                  <c:v>198708</c:v>
                </c:pt>
                <c:pt idx="1143">
                  <c:v>198882</c:v>
                </c:pt>
                <c:pt idx="1144">
                  <c:v>199056</c:v>
                </c:pt>
                <c:pt idx="1145">
                  <c:v>199230</c:v>
                </c:pt>
                <c:pt idx="1146">
                  <c:v>199404</c:v>
                </c:pt>
                <c:pt idx="1147">
                  <c:v>199578</c:v>
                </c:pt>
                <c:pt idx="1148">
                  <c:v>199752</c:v>
                </c:pt>
                <c:pt idx="1149">
                  <c:v>199926</c:v>
                </c:pt>
                <c:pt idx="1150">
                  <c:v>200100</c:v>
                </c:pt>
                <c:pt idx="1151">
                  <c:v>200274</c:v>
                </c:pt>
                <c:pt idx="1152">
                  <c:v>200448</c:v>
                </c:pt>
                <c:pt idx="1153">
                  <c:v>200622</c:v>
                </c:pt>
                <c:pt idx="1154">
                  <c:v>200796</c:v>
                </c:pt>
                <c:pt idx="1155">
                  <c:v>200970</c:v>
                </c:pt>
                <c:pt idx="1156">
                  <c:v>201144</c:v>
                </c:pt>
                <c:pt idx="1157">
                  <c:v>201318</c:v>
                </c:pt>
                <c:pt idx="1158">
                  <c:v>201492</c:v>
                </c:pt>
                <c:pt idx="1159">
                  <c:v>201666</c:v>
                </c:pt>
                <c:pt idx="1160">
                  <c:v>201840</c:v>
                </c:pt>
                <c:pt idx="1161">
                  <c:v>202014</c:v>
                </c:pt>
                <c:pt idx="1162">
                  <c:v>202188</c:v>
                </c:pt>
                <c:pt idx="1163">
                  <c:v>202362</c:v>
                </c:pt>
                <c:pt idx="1164">
                  <c:v>202536</c:v>
                </c:pt>
                <c:pt idx="1165">
                  <c:v>202710</c:v>
                </c:pt>
                <c:pt idx="1166">
                  <c:v>202884</c:v>
                </c:pt>
                <c:pt idx="1167">
                  <c:v>203058</c:v>
                </c:pt>
                <c:pt idx="1168">
                  <c:v>203232</c:v>
                </c:pt>
                <c:pt idx="1169">
                  <c:v>203406</c:v>
                </c:pt>
                <c:pt idx="1170">
                  <c:v>203580</c:v>
                </c:pt>
                <c:pt idx="1171">
                  <c:v>203754</c:v>
                </c:pt>
                <c:pt idx="1172">
                  <c:v>203928</c:v>
                </c:pt>
                <c:pt idx="1173">
                  <c:v>204102</c:v>
                </c:pt>
                <c:pt idx="1174">
                  <c:v>204276</c:v>
                </c:pt>
                <c:pt idx="1175">
                  <c:v>204450</c:v>
                </c:pt>
                <c:pt idx="1176">
                  <c:v>204624</c:v>
                </c:pt>
                <c:pt idx="1177">
                  <c:v>204798</c:v>
                </c:pt>
                <c:pt idx="1178">
                  <c:v>204972</c:v>
                </c:pt>
                <c:pt idx="1179">
                  <c:v>205146</c:v>
                </c:pt>
                <c:pt idx="1180">
                  <c:v>205320</c:v>
                </c:pt>
                <c:pt idx="1181">
                  <c:v>205494</c:v>
                </c:pt>
                <c:pt idx="1182">
                  <c:v>205668</c:v>
                </c:pt>
                <c:pt idx="1183">
                  <c:v>205842</c:v>
                </c:pt>
                <c:pt idx="1184">
                  <c:v>206016</c:v>
                </c:pt>
                <c:pt idx="1185">
                  <c:v>206190</c:v>
                </c:pt>
                <c:pt idx="1186">
                  <c:v>206364</c:v>
                </c:pt>
                <c:pt idx="1187">
                  <c:v>206538</c:v>
                </c:pt>
                <c:pt idx="1188">
                  <c:v>206712</c:v>
                </c:pt>
                <c:pt idx="1189">
                  <c:v>206886</c:v>
                </c:pt>
                <c:pt idx="1190">
                  <c:v>207060</c:v>
                </c:pt>
                <c:pt idx="1191">
                  <c:v>207234</c:v>
                </c:pt>
                <c:pt idx="1192">
                  <c:v>207408</c:v>
                </c:pt>
                <c:pt idx="1193">
                  <c:v>207582</c:v>
                </c:pt>
                <c:pt idx="1194">
                  <c:v>207756</c:v>
                </c:pt>
                <c:pt idx="1195">
                  <c:v>207930</c:v>
                </c:pt>
                <c:pt idx="1196">
                  <c:v>208104</c:v>
                </c:pt>
                <c:pt idx="1197">
                  <c:v>208278</c:v>
                </c:pt>
                <c:pt idx="1198">
                  <c:v>208452</c:v>
                </c:pt>
                <c:pt idx="1199">
                  <c:v>208626</c:v>
                </c:pt>
                <c:pt idx="1200">
                  <c:v>208800</c:v>
                </c:pt>
                <c:pt idx="1201">
                  <c:v>208974</c:v>
                </c:pt>
                <c:pt idx="1202">
                  <c:v>209148</c:v>
                </c:pt>
                <c:pt idx="1203">
                  <c:v>209322</c:v>
                </c:pt>
                <c:pt idx="1204">
                  <c:v>209496</c:v>
                </c:pt>
                <c:pt idx="1205">
                  <c:v>209670</c:v>
                </c:pt>
                <c:pt idx="1206">
                  <c:v>209844</c:v>
                </c:pt>
                <c:pt idx="1207">
                  <c:v>210018</c:v>
                </c:pt>
                <c:pt idx="1208">
                  <c:v>210192</c:v>
                </c:pt>
                <c:pt idx="1209">
                  <c:v>210366</c:v>
                </c:pt>
                <c:pt idx="1210">
                  <c:v>210540</c:v>
                </c:pt>
                <c:pt idx="1211">
                  <c:v>210714</c:v>
                </c:pt>
                <c:pt idx="1212">
                  <c:v>210888</c:v>
                </c:pt>
                <c:pt idx="1213">
                  <c:v>211062</c:v>
                </c:pt>
                <c:pt idx="1214">
                  <c:v>211236</c:v>
                </c:pt>
                <c:pt idx="1215">
                  <c:v>211410</c:v>
                </c:pt>
                <c:pt idx="1216">
                  <c:v>211584</c:v>
                </c:pt>
                <c:pt idx="1217">
                  <c:v>211758</c:v>
                </c:pt>
                <c:pt idx="1218">
                  <c:v>211932</c:v>
                </c:pt>
                <c:pt idx="1219">
                  <c:v>212106</c:v>
                </c:pt>
                <c:pt idx="1220">
                  <c:v>212280</c:v>
                </c:pt>
                <c:pt idx="1221">
                  <c:v>212454</c:v>
                </c:pt>
                <c:pt idx="1222">
                  <c:v>212628</c:v>
                </c:pt>
                <c:pt idx="1223">
                  <c:v>212802</c:v>
                </c:pt>
                <c:pt idx="1224">
                  <c:v>212976</c:v>
                </c:pt>
                <c:pt idx="1225">
                  <c:v>213150</c:v>
                </c:pt>
                <c:pt idx="1226">
                  <c:v>213324</c:v>
                </c:pt>
                <c:pt idx="1227">
                  <c:v>213498</c:v>
                </c:pt>
                <c:pt idx="1228">
                  <c:v>213672</c:v>
                </c:pt>
                <c:pt idx="1229">
                  <c:v>213846</c:v>
                </c:pt>
                <c:pt idx="1230">
                  <c:v>214020</c:v>
                </c:pt>
                <c:pt idx="1231">
                  <c:v>214194</c:v>
                </c:pt>
                <c:pt idx="1232">
                  <c:v>214368</c:v>
                </c:pt>
                <c:pt idx="1233">
                  <c:v>214542</c:v>
                </c:pt>
                <c:pt idx="1234">
                  <c:v>214716</c:v>
                </c:pt>
                <c:pt idx="1235">
                  <c:v>214890</c:v>
                </c:pt>
                <c:pt idx="1236">
                  <c:v>215064</c:v>
                </c:pt>
                <c:pt idx="1237">
                  <c:v>215238</c:v>
                </c:pt>
                <c:pt idx="1238">
                  <c:v>215412</c:v>
                </c:pt>
                <c:pt idx="1239">
                  <c:v>215586</c:v>
                </c:pt>
                <c:pt idx="1240">
                  <c:v>215760</c:v>
                </c:pt>
                <c:pt idx="1241">
                  <c:v>215934</c:v>
                </c:pt>
                <c:pt idx="1242">
                  <c:v>216108</c:v>
                </c:pt>
                <c:pt idx="1243">
                  <c:v>216282</c:v>
                </c:pt>
                <c:pt idx="1244">
                  <c:v>216456</c:v>
                </c:pt>
                <c:pt idx="1245">
                  <c:v>216630</c:v>
                </c:pt>
                <c:pt idx="1246">
                  <c:v>216804</c:v>
                </c:pt>
                <c:pt idx="1247">
                  <c:v>216978</c:v>
                </c:pt>
                <c:pt idx="1248">
                  <c:v>217152</c:v>
                </c:pt>
                <c:pt idx="1249">
                  <c:v>217326</c:v>
                </c:pt>
                <c:pt idx="1250">
                  <c:v>217500</c:v>
                </c:pt>
                <c:pt idx="1251">
                  <c:v>217674</c:v>
                </c:pt>
                <c:pt idx="1252">
                  <c:v>217848</c:v>
                </c:pt>
                <c:pt idx="1253">
                  <c:v>218022</c:v>
                </c:pt>
                <c:pt idx="1254">
                  <c:v>218196</c:v>
                </c:pt>
                <c:pt idx="1255">
                  <c:v>218370</c:v>
                </c:pt>
                <c:pt idx="1256">
                  <c:v>218544</c:v>
                </c:pt>
                <c:pt idx="1257">
                  <c:v>218718</c:v>
                </c:pt>
                <c:pt idx="1258">
                  <c:v>218892</c:v>
                </c:pt>
                <c:pt idx="1259">
                  <c:v>219066</c:v>
                </c:pt>
                <c:pt idx="1260">
                  <c:v>219240</c:v>
                </c:pt>
                <c:pt idx="1261">
                  <c:v>219414</c:v>
                </c:pt>
                <c:pt idx="1262">
                  <c:v>219588</c:v>
                </c:pt>
                <c:pt idx="1263">
                  <c:v>219762</c:v>
                </c:pt>
                <c:pt idx="1264">
                  <c:v>219936</c:v>
                </c:pt>
                <c:pt idx="1265">
                  <c:v>220110</c:v>
                </c:pt>
                <c:pt idx="1266">
                  <c:v>220284</c:v>
                </c:pt>
                <c:pt idx="1267">
                  <c:v>220458</c:v>
                </c:pt>
                <c:pt idx="1268">
                  <c:v>220632</c:v>
                </c:pt>
                <c:pt idx="1269">
                  <c:v>220806</c:v>
                </c:pt>
                <c:pt idx="1270">
                  <c:v>220980</c:v>
                </c:pt>
                <c:pt idx="1271">
                  <c:v>221154</c:v>
                </c:pt>
                <c:pt idx="1272">
                  <c:v>221328</c:v>
                </c:pt>
                <c:pt idx="1273">
                  <c:v>221502</c:v>
                </c:pt>
                <c:pt idx="1274">
                  <c:v>221676</c:v>
                </c:pt>
                <c:pt idx="1275">
                  <c:v>221850</c:v>
                </c:pt>
                <c:pt idx="1276">
                  <c:v>222024</c:v>
                </c:pt>
                <c:pt idx="1277">
                  <c:v>222198</c:v>
                </c:pt>
                <c:pt idx="1278">
                  <c:v>222372</c:v>
                </c:pt>
                <c:pt idx="1279">
                  <c:v>222546</c:v>
                </c:pt>
                <c:pt idx="1280">
                  <c:v>222720</c:v>
                </c:pt>
                <c:pt idx="1281">
                  <c:v>222894</c:v>
                </c:pt>
                <c:pt idx="1282">
                  <c:v>223068</c:v>
                </c:pt>
                <c:pt idx="1283">
                  <c:v>223242</c:v>
                </c:pt>
                <c:pt idx="1284">
                  <c:v>223416</c:v>
                </c:pt>
                <c:pt idx="1285">
                  <c:v>223590</c:v>
                </c:pt>
                <c:pt idx="1286">
                  <c:v>223764</c:v>
                </c:pt>
                <c:pt idx="1287">
                  <c:v>223938</c:v>
                </c:pt>
                <c:pt idx="1288">
                  <c:v>224112</c:v>
                </c:pt>
                <c:pt idx="1289">
                  <c:v>224286</c:v>
                </c:pt>
                <c:pt idx="1290">
                  <c:v>224460</c:v>
                </c:pt>
                <c:pt idx="1291">
                  <c:v>224634</c:v>
                </c:pt>
                <c:pt idx="1292">
                  <c:v>224808</c:v>
                </c:pt>
                <c:pt idx="1293">
                  <c:v>224982</c:v>
                </c:pt>
                <c:pt idx="1294">
                  <c:v>225156</c:v>
                </c:pt>
                <c:pt idx="1295">
                  <c:v>225330</c:v>
                </c:pt>
                <c:pt idx="1296">
                  <c:v>225504</c:v>
                </c:pt>
                <c:pt idx="1297">
                  <c:v>225678</c:v>
                </c:pt>
                <c:pt idx="1298">
                  <c:v>225852</c:v>
                </c:pt>
                <c:pt idx="1299">
                  <c:v>226026</c:v>
                </c:pt>
                <c:pt idx="1300">
                  <c:v>226200</c:v>
                </c:pt>
                <c:pt idx="1301">
                  <c:v>226374</c:v>
                </c:pt>
                <c:pt idx="1302">
                  <c:v>226548</c:v>
                </c:pt>
                <c:pt idx="1303">
                  <c:v>226722</c:v>
                </c:pt>
                <c:pt idx="1304">
                  <c:v>226896</c:v>
                </c:pt>
                <c:pt idx="1305">
                  <c:v>227070</c:v>
                </c:pt>
                <c:pt idx="1306">
                  <c:v>227244</c:v>
                </c:pt>
                <c:pt idx="1307">
                  <c:v>227418</c:v>
                </c:pt>
                <c:pt idx="1308">
                  <c:v>227592</c:v>
                </c:pt>
                <c:pt idx="1309">
                  <c:v>227766</c:v>
                </c:pt>
                <c:pt idx="1310">
                  <c:v>227940</c:v>
                </c:pt>
                <c:pt idx="1311">
                  <c:v>228114</c:v>
                </c:pt>
                <c:pt idx="1312">
                  <c:v>228288</c:v>
                </c:pt>
                <c:pt idx="1313">
                  <c:v>228462</c:v>
                </c:pt>
                <c:pt idx="1314">
                  <c:v>228636</c:v>
                </c:pt>
                <c:pt idx="1315">
                  <c:v>228810</c:v>
                </c:pt>
                <c:pt idx="1316">
                  <c:v>228984</c:v>
                </c:pt>
                <c:pt idx="1317">
                  <c:v>229158</c:v>
                </c:pt>
                <c:pt idx="1318">
                  <c:v>229332</c:v>
                </c:pt>
                <c:pt idx="1319">
                  <c:v>229506</c:v>
                </c:pt>
                <c:pt idx="1320">
                  <c:v>229680</c:v>
                </c:pt>
                <c:pt idx="1321">
                  <c:v>229854</c:v>
                </c:pt>
                <c:pt idx="1322">
                  <c:v>230028</c:v>
                </c:pt>
                <c:pt idx="1323">
                  <c:v>230202</c:v>
                </c:pt>
                <c:pt idx="1324">
                  <c:v>230376</c:v>
                </c:pt>
                <c:pt idx="1325">
                  <c:v>230550</c:v>
                </c:pt>
                <c:pt idx="1326">
                  <c:v>230724</c:v>
                </c:pt>
                <c:pt idx="1327">
                  <c:v>230898</c:v>
                </c:pt>
                <c:pt idx="1328">
                  <c:v>231072</c:v>
                </c:pt>
                <c:pt idx="1329">
                  <c:v>231246</c:v>
                </c:pt>
                <c:pt idx="1330">
                  <c:v>231420</c:v>
                </c:pt>
                <c:pt idx="1331">
                  <c:v>231594</c:v>
                </c:pt>
                <c:pt idx="1332">
                  <c:v>231768</c:v>
                </c:pt>
                <c:pt idx="1333">
                  <c:v>231942</c:v>
                </c:pt>
                <c:pt idx="1334">
                  <c:v>232116</c:v>
                </c:pt>
                <c:pt idx="1335">
                  <c:v>232290</c:v>
                </c:pt>
                <c:pt idx="1336">
                  <c:v>232464</c:v>
                </c:pt>
                <c:pt idx="1337">
                  <c:v>232638</c:v>
                </c:pt>
                <c:pt idx="1338">
                  <c:v>232812</c:v>
                </c:pt>
                <c:pt idx="1339">
                  <c:v>232986</c:v>
                </c:pt>
                <c:pt idx="1340">
                  <c:v>233160</c:v>
                </c:pt>
                <c:pt idx="1341">
                  <c:v>233334</c:v>
                </c:pt>
                <c:pt idx="1342">
                  <c:v>233508</c:v>
                </c:pt>
                <c:pt idx="1343">
                  <c:v>233682</c:v>
                </c:pt>
                <c:pt idx="1344">
                  <c:v>233856</c:v>
                </c:pt>
                <c:pt idx="1345">
                  <c:v>234030</c:v>
                </c:pt>
                <c:pt idx="1346">
                  <c:v>234204</c:v>
                </c:pt>
                <c:pt idx="1347">
                  <c:v>234378</c:v>
                </c:pt>
                <c:pt idx="1348">
                  <c:v>234552</c:v>
                </c:pt>
                <c:pt idx="1349">
                  <c:v>234726</c:v>
                </c:pt>
                <c:pt idx="1350">
                  <c:v>234900</c:v>
                </c:pt>
                <c:pt idx="1351">
                  <c:v>235074</c:v>
                </c:pt>
                <c:pt idx="1352">
                  <c:v>235248</c:v>
                </c:pt>
                <c:pt idx="1353">
                  <c:v>235422</c:v>
                </c:pt>
                <c:pt idx="1354">
                  <c:v>235596</c:v>
                </c:pt>
                <c:pt idx="1355">
                  <c:v>235770</c:v>
                </c:pt>
                <c:pt idx="1356">
                  <c:v>235944</c:v>
                </c:pt>
                <c:pt idx="1357">
                  <c:v>236118</c:v>
                </c:pt>
                <c:pt idx="1358">
                  <c:v>236292</c:v>
                </c:pt>
                <c:pt idx="1359">
                  <c:v>236466</c:v>
                </c:pt>
                <c:pt idx="1360">
                  <c:v>236640</c:v>
                </c:pt>
                <c:pt idx="1361">
                  <c:v>236814</c:v>
                </c:pt>
                <c:pt idx="1362">
                  <c:v>236988</c:v>
                </c:pt>
                <c:pt idx="1363">
                  <c:v>237162</c:v>
                </c:pt>
                <c:pt idx="1364">
                  <c:v>237336</c:v>
                </c:pt>
                <c:pt idx="1365">
                  <c:v>237510</c:v>
                </c:pt>
                <c:pt idx="1366">
                  <c:v>237684</c:v>
                </c:pt>
                <c:pt idx="1367">
                  <c:v>237858</c:v>
                </c:pt>
                <c:pt idx="1368">
                  <c:v>238032</c:v>
                </c:pt>
                <c:pt idx="1369">
                  <c:v>238206</c:v>
                </c:pt>
                <c:pt idx="1370">
                  <c:v>238380</c:v>
                </c:pt>
                <c:pt idx="1371">
                  <c:v>238554</c:v>
                </c:pt>
                <c:pt idx="1372">
                  <c:v>238728</c:v>
                </c:pt>
                <c:pt idx="1373">
                  <c:v>238902</c:v>
                </c:pt>
                <c:pt idx="1374">
                  <c:v>239076</c:v>
                </c:pt>
                <c:pt idx="1375">
                  <c:v>239250</c:v>
                </c:pt>
                <c:pt idx="1376">
                  <c:v>239424</c:v>
                </c:pt>
                <c:pt idx="1377">
                  <c:v>239598</c:v>
                </c:pt>
                <c:pt idx="1378">
                  <c:v>239772</c:v>
                </c:pt>
                <c:pt idx="1379">
                  <c:v>239946</c:v>
                </c:pt>
                <c:pt idx="1380">
                  <c:v>240120</c:v>
                </c:pt>
                <c:pt idx="1381">
                  <c:v>240294</c:v>
                </c:pt>
                <c:pt idx="1382">
                  <c:v>240468</c:v>
                </c:pt>
                <c:pt idx="1383">
                  <c:v>240642</c:v>
                </c:pt>
                <c:pt idx="1384">
                  <c:v>240816</c:v>
                </c:pt>
                <c:pt idx="1385">
                  <c:v>240990</c:v>
                </c:pt>
                <c:pt idx="1386">
                  <c:v>241164</c:v>
                </c:pt>
                <c:pt idx="1387">
                  <c:v>241338</c:v>
                </c:pt>
                <c:pt idx="1388">
                  <c:v>241512</c:v>
                </c:pt>
                <c:pt idx="1389">
                  <c:v>241686</c:v>
                </c:pt>
                <c:pt idx="1390">
                  <c:v>241860</c:v>
                </c:pt>
                <c:pt idx="1391">
                  <c:v>242034</c:v>
                </c:pt>
                <c:pt idx="1392">
                  <c:v>242208</c:v>
                </c:pt>
                <c:pt idx="1393">
                  <c:v>242382</c:v>
                </c:pt>
                <c:pt idx="1394">
                  <c:v>242556</c:v>
                </c:pt>
                <c:pt idx="1395">
                  <c:v>242730</c:v>
                </c:pt>
                <c:pt idx="1396">
                  <c:v>242904</c:v>
                </c:pt>
                <c:pt idx="1397">
                  <c:v>243078</c:v>
                </c:pt>
                <c:pt idx="1398">
                  <c:v>243252</c:v>
                </c:pt>
                <c:pt idx="1399">
                  <c:v>243426</c:v>
                </c:pt>
                <c:pt idx="1400">
                  <c:v>243600</c:v>
                </c:pt>
                <c:pt idx="1401">
                  <c:v>243774</c:v>
                </c:pt>
                <c:pt idx="1402">
                  <c:v>243948</c:v>
                </c:pt>
                <c:pt idx="1403">
                  <c:v>244122</c:v>
                </c:pt>
                <c:pt idx="1404">
                  <c:v>244296</c:v>
                </c:pt>
                <c:pt idx="1405">
                  <c:v>244470</c:v>
                </c:pt>
                <c:pt idx="1406">
                  <c:v>244644</c:v>
                </c:pt>
                <c:pt idx="1407">
                  <c:v>244818</c:v>
                </c:pt>
                <c:pt idx="1408">
                  <c:v>244992</c:v>
                </c:pt>
                <c:pt idx="1409">
                  <c:v>245166</c:v>
                </c:pt>
                <c:pt idx="1410">
                  <c:v>245340</c:v>
                </c:pt>
                <c:pt idx="1411">
                  <c:v>245514</c:v>
                </c:pt>
                <c:pt idx="1412">
                  <c:v>245688</c:v>
                </c:pt>
                <c:pt idx="1413">
                  <c:v>245862</c:v>
                </c:pt>
                <c:pt idx="1414">
                  <c:v>246036</c:v>
                </c:pt>
                <c:pt idx="1415">
                  <c:v>246210</c:v>
                </c:pt>
                <c:pt idx="1416">
                  <c:v>246384</c:v>
                </c:pt>
                <c:pt idx="1417">
                  <c:v>246558</c:v>
                </c:pt>
                <c:pt idx="1418">
                  <c:v>246732</c:v>
                </c:pt>
                <c:pt idx="1419">
                  <c:v>246906</c:v>
                </c:pt>
                <c:pt idx="1420">
                  <c:v>247080</c:v>
                </c:pt>
                <c:pt idx="1421">
                  <c:v>247254</c:v>
                </c:pt>
                <c:pt idx="1422">
                  <c:v>247428</c:v>
                </c:pt>
                <c:pt idx="1423">
                  <c:v>247602</c:v>
                </c:pt>
                <c:pt idx="1424">
                  <c:v>247776</c:v>
                </c:pt>
                <c:pt idx="1425">
                  <c:v>247950</c:v>
                </c:pt>
                <c:pt idx="1426">
                  <c:v>248124</c:v>
                </c:pt>
                <c:pt idx="1427">
                  <c:v>248298</c:v>
                </c:pt>
                <c:pt idx="1428">
                  <c:v>248472</c:v>
                </c:pt>
                <c:pt idx="1429">
                  <c:v>248646</c:v>
                </c:pt>
                <c:pt idx="1430">
                  <c:v>248820</c:v>
                </c:pt>
                <c:pt idx="1431">
                  <c:v>248994</c:v>
                </c:pt>
                <c:pt idx="1432">
                  <c:v>249168</c:v>
                </c:pt>
                <c:pt idx="1433">
                  <c:v>249342</c:v>
                </c:pt>
                <c:pt idx="1434">
                  <c:v>249516</c:v>
                </c:pt>
                <c:pt idx="1435">
                  <c:v>249690</c:v>
                </c:pt>
                <c:pt idx="1436">
                  <c:v>249864</c:v>
                </c:pt>
                <c:pt idx="1437">
                  <c:v>250038</c:v>
                </c:pt>
                <c:pt idx="1438">
                  <c:v>250212</c:v>
                </c:pt>
                <c:pt idx="1439">
                  <c:v>250386</c:v>
                </c:pt>
                <c:pt idx="1440">
                  <c:v>250560</c:v>
                </c:pt>
                <c:pt idx="1441">
                  <c:v>250734</c:v>
                </c:pt>
                <c:pt idx="1442">
                  <c:v>250908</c:v>
                </c:pt>
                <c:pt idx="1443">
                  <c:v>251082</c:v>
                </c:pt>
                <c:pt idx="1444">
                  <c:v>251256</c:v>
                </c:pt>
                <c:pt idx="1445">
                  <c:v>251430</c:v>
                </c:pt>
                <c:pt idx="1446">
                  <c:v>251604</c:v>
                </c:pt>
                <c:pt idx="1447">
                  <c:v>251778</c:v>
                </c:pt>
                <c:pt idx="1448">
                  <c:v>251952</c:v>
                </c:pt>
                <c:pt idx="1449">
                  <c:v>252126</c:v>
                </c:pt>
                <c:pt idx="1450">
                  <c:v>252300</c:v>
                </c:pt>
                <c:pt idx="1451">
                  <c:v>252474</c:v>
                </c:pt>
                <c:pt idx="1452">
                  <c:v>252648</c:v>
                </c:pt>
                <c:pt idx="1453">
                  <c:v>252822</c:v>
                </c:pt>
                <c:pt idx="1454">
                  <c:v>252996</c:v>
                </c:pt>
                <c:pt idx="1455">
                  <c:v>253170</c:v>
                </c:pt>
                <c:pt idx="1456">
                  <c:v>253344</c:v>
                </c:pt>
                <c:pt idx="1457">
                  <c:v>253518</c:v>
                </c:pt>
                <c:pt idx="1458">
                  <c:v>253692</c:v>
                </c:pt>
                <c:pt idx="1459">
                  <c:v>253866</c:v>
                </c:pt>
                <c:pt idx="1460">
                  <c:v>254040</c:v>
                </c:pt>
                <c:pt idx="1461">
                  <c:v>254214</c:v>
                </c:pt>
                <c:pt idx="1462">
                  <c:v>254388</c:v>
                </c:pt>
                <c:pt idx="1463">
                  <c:v>254562</c:v>
                </c:pt>
                <c:pt idx="1464">
                  <c:v>254736</c:v>
                </c:pt>
                <c:pt idx="1465">
                  <c:v>254910</c:v>
                </c:pt>
                <c:pt idx="1466">
                  <c:v>255084</c:v>
                </c:pt>
                <c:pt idx="1467">
                  <c:v>255258</c:v>
                </c:pt>
                <c:pt idx="1468">
                  <c:v>255432</c:v>
                </c:pt>
                <c:pt idx="1469">
                  <c:v>255606</c:v>
                </c:pt>
                <c:pt idx="1470">
                  <c:v>255780</c:v>
                </c:pt>
                <c:pt idx="1471">
                  <c:v>255954</c:v>
                </c:pt>
                <c:pt idx="1472">
                  <c:v>256128</c:v>
                </c:pt>
                <c:pt idx="1473">
                  <c:v>256302</c:v>
                </c:pt>
                <c:pt idx="1474">
                  <c:v>256476</c:v>
                </c:pt>
                <c:pt idx="1475">
                  <c:v>256650</c:v>
                </c:pt>
                <c:pt idx="1476">
                  <c:v>256824</c:v>
                </c:pt>
                <c:pt idx="1477">
                  <c:v>256998</c:v>
                </c:pt>
                <c:pt idx="1478">
                  <c:v>257172</c:v>
                </c:pt>
                <c:pt idx="1479">
                  <c:v>257346</c:v>
                </c:pt>
                <c:pt idx="1480">
                  <c:v>257520</c:v>
                </c:pt>
                <c:pt idx="1481">
                  <c:v>257694</c:v>
                </c:pt>
                <c:pt idx="1482">
                  <c:v>257868</c:v>
                </c:pt>
                <c:pt idx="1483">
                  <c:v>258042</c:v>
                </c:pt>
                <c:pt idx="1484">
                  <c:v>258216</c:v>
                </c:pt>
                <c:pt idx="1485">
                  <c:v>258390</c:v>
                </c:pt>
                <c:pt idx="1486">
                  <c:v>258564</c:v>
                </c:pt>
                <c:pt idx="1487">
                  <c:v>258738</c:v>
                </c:pt>
                <c:pt idx="1488">
                  <c:v>258912</c:v>
                </c:pt>
                <c:pt idx="1489">
                  <c:v>259086</c:v>
                </c:pt>
                <c:pt idx="1490">
                  <c:v>259260</c:v>
                </c:pt>
                <c:pt idx="1491">
                  <c:v>259434</c:v>
                </c:pt>
                <c:pt idx="1492">
                  <c:v>259608</c:v>
                </c:pt>
                <c:pt idx="1493">
                  <c:v>259782</c:v>
                </c:pt>
                <c:pt idx="1494">
                  <c:v>259956</c:v>
                </c:pt>
                <c:pt idx="1495">
                  <c:v>260130</c:v>
                </c:pt>
                <c:pt idx="1496">
                  <c:v>260304</c:v>
                </c:pt>
                <c:pt idx="1497">
                  <c:v>260478</c:v>
                </c:pt>
                <c:pt idx="1498">
                  <c:v>260652</c:v>
                </c:pt>
                <c:pt idx="1499">
                  <c:v>260826</c:v>
                </c:pt>
                <c:pt idx="1500">
                  <c:v>261000</c:v>
                </c:pt>
                <c:pt idx="1501">
                  <c:v>261174</c:v>
                </c:pt>
                <c:pt idx="1502">
                  <c:v>261348</c:v>
                </c:pt>
                <c:pt idx="1503">
                  <c:v>261522</c:v>
                </c:pt>
                <c:pt idx="1504">
                  <c:v>261696</c:v>
                </c:pt>
                <c:pt idx="1505">
                  <c:v>261870</c:v>
                </c:pt>
                <c:pt idx="1506">
                  <c:v>262044</c:v>
                </c:pt>
                <c:pt idx="1507">
                  <c:v>262218</c:v>
                </c:pt>
                <c:pt idx="1508">
                  <c:v>262392</c:v>
                </c:pt>
                <c:pt idx="1509">
                  <c:v>262566</c:v>
                </c:pt>
                <c:pt idx="1510">
                  <c:v>262740</c:v>
                </c:pt>
                <c:pt idx="1511">
                  <c:v>262914</c:v>
                </c:pt>
                <c:pt idx="1512">
                  <c:v>263088</c:v>
                </c:pt>
                <c:pt idx="1513">
                  <c:v>263262</c:v>
                </c:pt>
                <c:pt idx="1514">
                  <c:v>263436</c:v>
                </c:pt>
                <c:pt idx="1515">
                  <c:v>263610</c:v>
                </c:pt>
                <c:pt idx="1516">
                  <c:v>263784</c:v>
                </c:pt>
                <c:pt idx="1517">
                  <c:v>263958</c:v>
                </c:pt>
                <c:pt idx="1518">
                  <c:v>264132</c:v>
                </c:pt>
                <c:pt idx="1519">
                  <c:v>264306</c:v>
                </c:pt>
                <c:pt idx="1520">
                  <c:v>264480</c:v>
                </c:pt>
                <c:pt idx="1521">
                  <c:v>264654</c:v>
                </c:pt>
                <c:pt idx="1522">
                  <c:v>264828</c:v>
                </c:pt>
                <c:pt idx="1523">
                  <c:v>265002</c:v>
                </c:pt>
                <c:pt idx="1524">
                  <c:v>265176</c:v>
                </c:pt>
                <c:pt idx="1525">
                  <c:v>265350</c:v>
                </c:pt>
                <c:pt idx="1526">
                  <c:v>265524</c:v>
                </c:pt>
                <c:pt idx="1527">
                  <c:v>265698</c:v>
                </c:pt>
                <c:pt idx="1528">
                  <c:v>265872</c:v>
                </c:pt>
                <c:pt idx="1529">
                  <c:v>266046</c:v>
                </c:pt>
                <c:pt idx="1530">
                  <c:v>266220</c:v>
                </c:pt>
                <c:pt idx="1531">
                  <c:v>266394</c:v>
                </c:pt>
                <c:pt idx="1532">
                  <c:v>266568</c:v>
                </c:pt>
                <c:pt idx="1533">
                  <c:v>266742</c:v>
                </c:pt>
                <c:pt idx="1534">
                  <c:v>266916</c:v>
                </c:pt>
                <c:pt idx="1535">
                  <c:v>267090</c:v>
                </c:pt>
                <c:pt idx="1536">
                  <c:v>267264</c:v>
                </c:pt>
                <c:pt idx="1537">
                  <c:v>267438</c:v>
                </c:pt>
                <c:pt idx="1538">
                  <c:v>267612</c:v>
                </c:pt>
                <c:pt idx="1539">
                  <c:v>267786</c:v>
                </c:pt>
                <c:pt idx="1540">
                  <c:v>267960</c:v>
                </c:pt>
                <c:pt idx="1541">
                  <c:v>268134</c:v>
                </c:pt>
                <c:pt idx="1542">
                  <c:v>268308</c:v>
                </c:pt>
                <c:pt idx="1543">
                  <c:v>268482</c:v>
                </c:pt>
                <c:pt idx="1544">
                  <c:v>268656</c:v>
                </c:pt>
                <c:pt idx="1545">
                  <c:v>268830</c:v>
                </c:pt>
                <c:pt idx="1546">
                  <c:v>269004</c:v>
                </c:pt>
                <c:pt idx="1547">
                  <c:v>269178</c:v>
                </c:pt>
                <c:pt idx="1548">
                  <c:v>269352</c:v>
                </c:pt>
                <c:pt idx="1549">
                  <c:v>269526</c:v>
                </c:pt>
                <c:pt idx="1550">
                  <c:v>269700</c:v>
                </c:pt>
                <c:pt idx="1551">
                  <c:v>269874</c:v>
                </c:pt>
                <c:pt idx="1552">
                  <c:v>270048</c:v>
                </c:pt>
                <c:pt idx="1553">
                  <c:v>270222</c:v>
                </c:pt>
                <c:pt idx="1554">
                  <c:v>270396</c:v>
                </c:pt>
                <c:pt idx="1555">
                  <c:v>270570</c:v>
                </c:pt>
                <c:pt idx="1556">
                  <c:v>270744</c:v>
                </c:pt>
                <c:pt idx="1557">
                  <c:v>270918</c:v>
                </c:pt>
                <c:pt idx="1558">
                  <c:v>271092</c:v>
                </c:pt>
                <c:pt idx="1559">
                  <c:v>271266</c:v>
                </c:pt>
                <c:pt idx="1560">
                  <c:v>271440</c:v>
                </c:pt>
                <c:pt idx="1561">
                  <c:v>271614</c:v>
                </c:pt>
                <c:pt idx="1562">
                  <c:v>271788</c:v>
                </c:pt>
                <c:pt idx="1563">
                  <c:v>271962</c:v>
                </c:pt>
                <c:pt idx="1564">
                  <c:v>272136</c:v>
                </c:pt>
                <c:pt idx="1565">
                  <c:v>272310</c:v>
                </c:pt>
                <c:pt idx="1566">
                  <c:v>272484</c:v>
                </c:pt>
                <c:pt idx="1567">
                  <c:v>272658</c:v>
                </c:pt>
                <c:pt idx="1568">
                  <c:v>272832</c:v>
                </c:pt>
                <c:pt idx="1569">
                  <c:v>273006</c:v>
                </c:pt>
                <c:pt idx="1570">
                  <c:v>273180</c:v>
                </c:pt>
                <c:pt idx="1571">
                  <c:v>273354</c:v>
                </c:pt>
                <c:pt idx="1572">
                  <c:v>273528</c:v>
                </c:pt>
                <c:pt idx="1573">
                  <c:v>273702</c:v>
                </c:pt>
                <c:pt idx="1574">
                  <c:v>273876</c:v>
                </c:pt>
                <c:pt idx="1575">
                  <c:v>274050</c:v>
                </c:pt>
                <c:pt idx="1576">
                  <c:v>274224</c:v>
                </c:pt>
                <c:pt idx="1577">
                  <c:v>274398</c:v>
                </c:pt>
                <c:pt idx="1578">
                  <c:v>274572</c:v>
                </c:pt>
                <c:pt idx="1579">
                  <c:v>274746</c:v>
                </c:pt>
                <c:pt idx="1580">
                  <c:v>274920</c:v>
                </c:pt>
                <c:pt idx="1581">
                  <c:v>275094</c:v>
                </c:pt>
                <c:pt idx="1582">
                  <c:v>275268</c:v>
                </c:pt>
                <c:pt idx="1583">
                  <c:v>275442</c:v>
                </c:pt>
                <c:pt idx="1584">
                  <c:v>275616</c:v>
                </c:pt>
                <c:pt idx="1585">
                  <c:v>275790</c:v>
                </c:pt>
                <c:pt idx="1586">
                  <c:v>275964</c:v>
                </c:pt>
                <c:pt idx="1587">
                  <c:v>276138</c:v>
                </c:pt>
                <c:pt idx="1588">
                  <c:v>276312</c:v>
                </c:pt>
                <c:pt idx="1589">
                  <c:v>276486</c:v>
                </c:pt>
                <c:pt idx="1590">
                  <c:v>276660</c:v>
                </c:pt>
                <c:pt idx="1591">
                  <c:v>276834</c:v>
                </c:pt>
                <c:pt idx="1592">
                  <c:v>277008</c:v>
                </c:pt>
                <c:pt idx="1593">
                  <c:v>277182</c:v>
                </c:pt>
                <c:pt idx="1594">
                  <c:v>277356</c:v>
                </c:pt>
                <c:pt idx="1595">
                  <c:v>277530</c:v>
                </c:pt>
                <c:pt idx="1596">
                  <c:v>277704</c:v>
                </c:pt>
                <c:pt idx="1597">
                  <c:v>277878</c:v>
                </c:pt>
                <c:pt idx="1598">
                  <c:v>278052</c:v>
                </c:pt>
                <c:pt idx="1599">
                  <c:v>278226</c:v>
                </c:pt>
                <c:pt idx="1600">
                  <c:v>278400</c:v>
                </c:pt>
                <c:pt idx="1601">
                  <c:v>278574</c:v>
                </c:pt>
                <c:pt idx="1602">
                  <c:v>278748</c:v>
                </c:pt>
                <c:pt idx="1603">
                  <c:v>278922</c:v>
                </c:pt>
                <c:pt idx="1604">
                  <c:v>279096</c:v>
                </c:pt>
                <c:pt idx="1605">
                  <c:v>279270</c:v>
                </c:pt>
                <c:pt idx="1606">
                  <c:v>279444</c:v>
                </c:pt>
                <c:pt idx="1607">
                  <c:v>279618</c:v>
                </c:pt>
                <c:pt idx="1608">
                  <c:v>279792</c:v>
                </c:pt>
                <c:pt idx="1609">
                  <c:v>279966</c:v>
                </c:pt>
                <c:pt idx="1610">
                  <c:v>280140</c:v>
                </c:pt>
                <c:pt idx="1611">
                  <c:v>280314</c:v>
                </c:pt>
                <c:pt idx="1612">
                  <c:v>280488</c:v>
                </c:pt>
                <c:pt idx="1613">
                  <c:v>280662</c:v>
                </c:pt>
                <c:pt idx="1614">
                  <c:v>280836</c:v>
                </c:pt>
                <c:pt idx="1615">
                  <c:v>281010</c:v>
                </c:pt>
                <c:pt idx="1616">
                  <c:v>281184</c:v>
                </c:pt>
                <c:pt idx="1617">
                  <c:v>281358</c:v>
                </c:pt>
                <c:pt idx="1618">
                  <c:v>281532</c:v>
                </c:pt>
                <c:pt idx="1619">
                  <c:v>281706</c:v>
                </c:pt>
                <c:pt idx="1620">
                  <c:v>281880</c:v>
                </c:pt>
                <c:pt idx="1621">
                  <c:v>282054</c:v>
                </c:pt>
                <c:pt idx="1622">
                  <c:v>282228</c:v>
                </c:pt>
                <c:pt idx="1623">
                  <c:v>282402</c:v>
                </c:pt>
                <c:pt idx="1624">
                  <c:v>282576</c:v>
                </c:pt>
                <c:pt idx="1625">
                  <c:v>282750</c:v>
                </c:pt>
                <c:pt idx="1626">
                  <c:v>282924</c:v>
                </c:pt>
                <c:pt idx="1627">
                  <c:v>283098</c:v>
                </c:pt>
                <c:pt idx="1628">
                  <c:v>283272</c:v>
                </c:pt>
                <c:pt idx="1629">
                  <c:v>283446</c:v>
                </c:pt>
                <c:pt idx="1630">
                  <c:v>283620</c:v>
                </c:pt>
                <c:pt idx="1631">
                  <c:v>283794</c:v>
                </c:pt>
                <c:pt idx="1632">
                  <c:v>283968</c:v>
                </c:pt>
                <c:pt idx="1633">
                  <c:v>284142</c:v>
                </c:pt>
                <c:pt idx="1634">
                  <c:v>284316</c:v>
                </c:pt>
                <c:pt idx="1635">
                  <c:v>284490</c:v>
                </c:pt>
                <c:pt idx="1636">
                  <c:v>284664</c:v>
                </c:pt>
                <c:pt idx="1637">
                  <c:v>284838</c:v>
                </c:pt>
                <c:pt idx="1638">
                  <c:v>285012</c:v>
                </c:pt>
                <c:pt idx="1639">
                  <c:v>285186</c:v>
                </c:pt>
                <c:pt idx="1640">
                  <c:v>285360</c:v>
                </c:pt>
                <c:pt idx="1641">
                  <c:v>285534</c:v>
                </c:pt>
                <c:pt idx="1642">
                  <c:v>285708</c:v>
                </c:pt>
                <c:pt idx="1643">
                  <c:v>285882</c:v>
                </c:pt>
                <c:pt idx="1644">
                  <c:v>286056</c:v>
                </c:pt>
                <c:pt idx="1645">
                  <c:v>286230</c:v>
                </c:pt>
                <c:pt idx="1646">
                  <c:v>286404</c:v>
                </c:pt>
                <c:pt idx="1647">
                  <c:v>286578</c:v>
                </c:pt>
                <c:pt idx="1648">
                  <c:v>286752</c:v>
                </c:pt>
                <c:pt idx="1649">
                  <c:v>286926</c:v>
                </c:pt>
                <c:pt idx="1650">
                  <c:v>287100</c:v>
                </c:pt>
                <c:pt idx="1651">
                  <c:v>287274</c:v>
                </c:pt>
                <c:pt idx="1652">
                  <c:v>287448</c:v>
                </c:pt>
                <c:pt idx="1653">
                  <c:v>287622</c:v>
                </c:pt>
                <c:pt idx="1654">
                  <c:v>287796</c:v>
                </c:pt>
                <c:pt idx="1655">
                  <c:v>287970</c:v>
                </c:pt>
                <c:pt idx="1656">
                  <c:v>288144</c:v>
                </c:pt>
                <c:pt idx="1657">
                  <c:v>288318</c:v>
                </c:pt>
                <c:pt idx="1658">
                  <c:v>288492</c:v>
                </c:pt>
                <c:pt idx="1659">
                  <c:v>288666</c:v>
                </c:pt>
                <c:pt idx="1660">
                  <c:v>288840</c:v>
                </c:pt>
                <c:pt idx="1661">
                  <c:v>289014</c:v>
                </c:pt>
                <c:pt idx="1662">
                  <c:v>289188</c:v>
                </c:pt>
                <c:pt idx="1663">
                  <c:v>289362</c:v>
                </c:pt>
                <c:pt idx="1664">
                  <c:v>289536</c:v>
                </c:pt>
                <c:pt idx="1665">
                  <c:v>289710</c:v>
                </c:pt>
                <c:pt idx="1666">
                  <c:v>289884</c:v>
                </c:pt>
                <c:pt idx="1667">
                  <c:v>290058</c:v>
                </c:pt>
                <c:pt idx="1668">
                  <c:v>290232</c:v>
                </c:pt>
                <c:pt idx="1669">
                  <c:v>290406</c:v>
                </c:pt>
                <c:pt idx="1670">
                  <c:v>290580</c:v>
                </c:pt>
                <c:pt idx="1671">
                  <c:v>290754</c:v>
                </c:pt>
                <c:pt idx="1672">
                  <c:v>290928</c:v>
                </c:pt>
                <c:pt idx="1673">
                  <c:v>291102</c:v>
                </c:pt>
                <c:pt idx="1674">
                  <c:v>291276</c:v>
                </c:pt>
                <c:pt idx="1675">
                  <c:v>291450</c:v>
                </c:pt>
                <c:pt idx="1676">
                  <c:v>291624</c:v>
                </c:pt>
                <c:pt idx="1677">
                  <c:v>291798</c:v>
                </c:pt>
                <c:pt idx="1678">
                  <c:v>291972</c:v>
                </c:pt>
                <c:pt idx="1679">
                  <c:v>292146</c:v>
                </c:pt>
                <c:pt idx="1680">
                  <c:v>292320</c:v>
                </c:pt>
                <c:pt idx="1681">
                  <c:v>292494</c:v>
                </c:pt>
                <c:pt idx="1682">
                  <c:v>292668</c:v>
                </c:pt>
                <c:pt idx="1683">
                  <c:v>292842</c:v>
                </c:pt>
                <c:pt idx="1684">
                  <c:v>293016</c:v>
                </c:pt>
                <c:pt idx="1685">
                  <c:v>293190</c:v>
                </c:pt>
                <c:pt idx="1686">
                  <c:v>293364</c:v>
                </c:pt>
                <c:pt idx="1687">
                  <c:v>293538</c:v>
                </c:pt>
                <c:pt idx="1688">
                  <c:v>293712</c:v>
                </c:pt>
                <c:pt idx="1689">
                  <c:v>293886</c:v>
                </c:pt>
                <c:pt idx="1690">
                  <c:v>294060</c:v>
                </c:pt>
                <c:pt idx="1691">
                  <c:v>294234</c:v>
                </c:pt>
                <c:pt idx="1692">
                  <c:v>294408</c:v>
                </c:pt>
                <c:pt idx="1693">
                  <c:v>294582</c:v>
                </c:pt>
                <c:pt idx="1694">
                  <c:v>294756</c:v>
                </c:pt>
                <c:pt idx="1695">
                  <c:v>294930</c:v>
                </c:pt>
                <c:pt idx="1696">
                  <c:v>295104</c:v>
                </c:pt>
                <c:pt idx="1697">
                  <c:v>295278</c:v>
                </c:pt>
                <c:pt idx="1698">
                  <c:v>295452</c:v>
                </c:pt>
                <c:pt idx="1699">
                  <c:v>295626</c:v>
                </c:pt>
                <c:pt idx="1700">
                  <c:v>295800</c:v>
                </c:pt>
                <c:pt idx="1701">
                  <c:v>295974</c:v>
                </c:pt>
                <c:pt idx="1702">
                  <c:v>296148</c:v>
                </c:pt>
                <c:pt idx="1703">
                  <c:v>296322</c:v>
                </c:pt>
                <c:pt idx="1704">
                  <c:v>296496</c:v>
                </c:pt>
                <c:pt idx="1705">
                  <c:v>296670</c:v>
                </c:pt>
                <c:pt idx="1706">
                  <c:v>296844</c:v>
                </c:pt>
                <c:pt idx="1707">
                  <c:v>297018</c:v>
                </c:pt>
                <c:pt idx="1708">
                  <c:v>297192</c:v>
                </c:pt>
                <c:pt idx="1709">
                  <c:v>297366</c:v>
                </c:pt>
                <c:pt idx="1710">
                  <c:v>297540</c:v>
                </c:pt>
                <c:pt idx="1711">
                  <c:v>297714</c:v>
                </c:pt>
                <c:pt idx="1712">
                  <c:v>297888</c:v>
                </c:pt>
                <c:pt idx="1713">
                  <c:v>298062</c:v>
                </c:pt>
                <c:pt idx="1714">
                  <c:v>298236</c:v>
                </c:pt>
                <c:pt idx="1715">
                  <c:v>298410</c:v>
                </c:pt>
                <c:pt idx="1716">
                  <c:v>298584</c:v>
                </c:pt>
                <c:pt idx="1717">
                  <c:v>298758</c:v>
                </c:pt>
                <c:pt idx="1718">
                  <c:v>298932</c:v>
                </c:pt>
                <c:pt idx="1719">
                  <c:v>299106</c:v>
                </c:pt>
                <c:pt idx="1720">
                  <c:v>299280</c:v>
                </c:pt>
                <c:pt idx="1721">
                  <c:v>299454</c:v>
                </c:pt>
                <c:pt idx="1722">
                  <c:v>299628</c:v>
                </c:pt>
                <c:pt idx="1723">
                  <c:v>299802</c:v>
                </c:pt>
                <c:pt idx="1724">
                  <c:v>299976</c:v>
                </c:pt>
                <c:pt idx="1725">
                  <c:v>300150</c:v>
                </c:pt>
                <c:pt idx="1726">
                  <c:v>300324</c:v>
                </c:pt>
                <c:pt idx="1727">
                  <c:v>300498</c:v>
                </c:pt>
                <c:pt idx="1728">
                  <c:v>300672</c:v>
                </c:pt>
                <c:pt idx="1729">
                  <c:v>300846</c:v>
                </c:pt>
                <c:pt idx="1730">
                  <c:v>301020</c:v>
                </c:pt>
                <c:pt idx="1731">
                  <c:v>301194</c:v>
                </c:pt>
                <c:pt idx="1732">
                  <c:v>301368</c:v>
                </c:pt>
                <c:pt idx="1733">
                  <c:v>301542</c:v>
                </c:pt>
                <c:pt idx="1734">
                  <c:v>301716</c:v>
                </c:pt>
                <c:pt idx="1735">
                  <c:v>301890</c:v>
                </c:pt>
                <c:pt idx="1736">
                  <c:v>302064</c:v>
                </c:pt>
                <c:pt idx="1737">
                  <c:v>302238</c:v>
                </c:pt>
                <c:pt idx="1738">
                  <c:v>302412</c:v>
                </c:pt>
                <c:pt idx="1739">
                  <c:v>302586</c:v>
                </c:pt>
                <c:pt idx="1740">
                  <c:v>302760</c:v>
                </c:pt>
                <c:pt idx="1741">
                  <c:v>302934</c:v>
                </c:pt>
                <c:pt idx="1742">
                  <c:v>303108</c:v>
                </c:pt>
                <c:pt idx="1743">
                  <c:v>303282</c:v>
                </c:pt>
                <c:pt idx="1744">
                  <c:v>303456</c:v>
                </c:pt>
                <c:pt idx="1745">
                  <c:v>303630</c:v>
                </c:pt>
                <c:pt idx="1746">
                  <c:v>303804</c:v>
                </c:pt>
                <c:pt idx="1747">
                  <c:v>303978</c:v>
                </c:pt>
                <c:pt idx="1748">
                  <c:v>304152</c:v>
                </c:pt>
                <c:pt idx="1749">
                  <c:v>304326</c:v>
                </c:pt>
                <c:pt idx="1750">
                  <c:v>304500</c:v>
                </c:pt>
                <c:pt idx="1751">
                  <c:v>304674</c:v>
                </c:pt>
                <c:pt idx="1752">
                  <c:v>304848</c:v>
                </c:pt>
                <c:pt idx="1753">
                  <c:v>305022</c:v>
                </c:pt>
                <c:pt idx="1754">
                  <c:v>305196</c:v>
                </c:pt>
                <c:pt idx="1755">
                  <c:v>305370</c:v>
                </c:pt>
                <c:pt idx="1756">
                  <c:v>305544</c:v>
                </c:pt>
                <c:pt idx="1757">
                  <c:v>305718</c:v>
                </c:pt>
                <c:pt idx="1758">
                  <c:v>305892</c:v>
                </c:pt>
                <c:pt idx="1759">
                  <c:v>306066</c:v>
                </c:pt>
                <c:pt idx="1760">
                  <c:v>306240</c:v>
                </c:pt>
                <c:pt idx="1761">
                  <c:v>306414</c:v>
                </c:pt>
                <c:pt idx="1762">
                  <c:v>306588</c:v>
                </c:pt>
                <c:pt idx="1763">
                  <c:v>306762</c:v>
                </c:pt>
                <c:pt idx="1764">
                  <c:v>306936</c:v>
                </c:pt>
                <c:pt idx="1765">
                  <c:v>307110</c:v>
                </c:pt>
                <c:pt idx="1766">
                  <c:v>307284</c:v>
                </c:pt>
                <c:pt idx="1767">
                  <c:v>307458</c:v>
                </c:pt>
                <c:pt idx="1768">
                  <c:v>307632</c:v>
                </c:pt>
                <c:pt idx="1769">
                  <c:v>307806</c:v>
                </c:pt>
                <c:pt idx="1770">
                  <c:v>307980</c:v>
                </c:pt>
                <c:pt idx="1771">
                  <c:v>308154</c:v>
                </c:pt>
                <c:pt idx="1772">
                  <c:v>308328</c:v>
                </c:pt>
                <c:pt idx="1773">
                  <c:v>308502</c:v>
                </c:pt>
                <c:pt idx="1774">
                  <c:v>308676</c:v>
                </c:pt>
                <c:pt idx="1775">
                  <c:v>308850</c:v>
                </c:pt>
                <c:pt idx="1776">
                  <c:v>309024</c:v>
                </c:pt>
                <c:pt idx="1777">
                  <c:v>309198</c:v>
                </c:pt>
                <c:pt idx="1778">
                  <c:v>309372</c:v>
                </c:pt>
                <c:pt idx="1779">
                  <c:v>309546</c:v>
                </c:pt>
                <c:pt idx="1780">
                  <c:v>309720</c:v>
                </c:pt>
                <c:pt idx="1781">
                  <c:v>309894</c:v>
                </c:pt>
                <c:pt idx="1782">
                  <c:v>310068</c:v>
                </c:pt>
                <c:pt idx="1783">
                  <c:v>310242</c:v>
                </c:pt>
                <c:pt idx="1784">
                  <c:v>310416</c:v>
                </c:pt>
                <c:pt idx="1785">
                  <c:v>310590</c:v>
                </c:pt>
                <c:pt idx="1786">
                  <c:v>310764</c:v>
                </c:pt>
                <c:pt idx="1787">
                  <c:v>310938</c:v>
                </c:pt>
                <c:pt idx="1788">
                  <c:v>311112</c:v>
                </c:pt>
                <c:pt idx="1789">
                  <c:v>311286</c:v>
                </c:pt>
                <c:pt idx="1790">
                  <c:v>311460</c:v>
                </c:pt>
                <c:pt idx="1791">
                  <c:v>311634</c:v>
                </c:pt>
                <c:pt idx="1792">
                  <c:v>311808</c:v>
                </c:pt>
                <c:pt idx="1793">
                  <c:v>311982</c:v>
                </c:pt>
                <c:pt idx="1794">
                  <c:v>312156</c:v>
                </c:pt>
                <c:pt idx="1795">
                  <c:v>312330</c:v>
                </c:pt>
                <c:pt idx="1796">
                  <c:v>312504</c:v>
                </c:pt>
                <c:pt idx="1797">
                  <c:v>312678</c:v>
                </c:pt>
                <c:pt idx="1798">
                  <c:v>312852</c:v>
                </c:pt>
                <c:pt idx="1799">
                  <c:v>313026</c:v>
                </c:pt>
                <c:pt idx="1800">
                  <c:v>313200</c:v>
                </c:pt>
                <c:pt idx="1801">
                  <c:v>313374</c:v>
                </c:pt>
                <c:pt idx="1802">
                  <c:v>313548</c:v>
                </c:pt>
                <c:pt idx="1803">
                  <c:v>313722</c:v>
                </c:pt>
                <c:pt idx="1804">
                  <c:v>313896</c:v>
                </c:pt>
                <c:pt idx="1805">
                  <c:v>314070</c:v>
                </c:pt>
                <c:pt idx="1806">
                  <c:v>314244</c:v>
                </c:pt>
                <c:pt idx="1807">
                  <c:v>314418</c:v>
                </c:pt>
                <c:pt idx="1808">
                  <c:v>314592</c:v>
                </c:pt>
                <c:pt idx="1809">
                  <c:v>314766</c:v>
                </c:pt>
                <c:pt idx="1810">
                  <c:v>314940</c:v>
                </c:pt>
                <c:pt idx="1811">
                  <c:v>315114</c:v>
                </c:pt>
                <c:pt idx="1812">
                  <c:v>315288</c:v>
                </c:pt>
                <c:pt idx="1813">
                  <c:v>315462</c:v>
                </c:pt>
                <c:pt idx="1814">
                  <c:v>315636</c:v>
                </c:pt>
                <c:pt idx="1815">
                  <c:v>315810</c:v>
                </c:pt>
                <c:pt idx="1816">
                  <c:v>315984</c:v>
                </c:pt>
                <c:pt idx="1817">
                  <c:v>316158</c:v>
                </c:pt>
                <c:pt idx="1818">
                  <c:v>316332</c:v>
                </c:pt>
                <c:pt idx="1819">
                  <c:v>316506</c:v>
                </c:pt>
                <c:pt idx="1820">
                  <c:v>316680</c:v>
                </c:pt>
                <c:pt idx="1821">
                  <c:v>316854</c:v>
                </c:pt>
                <c:pt idx="1822">
                  <c:v>317028</c:v>
                </c:pt>
                <c:pt idx="1823">
                  <c:v>317202</c:v>
                </c:pt>
                <c:pt idx="1824">
                  <c:v>317376</c:v>
                </c:pt>
                <c:pt idx="1825">
                  <c:v>317550</c:v>
                </c:pt>
                <c:pt idx="1826">
                  <c:v>317724</c:v>
                </c:pt>
                <c:pt idx="1827">
                  <c:v>317898</c:v>
                </c:pt>
                <c:pt idx="1828">
                  <c:v>318072</c:v>
                </c:pt>
                <c:pt idx="1829">
                  <c:v>318246</c:v>
                </c:pt>
                <c:pt idx="1830">
                  <c:v>318420</c:v>
                </c:pt>
                <c:pt idx="1831">
                  <c:v>318594</c:v>
                </c:pt>
                <c:pt idx="1832">
                  <c:v>318768</c:v>
                </c:pt>
                <c:pt idx="1833">
                  <c:v>318942</c:v>
                </c:pt>
                <c:pt idx="1834">
                  <c:v>319116</c:v>
                </c:pt>
                <c:pt idx="1835">
                  <c:v>319290</c:v>
                </c:pt>
                <c:pt idx="1836">
                  <c:v>319464</c:v>
                </c:pt>
                <c:pt idx="1837">
                  <c:v>319638</c:v>
                </c:pt>
                <c:pt idx="1838">
                  <c:v>319812</c:v>
                </c:pt>
                <c:pt idx="1839">
                  <c:v>319986</c:v>
                </c:pt>
                <c:pt idx="1840">
                  <c:v>320160</c:v>
                </c:pt>
                <c:pt idx="1841">
                  <c:v>320334</c:v>
                </c:pt>
                <c:pt idx="1842">
                  <c:v>320508</c:v>
                </c:pt>
                <c:pt idx="1843">
                  <c:v>320682</c:v>
                </c:pt>
                <c:pt idx="1844">
                  <c:v>320856</c:v>
                </c:pt>
                <c:pt idx="1845">
                  <c:v>321030</c:v>
                </c:pt>
                <c:pt idx="1846">
                  <c:v>321204</c:v>
                </c:pt>
                <c:pt idx="1847">
                  <c:v>321378</c:v>
                </c:pt>
                <c:pt idx="1848">
                  <c:v>321552</c:v>
                </c:pt>
                <c:pt idx="1849">
                  <c:v>321726</c:v>
                </c:pt>
                <c:pt idx="1850">
                  <c:v>321900</c:v>
                </c:pt>
                <c:pt idx="1851">
                  <c:v>322074</c:v>
                </c:pt>
                <c:pt idx="1852">
                  <c:v>322248</c:v>
                </c:pt>
                <c:pt idx="1853">
                  <c:v>322422</c:v>
                </c:pt>
                <c:pt idx="1854">
                  <c:v>322596</c:v>
                </c:pt>
                <c:pt idx="1855">
                  <c:v>322770</c:v>
                </c:pt>
                <c:pt idx="1856">
                  <c:v>322944</c:v>
                </c:pt>
                <c:pt idx="1857">
                  <c:v>323118</c:v>
                </c:pt>
                <c:pt idx="1858">
                  <c:v>323292</c:v>
                </c:pt>
                <c:pt idx="1859">
                  <c:v>323466</c:v>
                </c:pt>
                <c:pt idx="1860">
                  <c:v>323640</c:v>
                </c:pt>
                <c:pt idx="1861">
                  <c:v>323814</c:v>
                </c:pt>
                <c:pt idx="1862">
                  <c:v>323988</c:v>
                </c:pt>
                <c:pt idx="1863">
                  <c:v>324162</c:v>
                </c:pt>
                <c:pt idx="1864">
                  <c:v>324336</c:v>
                </c:pt>
                <c:pt idx="1865">
                  <c:v>324510</c:v>
                </c:pt>
                <c:pt idx="1866">
                  <c:v>324684</c:v>
                </c:pt>
                <c:pt idx="1867">
                  <c:v>324858</c:v>
                </c:pt>
                <c:pt idx="1868">
                  <c:v>325032</c:v>
                </c:pt>
                <c:pt idx="1869">
                  <c:v>325206</c:v>
                </c:pt>
                <c:pt idx="1870">
                  <c:v>325380</c:v>
                </c:pt>
                <c:pt idx="1871">
                  <c:v>325554</c:v>
                </c:pt>
                <c:pt idx="1872">
                  <c:v>325728</c:v>
                </c:pt>
                <c:pt idx="1873">
                  <c:v>325902</c:v>
                </c:pt>
                <c:pt idx="1874">
                  <c:v>326076</c:v>
                </c:pt>
                <c:pt idx="1875">
                  <c:v>326250</c:v>
                </c:pt>
                <c:pt idx="1876">
                  <c:v>326424</c:v>
                </c:pt>
                <c:pt idx="1877">
                  <c:v>326598</c:v>
                </c:pt>
                <c:pt idx="1878">
                  <c:v>326772</c:v>
                </c:pt>
                <c:pt idx="1879">
                  <c:v>326946</c:v>
                </c:pt>
                <c:pt idx="1880">
                  <c:v>327120</c:v>
                </c:pt>
                <c:pt idx="1881">
                  <c:v>327294</c:v>
                </c:pt>
                <c:pt idx="1882">
                  <c:v>327468</c:v>
                </c:pt>
                <c:pt idx="1883">
                  <c:v>327642</c:v>
                </c:pt>
                <c:pt idx="1884">
                  <c:v>327816</c:v>
                </c:pt>
                <c:pt idx="1885">
                  <c:v>327990</c:v>
                </c:pt>
                <c:pt idx="1886">
                  <c:v>328164</c:v>
                </c:pt>
                <c:pt idx="1887">
                  <c:v>328338</c:v>
                </c:pt>
                <c:pt idx="1888">
                  <c:v>328512</c:v>
                </c:pt>
                <c:pt idx="1889">
                  <c:v>328686</c:v>
                </c:pt>
                <c:pt idx="1890">
                  <c:v>328860</c:v>
                </c:pt>
                <c:pt idx="1891">
                  <c:v>329034</c:v>
                </c:pt>
                <c:pt idx="1892">
                  <c:v>329208</c:v>
                </c:pt>
                <c:pt idx="1893">
                  <c:v>329382</c:v>
                </c:pt>
                <c:pt idx="1894">
                  <c:v>329556</c:v>
                </c:pt>
                <c:pt idx="1895">
                  <c:v>329730</c:v>
                </c:pt>
                <c:pt idx="1896">
                  <c:v>329904</c:v>
                </c:pt>
                <c:pt idx="1897">
                  <c:v>330078</c:v>
                </c:pt>
                <c:pt idx="1898">
                  <c:v>330252</c:v>
                </c:pt>
                <c:pt idx="1899">
                  <c:v>330426</c:v>
                </c:pt>
                <c:pt idx="1900">
                  <c:v>330600</c:v>
                </c:pt>
                <c:pt idx="1901">
                  <c:v>330774</c:v>
                </c:pt>
                <c:pt idx="1902">
                  <c:v>330948</c:v>
                </c:pt>
                <c:pt idx="1903">
                  <c:v>331122</c:v>
                </c:pt>
                <c:pt idx="1904">
                  <c:v>331296</c:v>
                </c:pt>
                <c:pt idx="1905">
                  <c:v>331470</c:v>
                </c:pt>
                <c:pt idx="1906">
                  <c:v>331644</c:v>
                </c:pt>
                <c:pt idx="1907">
                  <c:v>331818</c:v>
                </c:pt>
                <c:pt idx="1908">
                  <c:v>331992</c:v>
                </c:pt>
                <c:pt idx="1909">
                  <c:v>332166</c:v>
                </c:pt>
                <c:pt idx="1910">
                  <c:v>332340</c:v>
                </c:pt>
                <c:pt idx="1911">
                  <c:v>332514</c:v>
                </c:pt>
                <c:pt idx="1912">
                  <c:v>332688</c:v>
                </c:pt>
                <c:pt idx="1913">
                  <c:v>332862</c:v>
                </c:pt>
                <c:pt idx="1914">
                  <c:v>333036</c:v>
                </c:pt>
                <c:pt idx="1915">
                  <c:v>333210</c:v>
                </c:pt>
                <c:pt idx="1916">
                  <c:v>333384</c:v>
                </c:pt>
                <c:pt idx="1917">
                  <c:v>333558</c:v>
                </c:pt>
                <c:pt idx="1918">
                  <c:v>333732</c:v>
                </c:pt>
                <c:pt idx="1919">
                  <c:v>333906</c:v>
                </c:pt>
                <c:pt idx="1920">
                  <c:v>334080</c:v>
                </c:pt>
                <c:pt idx="1921">
                  <c:v>334254</c:v>
                </c:pt>
                <c:pt idx="1922">
                  <c:v>334428</c:v>
                </c:pt>
                <c:pt idx="1923">
                  <c:v>334602</c:v>
                </c:pt>
                <c:pt idx="1924">
                  <c:v>334776</c:v>
                </c:pt>
                <c:pt idx="1925">
                  <c:v>334950</c:v>
                </c:pt>
                <c:pt idx="1926">
                  <c:v>335124</c:v>
                </c:pt>
                <c:pt idx="1927">
                  <c:v>335298</c:v>
                </c:pt>
                <c:pt idx="1928">
                  <c:v>335472</c:v>
                </c:pt>
                <c:pt idx="1929">
                  <c:v>335646</c:v>
                </c:pt>
                <c:pt idx="1930">
                  <c:v>335820</c:v>
                </c:pt>
                <c:pt idx="1931">
                  <c:v>335994</c:v>
                </c:pt>
                <c:pt idx="1932">
                  <c:v>336168</c:v>
                </c:pt>
                <c:pt idx="1933">
                  <c:v>336342</c:v>
                </c:pt>
                <c:pt idx="1934">
                  <c:v>336516</c:v>
                </c:pt>
                <c:pt idx="1935">
                  <c:v>336690</c:v>
                </c:pt>
                <c:pt idx="1936">
                  <c:v>336864</c:v>
                </c:pt>
                <c:pt idx="1937">
                  <c:v>337038</c:v>
                </c:pt>
                <c:pt idx="1938">
                  <c:v>337212</c:v>
                </c:pt>
                <c:pt idx="1939">
                  <c:v>337386</c:v>
                </c:pt>
                <c:pt idx="1940">
                  <c:v>337560</c:v>
                </c:pt>
                <c:pt idx="1941">
                  <c:v>337734</c:v>
                </c:pt>
                <c:pt idx="1942">
                  <c:v>337908</c:v>
                </c:pt>
                <c:pt idx="1943">
                  <c:v>338082</c:v>
                </c:pt>
                <c:pt idx="1944">
                  <c:v>338256</c:v>
                </c:pt>
                <c:pt idx="1945">
                  <c:v>338430</c:v>
                </c:pt>
                <c:pt idx="1946">
                  <c:v>338604</c:v>
                </c:pt>
                <c:pt idx="1947">
                  <c:v>338778</c:v>
                </c:pt>
                <c:pt idx="1948">
                  <c:v>338952</c:v>
                </c:pt>
                <c:pt idx="1949">
                  <c:v>339126</c:v>
                </c:pt>
                <c:pt idx="1950">
                  <c:v>339300</c:v>
                </c:pt>
                <c:pt idx="1951">
                  <c:v>339474</c:v>
                </c:pt>
                <c:pt idx="1952">
                  <c:v>339648</c:v>
                </c:pt>
                <c:pt idx="1953">
                  <c:v>339822</c:v>
                </c:pt>
                <c:pt idx="1954">
                  <c:v>339996</c:v>
                </c:pt>
                <c:pt idx="1955">
                  <c:v>340170</c:v>
                </c:pt>
                <c:pt idx="1956">
                  <c:v>340344</c:v>
                </c:pt>
                <c:pt idx="1957">
                  <c:v>340518</c:v>
                </c:pt>
                <c:pt idx="1958">
                  <c:v>340692</c:v>
                </c:pt>
                <c:pt idx="1959">
                  <c:v>340866</c:v>
                </c:pt>
                <c:pt idx="1960">
                  <c:v>341040</c:v>
                </c:pt>
                <c:pt idx="1961">
                  <c:v>341214</c:v>
                </c:pt>
                <c:pt idx="1962">
                  <c:v>341388</c:v>
                </c:pt>
                <c:pt idx="1963">
                  <c:v>341562</c:v>
                </c:pt>
                <c:pt idx="1964">
                  <c:v>341736</c:v>
                </c:pt>
                <c:pt idx="1965">
                  <c:v>341910</c:v>
                </c:pt>
                <c:pt idx="1966">
                  <c:v>342084</c:v>
                </c:pt>
                <c:pt idx="1967">
                  <c:v>342258</c:v>
                </c:pt>
                <c:pt idx="1968">
                  <c:v>342432</c:v>
                </c:pt>
                <c:pt idx="1969">
                  <c:v>342606</c:v>
                </c:pt>
                <c:pt idx="1970">
                  <c:v>342780</c:v>
                </c:pt>
                <c:pt idx="1971">
                  <c:v>342954</c:v>
                </c:pt>
                <c:pt idx="1972">
                  <c:v>343128</c:v>
                </c:pt>
                <c:pt idx="1973">
                  <c:v>343302</c:v>
                </c:pt>
                <c:pt idx="1974">
                  <c:v>343476</c:v>
                </c:pt>
                <c:pt idx="1975">
                  <c:v>343650</c:v>
                </c:pt>
                <c:pt idx="1976">
                  <c:v>343824</c:v>
                </c:pt>
                <c:pt idx="1977">
                  <c:v>343998</c:v>
                </c:pt>
                <c:pt idx="1978">
                  <c:v>344172</c:v>
                </c:pt>
                <c:pt idx="1979">
                  <c:v>344346</c:v>
                </c:pt>
                <c:pt idx="1980">
                  <c:v>344520</c:v>
                </c:pt>
                <c:pt idx="1981">
                  <c:v>344694</c:v>
                </c:pt>
                <c:pt idx="1982">
                  <c:v>344868</c:v>
                </c:pt>
                <c:pt idx="1983">
                  <c:v>345042</c:v>
                </c:pt>
                <c:pt idx="1984">
                  <c:v>345216</c:v>
                </c:pt>
                <c:pt idx="1985">
                  <c:v>345390</c:v>
                </c:pt>
                <c:pt idx="1986">
                  <c:v>345564</c:v>
                </c:pt>
                <c:pt idx="1987">
                  <c:v>345738</c:v>
                </c:pt>
                <c:pt idx="1988">
                  <c:v>345912</c:v>
                </c:pt>
                <c:pt idx="1989">
                  <c:v>346086</c:v>
                </c:pt>
                <c:pt idx="1990">
                  <c:v>346260</c:v>
                </c:pt>
                <c:pt idx="1991">
                  <c:v>346434</c:v>
                </c:pt>
                <c:pt idx="1992">
                  <c:v>346608</c:v>
                </c:pt>
                <c:pt idx="1993">
                  <c:v>346782</c:v>
                </c:pt>
                <c:pt idx="1994">
                  <c:v>346956</c:v>
                </c:pt>
                <c:pt idx="1995">
                  <c:v>347130</c:v>
                </c:pt>
                <c:pt idx="1996">
                  <c:v>347304</c:v>
                </c:pt>
                <c:pt idx="1997">
                  <c:v>347478</c:v>
                </c:pt>
                <c:pt idx="1998">
                  <c:v>347652</c:v>
                </c:pt>
                <c:pt idx="1999">
                  <c:v>347826</c:v>
                </c:pt>
                <c:pt idx="2000">
                  <c:v>348000</c:v>
                </c:pt>
                <c:pt idx="2001">
                  <c:v>348174</c:v>
                </c:pt>
                <c:pt idx="2002">
                  <c:v>348348</c:v>
                </c:pt>
                <c:pt idx="2003">
                  <c:v>348522</c:v>
                </c:pt>
                <c:pt idx="2004">
                  <c:v>348696</c:v>
                </c:pt>
                <c:pt idx="2005">
                  <c:v>348870</c:v>
                </c:pt>
                <c:pt idx="2006">
                  <c:v>349044</c:v>
                </c:pt>
                <c:pt idx="2007">
                  <c:v>349218</c:v>
                </c:pt>
                <c:pt idx="2008">
                  <c:v>349392</c:v>
                </c:pt>
                <c:pt idx="2009">
                  <c:v>349566</c:v>
                </c:pt>
                <c:pt idx="2010">
                  <c:v>349740</c:v>
                </c:pt>
                <c:pt idx="2011">
                  <c:v>349914</c:v>
                </c:pt>
                <c:pt idx="2012">
                  <c:v>350088</c:v>
                </c:pt>
                <c:pt idx="2013">
                  <c:v>350262</c:v>
                </c:pt>
                <c:pt idx="2014">
                  <c:v>350436</c:v>
                </c:pt>
                <c:pt idx="2015">
                  <c:v>350610</c:v>
                </c:pt>
                <c:pt idx="2016">
                  <c:v>350784</c:v>
                </c:pt>
                <c:pt idx="2017">
                  <c:v>350958</c:v>
                </c:pt>
                <c:pt idx="2018">
                  <c:v>351132</c:v>
                </c:pt>
                <c:pt idx="2019">
                  <c:v>351306</c:v>
                </c:pt>
                <c:pt idx="2020">
                  <c:v>351480</c:v>
                </c:pt>
                <c:pt idx="2021">
                  <c:v>351654</c:v>
                </c:pt>
                <c:pt idx="2022">
                  <c:v>351828</c:v>
                </c:pt>
                <c:pt idx="2023">
                  <c:v>352002</c:v>
                </c:pt>
                <c:pt idx="2024">
                  <c:v>352176</c:v>
                </c:pt>
                <c:pt idx="2025">
                  <c:v>352350</c:v>
                </c:pt>
                <c:pt idx="2026">
                  <c:v>352524</c:v>
                </c:pt>
                <c:pt idx="2027">
                  <c:v>352698</c:v>
                </c:pt>
                <c:pt idx="2028">
                  <c:v>352872</c:v>
                </c:pt>
                <c:pt idx="2029">
                  <c:v>353046</c:v>
                </c:pt>
                <c:pt idx="2030">
                  <c:v>353220</c:v>
                </c:pt>
                <c:pt idx="2031">
                  <c:v>353394</c:v>
                </c:pt>
                <c:pt idx="2032">
                  <c:v>353568</c:v>
                </c:pt>
                <c:pt idx="2033">
                  <c:v>353742</c:v>
                </c:pt>
                <c:pt idx="2034">
                  <c:v>353916</c:v>
                </c:pt>
                <c:pt idx="2035">
                  <c:v>354090</c:v>
                </c:pt>
                <c:pt idx="2036">
                  <c:v>354264</c:v>
                </c:pt>
                <c:pt idx="2037">
                  <c:v>354438</c:v>
                </c:pt>
                <c:pt idx="2038">
                  <c:v>354612</c:v>
                </c:pt>
                <c:pt idx="2039">
                  <c:v>354786</c:v>
                </c:pt>
                <c:pt idx="2040">
                  <c:v>354960</c:v>
                </c:pt>
                <c:pt idx="2041">
                  <c:v>355134</c:v>
                </c:pt>
                <c:pt idx="2042">
                  <c:v>355308</c:v>
                </c:pt>
                <c:pt idx="2043">
                  <c:v>355482</c:v>
                </c:pt>
                <c:pt idx="2044">
                  <c:v>355656</c:v>
                </c:pt>
                <c:pt idx="2045">
                  <c:v>355830</c:v>
                </c:pt>
                <c:pt idx="2046">
                  <c:v>356004</c:v>
                </c:pt>
                <c:pt idx="2047">
                  <c:v>356178</c:v>
                </c:pt>
                <c:pt idx="2048">
                  <c:v>356352</c:v>
                </c:pt>
                <c:pt idx="2049">
                  <c:v>356526</c:v>
                </c:pt>
                <c:pt idx="2050">
                  <c:v>356700</c:v>
                </c:pt>
                <c:pt idx="2051">
                  <c:v>356874</c:v>
                </c:pt>
                <c:pt idx="2052">
                  <c:v>357048</c:v>
                </c:pt>
                <c:pt idx="2053">
                  <c:v>357222</c:v>
                </c:pt>
                <c:pt idx="2054">
                  <c:v>357396</c:v>
                </c:pt>
                <c:pt idx="2055">
                  <c:v>357570</c:v>
                </c:pt>
                <c:pt idx="2056">
                  <c:v>357744</c:v>
                </c:pt>
                <c:pt idx="2057">
                  <c:v>357918</c:v>
                </c:pt>
                <c:pt idx="2058">
                  <c:v>358092</c:v>
                </c:pt>
                <c:pt idx="2059">
                  <c:v>358266</c:v>
                </c:pt>
                <c:pt idx="2060">
                  <c:v>358440</c:v>
                </c:pt>
                <c:pt idx="2061">
                  <c:v>358614</c:v>
                </c:pt>
                <c:pt idx="2062">
                  <c:v>358788</c:v>
                </c:pt>
                <c:pt idx="2063">
                  <c:v>358962</c:v>
                </c:pt>
                <c:pt idx="2064">
                  <c:v>359136</c:v>
                </c:pt>
                <c:pt idx="2065">
                  <c:v>359310</c:v>
                </c:pt>
                <c:pt idx="2066">
                  <c:v>359484</c:v>
                </c:pt>
                <c:pt idx="2067">
                  <c:v>359658</c:v>
                </c:pt>
                <c:pt idx="2068">
                  <c:v>359832</c:v>
                </c:pt>
                <c:pt idx="2069">
                  <c:v>360006</c:v>
                </c:pt>
                <c:pt idx="2070">
                  <c:v>360180</c:v>
                </c:pt>
                <c:pt idx="2071">
                  <c:v>360354</c:v>
                </c:pt>
                <c:pt idx="2072">
                  <c:v>360528</c:v>
                </c:pt>
                <c:pt idx="2073">
                  <c:v>360702</c:v>
                </c:pt>
                <c:pt idx="2074">
                  <c:v>360876</c:v>
                </c:pt>
                <c:pt idx="2075">
                  <c:v>361050</c:v>
                </c:pt>
                <c:pt idx="2076">
                  <c:v>361224</c:v>
                </c:pt>
                <c:pt idx="2077">
                  <c:v>361398</c:v>
                </c:pt>
                <c:pt idx="2078">
                  <c:v>361572</c:v>
                </c:pt>
                <c:pt idx="2079">
                  <c:v>361746</c:v>
                </c:pt>
                <c:pt idx="2080">
                  <c:v>361920</c:v>
                </c:pt>
                <c:pt idx="2081">
                  <c:v>362094</c:v>
                </c:pt>
                <c:pt idx="2082">
                  <c:v>362268</c:v>
                </c:pt>
                <c:pt idx="2083">
                  <c:v>362442</c:v>
                </c:pt>
                <c:pt idx="2084">
                  <c:v>362616</c:v>
                </c:pt>
                <c:pt idx="2085">
                  <c:v>362790</c:v>
                </c:pt>
                <c:pt idx="2086">
                  <c:v>362964</c:v>
                </c:pt>
                <c:pt idx="2087">
                  <c:v>363138</c:v>
                </c:pt>
                <c:pt idx="2088">
                  <c:v>363312</c:v>
                </c:pt>
                <c:pt idx="2089">
                  <c:v>363486</c:v>
                </c:pt>
                <c:pt idx="2090">
                  <c:v>363660</c:v>
                </c:pt>
                <c:pt idx="2091">
                  <c:v>363834</c:v>
                </c:pt>
                <c:pt idx="2092">
                  <c:v>364008</c:v>
                </c:pt>
                <c:pt idx="2093">
                  <c:v>364182</c:v>
                </c:pt>
                <c:pt idx="2094">
                  <c:v>364356</c:v>
                </c:pt>
                <c:pt idx="2095">
                  <c:v>364530</c:v>
                </c:pt>
                <c:pt idx="2096">
                  <c:v>364704</c:v>
                </c:pt>
                <c:pt idx="2097">
                  <c:v>364878</c:v>
                </c:pt>
                <c:pt idx="2098">
                  <c:v>365052</c:v>
                </c:pt>
                <c:pt idx="2099">
                  <c:v>365226</c:v>
                </c:pt>
                <c:pt idx="2100">
                  <c:v>365400</c:v>
                </c:pt>
                <c:pt idx="2101">
                  <c:v>365574</c:v>
                </c:pt>
                <c:pt idx="2102">
                  <c:v>365748</c:v>
                </c:pt>
                <c:pt idx="2103">
                  <c:v>365922</c:v>
                </c:pt>
                <c:pt idx="2104">
                  <c:v>366096</c:v>
                </c:pt>
                <c:pt idx="2105">
                  <c:v>366270</c:v>
                </c:pt>
                <c:pt idx="2106">
                  <c:v>366444</c:v>
                </c:pt>
                <c:pt idx="2107">
                  <c:v>366618</c:v>
                </c:pt>
                <c:pt idx="2108">
                  <c:v>366792</c:v>
                </c:pt>
                <c:pt idx="2109">
                  <c:v>366966</c:v>
                </c:pt>
                <c:pt idx="2110">
                  <c:v>367140</c:v>
                </c:pt>
                <c:pt idx="2111">
                  <c:v>367314</c:v>
                </c:pt>
                <c:pt idx="2112">
                  <c:v>367488</c:v>
                </c:pt>
                <c:pt idx="2113">
                  <c:v>367662</c:v>
                </c:pt>
                <c:pt idx="2114">
                  <c:v>367836</c:v>
                </c:pt>
                <c:pt idx="2115">
                  <c:v>368010</c:v>
                </c:pt>
                <c:pt idx="2116">
                  <c:v>368184</c:v>
                </c:pt>
                <c:pt idx="2117">
                  <c:v>368358</c:v>
                </c:pt>
                <c:pt idx="2118">
                  <c:v>368532</c:v>
                </c:pt>
                <c:pt idx="2119">
                  <c:v>368706</c:v>
                </c:pt>
                <c:pt idx="2120">
                  <c:v>368880</c:v>
                </c:pt>
                <c:pt idx="2121">
                  <c:v>369054</c:v>
                </c:pt>
                <c:pt idx="2122">
                  <c:v>369228</c:v>
                </c:pt>
                <c:pt idx="2123">
                  <c:v>369402</c:v>
                </c:pt>
                <c:pt idx="2124">
                  <c:v>369576</c:v>
                </c:pt>
                <c:pt idx="2125">
                  <c:v>369750</c:v>
                </c:pt>
                <c:pt idx="2126">
                  <c:v>369924</c:v>
                </c:pt>
                <c:pt idx="2127">
                  <c:v>370098</c:v>
                </c:pt>
                <c:pt idx="2128">
                  <c:v>370272</c:v>
                </c:pt>
                <c:pt idx="2129">
                  <c:v>370446</c:v>
                </c:pt>
                <c:pt idx="2130">
                  <c:v>370620</c:v>
                </c:pt>
                <c:pt idx="2131">
                  <c:v>370794</c:v>
                </c:pt>
                <c:pt idx="2132">
                  <c:v>370968</c:v>
                </c:pt>
                <c:pt idx="2133">
                  <c:v>371142</c:v>
                </c:pt>
                <c:pt idx="2134">
                  <c:v>371316</c:v>
                </c:pt>
                <c:pt idx="2135">
                  <c:v>371490</c:v>
                </c:pt>
                <c:pt idx="2136">
                  <c:v>371664</c:v>
                </c:pt>
                <c:pt idx="2137">
                  <c:v>371838</c:v>
                </c:pt>
                <c:pt idx="2138">
                  <c:v>372012</c:v>
                </c:pt>
                <c:pt idx="2139">
                  <c:v>372186</c:v>
                </c:pt>
                <c:pt idx="2140">
                  <c:v>372360</c:v>
                </c:pt>
                <c:pt idx="2141">
                  <c:v>372534</c:v>
                </c:pt>
                <c:pt idx="2142">
                  <c:v>372708</c:v>
                </c:pt>
                <c:pt idx="2143">
                  <c:v>372882</c:v>
                </c:pt>
                <c:pt idx="2144">
                  <c:v>373056</c:v>
                </c:pt>
                <c:pt idx="2145">
                  <c:v>373230</c:v>
                </c:pt>
                <c:pt idx="2146">
                  <c:v>373404</c:v>
                </c:pt>
                <c:pt idx="2147">
                  <c:v>373578</c:v>
                </c:pt>
                <c:pt idx="2148">
                  <c:v>373752</c:v>
                </c:pt>
                <c:pt idx="2149">
                  <c:v>373926</c:v>
                </c:pt>
                <c:pt idx="2150">
                  <c:v>374100</c:v>
                </c:pt>
                <c:pt idx="2151">
                  <c:v>374274</c:v>
                </c:pt>
                <c:pt idx="2152">
                  <c:v>374448</c:v>
                </c:pt>
                <c:pt idx="2153">
                  <c:v>374622</c:v>
                </c:pt>
                <c:pt idx="2154">
                  <c:v>374796</c:v>
                </c:pt>
                <c:pt idx="2155">
                  <c:v>374970</c:v>
                </c:pt>
                <c:pt idx="2156">
                  <c:v>375144</c:v>
                </c:pt>
                <c:pt idx="2157">
                  <c:v>375318</c:v>
                </c:pt>
                <c:pt idx="2158">
                  <c:v>375492</c:v>
                </c:pt>
                <c:pt idx="2159">
                  <c:v>375666</c:v>
                </c:pt>
                <c:pt idx="2160">
                  <c:v>375840</c:v>
                </c:pt>
                <c:pt idx="2161">
                  <c:v>376014</c:v>
                </c:pt>
                <c:pt idx="2162">
                  <c:v>376188</c:v>
                </c:pt>
                <c:pt idx="2163">
                  <c:v>376362</c:v>
                </c:pt>
                <c:pt idx="2164">
                  <c:v>376536</c:v>
                </c:pt>
                <c:pt idx="2165">
                  <c:v>376710</c:v>
                </c:pt>
                <c:pt idx="2166">
                  <c:v>376884</c:v>
                </c:pt>
                <c:pt idx="2167">
                  <c:v>377058</c:v>
                </c:pt>
                <c:pt idx="2168">
                  <c:v>377232</c:v>
                </c:pt>
                <c:pt idx="2169">
                  <c:v>377406</c:v>
                </c:pt>
                <c:pt idx="2170">
                  <c:v>377580</c:v>
                </c:pt>
                <c:pt idx="2171">
                  <c:v>377754</c:v>
                </c:pt>
                <c:pt idx="2172">
                  <c:v>377928</c:v>
                </c:pt>
                <c:pt idx="2173">
                  <c:v>378102</c:v>
                </c:pt>
                <c:pt idx="2174">
                  <c:v>378276</c:v>
                </c:pt>
                <c:pt idx="2175">
                  <c:v>378450</c:v>
                </c:pt>
                <c:pt idx="2176">
                  <c:v>378624</c:v>
                </c:pt>
                <c:pt idx="2177">
                  <c:v>378798</c:v>
                </c:pt>
                <c:pt idx="2178">
                  <c:v>378972</c:v>
                </c:pt>
                <c:pt idx="2179">
                  <c:v>379146</c:v>
                </c:pt>
                <c:pt idx="2180">
                  <c:v>379320</c:v>
                </c:pt>
                <c:pt idx="2181">
                  <c:v>379494</c:v>
                </c:pt>
                <c:pt idx="2182">
                  <c:v>379668</c:v>
                </c:pt>
                <c:pt idx="2183">
                  <c:v>379842</c:v>
                </c:pt>
                <c:pt idx="2184">
                  <c:v>380016</c:v>
                </c:pt>
                <c:pt idx="2185">
                  <c:v>380190</c:v>
                </c:pt>
                <c:pt idx="2186">
                  <c:v>380364</c:v>
                </c:pt>
                <c:pt idx="2187">
                  <c:v>380538</c:v>
                </c:pt>
                <c:pt idx="2188">
                  <c:v>380712</c:v>
                </c:pt>
                <c:pt idx="2189">
                  <c:v>380886</c:v>
                </c:pt>
                <c:pt idx="2190">
                  <c:v>381060</c:v>
                </c:pt>
                <c:pt idx="2191">
                  <c:v>381234</c:v>
                </c:pt>
                <c:pt idx="2192">
                  <c:v>381408</c:v>
                </c:pt>
                <c:pt idx="2193">
                  <c:v>381582</c:v>
                </c:pt>
                <c:pt idx="2194">
                  <c:v>381756</c:v>
                </c:pt>
                <c:pt idx="2195">
                  <c:v>381930</c:v>
                </c:pt>
                <c:pt idx="2196">
                  <c:v>382104</c:v>
                </c:pt>
                <c:pt idx="2197">
                  <c:v>382278</c:v>
                </c:pt>
                <c:pt idx="2198">
                  <c:v>382452</c:v>
                </c:pt>
                <c:pt idx="2199">
                  <c:v>382626</c:v>
                </c:pt>
                <c:pt idx="2200">
                  <c:v>382800</c:v>
                </c:pt>
                <c:pt idx="2201">
                  <c:v>382974</c:v>
                </c:pt>
                <c:pt idx="2202">
                  <c:v>383148</c:v>
                </c:pt>
                <c:pt idx="2203">
                  <c:v>383322</c:v>
                </c:pt>
                <c:pt idx="2204">
                  <c:v>383496</c:v>
                </c:pt>
                <c:pt idx="2205">
                  <c:v>383670</c:v>
                </c:pt>
                <c:pt idx="2206">
                  <c:v>383844</c:v>
                </c:pt>
                <c:pt idx="2207">
                  <c:v>384018</c:v>
                </c:pt>
                <c:pt idx="2208">
                  <c:v>384192</c:v>
                </c:pt>
                <c:pt idx="2209">
                  <c:v>384366</c:v>
                </c:pt>
                <c:pt idx="2210">
                  <c:v>384540</c:v>
                </c:pt>
                <c:pt idx="2211">
                  <c:v>384714</c:v>
                </c:pt>
                <c:pt idx="2212">
                  <c:v>384888</c:v>
                </c:pt>
                <c:pt idx="2213">
                  <c:v>385062</c:v>
                </c:pt>
                <c:pt idx="2214">
                  <c:v>385236</c:v>
                </c:pt>
                <c:pt idx="2215">
                  <c:v>385410</c:v>
                </c:pt>
                <c:pt idx="2216">
                  <c:v>385584</c:v>
                </c:pt>
                <c:pt idx="2217">
                  <c:v>385758</c:v>
                </c:pt>
                <c:pt idx="2218">
                  <c:v>385932</c:v>
                </c:pt>
                <c:pt idx="2219">
                  <c:v>386106</c:v>
                </c:pt>
                <c:pt idx="2220">
                  <c:v>386280</c:v>
                </c:pt>
                <c:pt idx="2221">
                  <c:v>386454</c:v>
                </c:pt>
                <c:pt idx="2222">
                  <c:v>386628</c:v>
                </c:pt>
                <c:pt idx="2223">
                  <c:v>386802</c:v>
                </c:pt>
                <c:pt idx="2224">
                  <c:v>386976</c:v>
                </c:pt>
                <c:pt idx="2225">
                  <c:v>387150</c:v>
                </c:pt>
                <c:pt idx="2226">
                  <c:v>387324</c:v>
                </c:pt>
                <c:pt idx="2227">
                  <c:v>387498</c:v>
                </c:pt>
                <c:pt idx="2228">
                  <c:v>387672</c:v>
                </c:pt>
                <c:pt idx="2229">
                  <c:v>387846</c:v>
                </c:pt>
                <c:pt idx="2230">
                  <c:v>388020</c:v>
                </c:pt>
                <c:pt idx="2231">
                  <c:v>388194</c:v>
                </c:pt>
                <c:pt idx="2232">
                  <c:v>388368</c:v>
                </c:pt>
                <c:pt idx="2233">
                  <c:v>388542</c:v>
                </c:pt>
                <c:pt idx="2234">
                  <c:v>388716</c:v>
                </c:pt>
                <c:pt idx="2235">
                  <c:v>388890</c:v>
                </c:pt>
                <c:pt idx="2236">
                  <c:v>389064</c:v>
                </c:pt>
                <c:pt idx="2237">
                  <c:v>389238</c:v>
                </c:pt>
                <c:pt idx="2238">
                  <c:v>389412</c:v>
                </c:pt>
                <c:pt idx="2239">
                  <c:v>389586</c:v>
                </c:pt>
                <c:pt idx="2240">
                  <c:v>389760</c:v>
                </c:pt>
                <c:pt idx="2241">
                  <c:v>389934</c:v>
                </c:pt>
                <c:pt idx="2242">
                  <c:v>390108</c:v>
                </c:pt>
                <c:pt idx="2243">
                  <c:v>390282</c:v>
                </c:pt>
                <c:pt idx="2244">
                  <c:v>390456</c:v>
                </c:pt>
                <c:pt idx="2245">
                  <c:v>390630</c:v>
                </c:pt>
                <c:pt idx="2246">
                  <c:v>390804</c:v>
                </c:pt>
                <c:pt idx="2247">
                  <c:v>390978</c:v>
                </c:pt>
                <c:pt idx="2248">
                  <c:v>391152</c:v>
                </c:pt>
                <c:pt idx="2249">
                  <c:v>391326</c:v>
                </c:pt>
                <c:pt idx="2250">
                  <c:v>391500</c:v>
                </c:pt>
                <c:pt idx="2251">
                  <c:v>391674</c:v>
                </c:pt>
                <c:pt idx="2252">
                  <c:v>391848</c:v>
                </c:pt>
                <c:pt idx="2253">
                  <c:v>392022</c:v>
                </c:pt>
                <c:pt idx="2254">
                  <c:v>392196</c:v>
                </c:pt>
                <c:pt idx="2255">
                  <c:v>392370</c:v>
                </c:pt>
                <c:pt idx="2256">
                  <c:v>392544</c:v>
                </c:pt>
                <c:pt idx="2257">
                  <c:v>392718</c:v>
                </c:pt>
                <c:pt idx="2258">
                  <c:v>392892</c:v>
                </c:pt>
                <c:pt idx="2259">
                  <c:v>393066</c:v>
                </c:pt>
                <c:pt idx="2260">
                  <c:v>393240</c:v>
                </c:pt>
                <c:pt idx="2261">
                  <c:v>393414</c:v>
                </c:pt>
                <c:pt idx="2262">
                  <c:v>393588</c:v>
                </c:pt>
                <c:pt idx="2263">
                  <c:v>393762</c:v>
                </c:pt>
                <c:pt idx="2264">
                  <c:v>393936</c:v>
                </c:pt>
                <c:pt idx="2265">
                  <c:v>394110</c:v>
                </c:pt>
                <c:pt idx="2266">
                  <c:v>394284</c:v>
                </c:pt>
                <c:pt idx="2267">
                  <c:v>394458</c:v>
                </c:pt>
                <c:pt idx="2268">
                  <c:v>394632</c:v>
                </c:pt>
                <c:pt idx="2269">
                  <c:v>394806</c:v>
                </c:pt>
                <c:pt idx="2270">
                  <c:v>394980</c:v>
                </c:pt>
                <c:pt idx="2271">
                  <c:v>395154</c:v>
                </c:pt>
                <c:pt idx="2272">
                  <c:v>395328</c:v>
                </c:pt>
                <c:pt idx="2273">
                  <c:v>395502</c:v>
                </c:pt>
                <c:pt idx="2274">
                  <c:v>395676</c:v>
                </c:pt>
                <c:pt idx="2275">
                  <c:v>395850</c:v>
                </c:pt>
                <c:pt idx="2276">
                  <c:v>396024</c:v>
                </c:pt>
                <c:pt idx="2277">
                  <c:v>396198</c:v>
                </c:pt>
                <c:pt idx="2278">
                  <c:v>396372</c:v>
                </c:pt>
                <c:pt idx="2279">
                  <c:v>396546</c:v>
                </c:pt>
                <c:pt idx="2280">
                  <c:v>396720</c:v>
                </c:pt>
                <c:pt idx="2281">
                  <c:v>396894</c:v>
                </c:pt>
                <c:pt idx="2282">
                  <c:v>397068</c:v>
                </c:pt>
                <c:pt idx="2283">
                  <c:v>397242</c:v>
                </c:pt>
                <c:pt idx="2284">
                  <c:v>397416</c:v>
                </c:pt>
                <c:pt idx="2285">
                  <c:v>397590</c:v>
                </c:pt>
                <c:pt idx="2286">
                  <c:v>397764</c:v>
                </c:pt>
                <c:pt idx="2287">
                  <c:v>397938</c:v>
                </c:pt>
                <c:pt idx="2288">
                  <c:v>398112</c:v>
                </c:pt>
                <c:pt idx="2289">
                  <c:v>398286</c:v>
                </c:pt>
                <c:pt idx="2290">
                  <c:v>398460</c:v>
                </c:pt>
                <c:pt idx="2291">
                  <c:v>398634</c:v>
                </c:pt>
                <c:pt idx="2292">
                  <c:v>398808</c:v>
                </c:pt>
                <c:pt idx="2293">
                  <c:v>398982</c:v>
                </c:pt>
                <c:pt idx="2294">
                  <c:v>399156</c:v>
                </c:pt>
                <c:pt idx="2295">
                  <c:v>399330</c:v>
                </c:pt>
                <c:pt idx="2296">
                  <c:v>399504</c:v>
                </c:pt>
                <c:pt idx="2297">
                  <c:v>399678</c:v>
                </c:pt>
                <c:pt idx="2298">
                  <c:v>399852</c:v>
                </c:pt>
                <c:pt idx="2299">
                  <c:v>400026</c:v>
                </c:pt>
                <c:pt idx="2300">
                  <c:v>400200</c:v>
                </c:pt>
                <c:pt idx="2301">
                  <c:v>400374</c:v>
                </c:pt>
                <c:pt idx="2302">
                  <c:v>400548</c:v>
                </c:pt>
                <c:pt idx="2303">
                  <c:v>400722</c:v>
                </c:pt>
                <c:pt idx="2304">
                  <c:v>400896</c:v>
                </c:pt>
                <c:pt idx="2305">
                  <c:v>401070</c:v>
                </c:pt>
                <c:pt idx="2306">
                  <c:v>401244</c:v>
                </c:pt>
                <c:pt idx="2307">
                  <c:v>401418</c:v>
                </c:pt>
                <c:pt idx="2308">
                  <c:v>401592</c:v>
                </c:pt>
                <c:pt idx="2309">
                  <c:v>401766</c:v>
                </c:pt>
                <c:pt idx="2310">
                  <c:v>401940</c:v>
                </c:pt>
                <c:pt idx="2311">
                  <c:v>402114</c:v>
                </c:pt>
                <c:pt idx="2312">
                  <c:v>402288</c:v>
                </c:pt>
                <c:pt idx="2313">
                  <c:v>402462</c:v>
                </c:pt>
                <c:pt idx="2314">
                  <c:v>402636</c:v>
                </c:pt>
                <c:pt idx="2315">
                  <c:v>402810</c:v>
                </c:pt>
                <c:pt idx="2316">
                  <c:v>402984</c:v>
                </c:pt>
                <c:pt idx="2317">
                  <c:v>403158</c:v>
                </c:pt>
                <c:pt idx="2318">
                  <c:v>403332</c:v>
                </c:pt>
                <c:pt idx="2319">
                  <c:v>403506</c:v>
                </c:pt>
                <c:pt idx="2320">
                  <c:v>403680</c:v>
                </c:pt>
                <c:pt idx="2321">
                  <c:v>403854</c:v>
                </c:pt>
                <c:pt idx="2322">
                  <c:v>404028</c:v>
                </c:pt>
                <c:pt idx="2323">
                  <c:v>404202</c:v>
                </c:pt>
                <c:pt idx="2324">
                  <c:v>404376</c:v>
                </c:pt>
                <c:pt idx="2325">
                  <c:v>404550</c:v>
                </c:pt>
                <c:pt idx="2326">
                  <c:v>404724</c:v>
                </c:pt>
                <c:pt idx="2327">
                  <c:v>404898</c:v>
                </c:pt>
                <c:pt idx="2328">
                  <c:v>405072</c:v>
                </c:pt>
                <c:pt idx="2329">
                  <c:v>405246</c:v>
                </c:pt>
                <c:pt idx="2330">
                  <c:v>405420</c:v>
                </c:pt>
                <c:pt idx="2331">
                  <c:v>405594</c:v>
                </c:pt>
                <c:pt idx="2332">
                  <c:v>405768</c:v>
                </c:pt>
                <c:pt idx="2333">
                  <c:v>405942</c:v>
                </c:pt>
                <c:pt idx="2334">
                  <c:v>406116</c:v>
                </c:pt>
                <c:pt idx="2335">
                  <c:v>406290</c:v>
                </c:pt>
                <c:pt idx="2336">
                  <c:v>406464</c:v>
                </c:pt>
                <c:pt idx="2337">
                  <c:v>406638</c:v>
                </c:pt>
                <c:pt idx="2338">
                  <c:v>406812</c:v>
                </c:pt>
                <c:pt idx="2339">
                  <c:v>406986</c:v>
                </c:pt>
                <c:pt idx="2340">
                  <c:v>407160</c:v>
                </c:pt>
                <c:pt idx="2341">
                  <c:v>407334</c:v>
                </c:pt>
                <c:pt idx="2342">
                  <c:v>407508</c:v>
                </c:pt>
                <c:pt idx="2343">
                  <c:v>407682</c:v>
                </c:pt>
                <c:pt idx="2344">
                  <c:v>407856</c:v>
                </c:pt>
                <c:pt idx="2345">
                  <c:v>408030</c:v>
                </c:pt>
                <c:pt idx="2346">
                  <c:v>408204</c:v>
                </c:pt>
                <c:pt idx="2347">
                  <c:v>408378</c:v>
                </c:pt>
                <c:pt idx="2348">
                  <c:v>408552</c:v>
                </c:pt>
                <c:pt idx="2349">
                  <c:v>408726</c:v>
                </c:pt>
                <c:pt idx="2350">
                  <c:v>408900</c:v>
                </c:pt>
                <c:pt idx="2351">
                  <c:v>409074</c:v>
                </c:pt>
                <c:pt idx="2352">
                  <c:v>409248</c:v>
                </c:pt>
                <c:pt idx="2353">
                  <c:v>409422</c:v>
                </c:pt>
                <c:pt idx="2354">
                  <c:v>409596</c:v>
                </c:pt>
                <c:pt idx="2355">
                  <c:v>409770</c:v>
                </c:pt>
                <c:pt idx="2356">
                  <c:v>409944</c:v>
                </c:pt>
                <c:pt idx="2357">
                  <c:v>410118</c:v>
                </c:pt>
                <c:pt idx="2358">
                  <c:v>410292</c:v>
                </c:pt>
                <c:pt idx="2359">
                  <c:v>410466</c:v>
                </c:pt>
                <c:pt idx="2360">
                  <c:v>410640</c:v>
                </c:pt>
                <c:pt idx="2361">
                  <c:v>410814</c:v>
                </c:pt>
                <c:pt idx="2362">
                  <c:v>410988</c:v>
                </c:pt>
                <c:pt idx="2363">
                  <c:v>411162</c:v>
                </c:pt>
                <c:pt idx="2364">
                  <c:v>411336</c:v>
                </c:pt>
                <c:pt idx="2365">
                  <c:v>411510</c:v>
                </c:pt>
                <c:pt idx="2366">
                  <c:v>411684</c:v>
                </c:pt>
                <c:pt idx="2367">
                  <c:v>411858</c:v>
                </c:pt>
                <c:pt idx="2368">
                  <c:v>412032</c:v>
                </c:pt>
                <c:pt idx="2369">
                  <c:v>412206</c:v>
                </c:pt>
                <c:pt idx="2370">
                  <c:v>412380</c:v>
                </c:pt>
                <c:pt idx="2371">
                  <c:v>412554</c:v>
                </c:pt>
                <c:pt idx="2372">
                  <c:v>412728</c:v>
                </c:pt>
                <c:pt idx="2373">
                  <c:v>412902</c:v>
                </c:pt>
                <c:pt idx="2374">
                  <c:v>413076</c:v>
                </c:pt>
                <c:pt idx="2375">
                  <c:v>413250</c:v>
                </c:pt>
                <c:pt idx="2376">
                  <c:v>413424</c:v>
                </c:pt>
                <c:pt idx="2377">
                  <c:v>413598</c:v>
                </c:pt>
                <c:pt idx="2378">
                  <c:v>413772</c:v>
                </c:pt>
                <c:pt idx="2379">
                  <c:v>413946</c:v>
                </c:pt>
                <c:pt idx="2380">
                  <c:v>414120</c:v>
                </c:pt>
                <c:pt idx="2381">
                  <c:v>414294</c:v>
                </c:pt>
                <c:pt idx="2382">
                  <c:v>414468</c:v>
                </c:pt>
                <c:pt idx="2383">
                  <c:v>414642</c:v>
                </c:pt>
                <c:pt idx="2384">
                  <c:v>414816</c:v>
                </c:pt>
                <c:pt idx="2385">
                  <c:v>414990</c:v>
                </c:pt>
                <c:pt idx="2386">
                  <c:v>415164</c:v>
                </c:pt>
                <c:pt idx="2387">
                  <c:v>415338</c:v>
                </c:pt>
                <c:pt idx="2388">
                  <c:v>415512</c:v>
                </c:pt>
                <c:pt idx="2389">
                  <c:v>415686</c:v>
                </c:pt>
                <c:pt idx="2390">
                  <c:v>415860</c:v>
                </c:pt>
                <c:pt idx="2391">
                  <c:v>416034</c:v>
                </c:pt>
                <c:pt idx="2392">
                  <c:v>416208</c:v>
                </c:pt>
                <c:pt idx="2393">
                  <c:v>416382</c:v>
                </c:pt>
                <c:pt idx="2394">
                  <c:v>416556</c:v>
                </c:pt>
                <c:pt idx="2395">
                  <c:v>416730</c:v>
                </c:pt>
                <c:pt idx="2396">
                  <c:v>416904</c:v>
                </c:pt>
                <c:pt idx="2397">
                  <c:v>417078</c:v>
                </c:pt>
                <c:pt idx="2398">
                  <c:v>417252</c:v>
                </c:pt>
                <c:pt idx="2399">
                  <c:v>417426</c:v>
                </c:pt>
                <c:pt idx="2400">
                  <c:v>417600</c:v>
                </c:pt>
                <c:pt idx="2401">
                  <c:v>417774</c:v>
                </c:pt>
                <c:pt idx="2402">
                  <c:v>417948</c:v>
                </c:pt>
                <c:pt idx="2403">
                  <c:v>418122</c:v>
                </c:pt>
                <c:pt idx="2404">
                  <c:v>418296</c:v>
                </c:pt>
                <c:pt idx="2405">
                  <c:v>418470</c:v>
                </c:pt>
                <c:pt idx="2406">
                  <c:v>418644</c:v>
                </c:pt>
                <c:pt idx="2407">
                  <c:v>418818</c:v>
                </c:pt>
                <c:pt idx="2408">
                  <c:v>418992</c:v>
                </c:pt>
                <c:pt idx="2409">
                  <c:v>419166</c:v>
                </c:pt>
                <c:pt idx="2410">
                  <c:v>419340</c:v>
                </c:pt>
                <c:pt idx="2411">
                  <c:v>419514</c:v>
                </c:pt>
                <c:pt idx="2412">
                  <c:v>419688</c:v>
                </c:pt>
                <c:pt idx="2413">
                  <c:v>419862</c:v>
                </c:pt>
                <c:pt idx="2414">
                  <c:v>420036</c:v>
                </c:pt>
                <c:pt idx="2415">
                  <c:v>420210</c:v>
                </c:pt>
                <c:pt idx="2416">
                  <c:v>420384</c:v>
                </c:pt>
                <c:pt idx="2417">
                  <c:v>420558</c:v>
                </c:pt>
                <c:pt idx="2418">
                  <c:v>420732</c:v>
                </c:pt>
                <c:pt idx="2419">
                  <c:v>420906</c:v>
                </c:pt>
                <c:pt idx="2420">
                  <c:v>421080</c:v>
                </c:pt>
                <c:pt idx="2421">
                  <c:v>421254</c:v>
                </c:pt>
                <c:pt idx="2422">
                  <c:v>421428</c:v>
                </c:pt>
                <c:pt idx="2423">
                  <c:v>421602</c:v>
                </c:pt>
                <c:pt idx="2424">
                  <c:v>421776</c:v>
                </c:pt>
                <c:pt idx="2425">
                  <c:v>421950</c:v>
                </c:pt>
                <c:pt idx="2426">
                  <c:v>422124</c:v>
                </c:pt>
                <c:pt idx="2427">
                  <c:v>422298</c:v>
                </c:pt>
                <c:pt idx="2428">
                  <c:v>422472</c:v>
                </c:pt>
                <c:pt idx="2429">
                  <c:v>422646</c:v>
                </c:pt>
                <c:pt idx="2430">
                  <c:v>422820</c:v>
                </c:pt>
                <c:pt idx="2431">
                  <c:v>422994</c:v>
                </c:pt>
                <c:pt idx="2432">
                  <c:v>423168</c:v>
                </c:pt>
                <c:pt idx="2433">
                  <c:v>423342</c:v>
                </c:pt>
                <c:pt idx="2434">
                  <c:v>423516</c:v>
                </c:pt>
                <c:pt idx="2435">
                  <c:v>423690</c:v>
                </c:pt>
                <c:pt idx="2436">
                  <c:v>423864</c:v>
                </c:pt>
                <c:pt idx="2437">
                  <c:v>424038</c:v>
                </c:pt>
                <c:pt idx="2438">
                  <c:v>424212</c:v>
                </c:pt>
                <c:pt idx="2439">
                  <c:v>424386</c:v>
                </c:pt>
                <c:pt idx="2440">
                  <c:v>424560</c:v>
                </c:pt>
                <c:pt idx="2441">
                  <c:v>424734</c:v>
                </c:pt>
                <c:pt idx="2442">
                  <c:v>424908</c:v>
                </c:pt>
                <c:pt idx="2443">
                  <c:v>425082</c:v>
                </c:pt>
                <c:pt idx="2444">
                  <c:v>425256</c:v>
                </c:pt>
                <c:pt idx="2445">
                  <c:v>425430</c:v>
                </c:pt>
                <c:pt idx="2446">
                  <c:v>425604</c:v>
                </c:pt>
                <c:pt idx="2447">
                  <c:v>425778</c:v>
                </c:pt>
                <c:pt idx="2448">
                  <c:v>425952</c:v>
                </c:pt>
                <c:pt idx="2449">
                  <c:v>426126</c:v>
                </c:pt>
                <c:pt idx="2450">
                  <c:v>426300</c:v>
                </c:pt>
                <c:pt idx="2451">
                  <c:v>426474</c:v>
                </c:pt>
                <c:pt idx="2452">
                  <c:v>426648</c:v>
                </c:pt>
                <c:pt idx="2453">
                  <c:v>426822</c:v>
                </c:pt>
                <c:pt idx="2454">
                  <c:v>426996</c:v>
                </c:pt>
                <c:pt idx="2455">
                  <c:v>427170</c:v>
                </c:pt>
                <c:pt idx="2456">
                  <c:v>427344</c:v>
                </c:pt>
                <c:pt idx="2457">
                  <c:v>427518</c:v>
                </c:pt>
                <c:pt idx="2458">
                  <c:v>427692</c:v>
                </c:pt>
                <c:pt idx="2459">
                  <c:v>427866</c:v>
                </c:pt>
                <c:pt idx="2460">
                  <c:v>428040</c:v>
                </c:pt>
                <c:pt idx="2461">
                  <c:v>428214</c:v>
                </c:pt>
                <c:pt idx="2462">
                  <c:v>428388</c:v>
                </c:pt>
                <c:pt idx="2463">
                  <c:v>428562</c:v>
                </c:pt>
                <c:pt idx="2464">
                  <c:v>428736</c:v>
                </c:pt>
                <c:pt idx="2465">
                  <c:v>428910</c:v>
                </c:pt>
                <c:pt idx="2466">
                  <c:v>429084</c:v>
                </c:pt>
                <c:pt idx="2467">
                  <c:v>429258</c:v>
                </c:pt>
                <c:pt idx="2468">
                  <c:v>429432</c:v>
                </c:pt>
                <c:pt idx="2469">
                  <c:v>429606</c:v>
                </c:pt>
                <c:pt idx="2470">
                  <c:v>429780</c:v>
                </c:pt>
                <c:pt idx="2471">
                  <c:v>429954</c:v>
                </c:pt>
                <c:pt idx="2472">
                  <c:v>430128</c:v>
                </c:pt>
                <c:pt idx="2473">
                  <c:v>430302</c:v>
                </c:pt>
                <c:pt idx="2474">
                  <c:v>430476</c:v>
                </c:pt>
                <c:pt idx="2475">
                  <c:v>430650</c:v>
                </c:pt>
                <c:pt idx="2476">
                  <c:v>430824</c:v>
                </c:pt>
                <c:pt idx="2477">
                  <c:v>430998</c:v>
                </c:pt>
                <c:pt idx="2478">
                  <c:v>431172</c:v>
                </c:pt>
                <c:pt idx="2479">
                  <c:v>431346</c:v>
                </c:pt>
                <c:pt idx="2480">
                  <c:v>431520</c:v>
                </c:pt>
                <c:pt idx="2481">
                  <c:v>431694</c:v>
                </c:pt>
                <c:pt idx="2482">
                  <c:v>431868</c:v>
                </c:pt>
                <c:pt idx="2483">
                  <c:v>432042</c:v>
                </c:pt>
                <c:pt idx="2484">
                  <c:v>432216</c:v>
                </c:pt>
                <c:pt idx="2485">
                  <c:v>432390</c:v>
                </c:pt>
                <c:pt idx="2486">
                  <c:v>432564</c:v>
                </c:pt>
                <c:pt idx="2487">
                  <c:v>432738</c:v>
                </c:pt>
                <c:pt idx="2488">
                  <c:v>432912</c:v>
                </c:pt>
                <c:pt idx="2489">
                  <c:v>433086</c:v>
                </c:pt>
                <c:pt idx="2490">
                  <c:v>433260</c:v>
                </c:pt>
                <c:pt idx="2491">
                  <c:v>433434</c:v>
                </c:pt>
                <c:pt idx="2492">
                  <c:v>433608</c:v>
                </c:pt>
                <c:pt idx="2493">
                  <c:v>433782</c:v>
                </c:pt>
                <c:pt idx="2494">
                  <c:v>433956</c:v>
                </c:pt>
                <c:pt idx="2495">
                  <c:v>434130</c:v>
                </c:pt>
                <c:pt idx="2496">
                  <c:v>434304</c:v>
                </c:pt>
                <c:pt idx="2497">
                  <c:v>434478</c:v>
                </c:pt>
                <c:pt idx="2498">
                  <c:v>434652</c:v>
                </c:pt>
                <c:pt idx="2499">
                  <c:v>434826</c:v>
                </c:pt>
                <c:pt idx="2500">
                  <c:v>435000</c:v>
                </c:pt>
                <c:pt idx="2501">
                  <c:v>435174</c:v>
                </c:pt>
                <c:pt idx="2502">
                  <c:v>435348</c:v>
                </c:pt>
                <c:pt idx="2503">
                  <c:v>435522</c:v>
                </c:pt>
                <c:pt idx="2504">
                  <c:v>435696</c:v>
                </c:pt>
                <c:pt idx="2505">
                  <c:v>435870</c:v>
                </c:pt>
                <c:pt idx="2506">
                  <c:v>436044</c:v>
                </c:pt>
                <c:pt idx="2507">
                  <c:v>436218</c:v>
                </c:pt>
                <c:pt idx="2508">
                  <c:v>436392</c:v>
                </c:pt>
                <c:pt idx="2509">
                  <c:v>436566</c:v>
                </c:pt>
                <c:pt idx="2510">
                  <c:v>436740</c:v>
                </c:pt>
                <c:pt idx="2511">
                  <c:v>436914</c:v>
                </c:pt>
                <c:pt idx="2512">
                  <c:v>437088</c:v>
                </c:pt>
                <c:pt idx="2513">
                  <c:v>437262</c:v>
                </c:pt>
                <c:pt idx="2514">
                  <c:v>437436</c:v>
                </c:pt>
                <c:pt idx="2515">
                  <c:v>437610</c:v>
                </c:pt>
                <c:pt idx="2516">
                  <c:v>437784</c:v>
                </c:pt>
                <c:pt idx="2517">
                  <c:v>437958</c:v>
                </c:pt>
                <c:pt idx="2518">
                  <c:v>438132</c:v>
                </c:pt>
                <c:pt idx="2519">
                  <c:v>438306</c:v>
                </c:pt>
                <c:pt idx="2520">
                  <c:v>438480</c:v>
                </c:pt>
                <c:pt idx="2521">
                  <c:v>438654</c:v>
                </c:pt>
                <c:pt idx="2522">
                  <c:v>438828</c:v>
                </c:pt>
                <c:pt idx="2523">
                  <c:v>439002</c:v>
                </c:pt>
                <c:pt idx="2524">
                  <c:v>439176</c:v>
                </c:pt>
                <c:pt idx="2525">
                  <c:v>439350</c:v>
                </c:pt>
                <c:pt idx="2526">
                  <c:v>439524</c:v>
                </c:pt>
                <c:pt idx="2527">
                  <c:v>439698</c:v>
                </c:pt>
                <c:pt idx="2528">
                  <c:v>439872</c:v>
                </c:pt>
                <c:pt idx="2529">
                  <c:v>440046</c:v>
                </c:pt>
                <c:pt idx="2530">
                  <c:v>440220</c:v>
                </c:pt>
                <c:pt idx="2531">
                  <c:v>440394</c:v>
                </c:pt>
                <c:pt idx="2532">
                  <c:v>440568</c:v>
                </c:pt>
                <c:pt idx="2533">
                  <c:v>440742</c:v>
                </c:pt>
                <c:pt idx="2534">
                  <c:v>440916</c:v>
                </c:pt>
                <c:pt idx="2535">
                  <c:v>441090</c:v>
                </c:pt>
                <c:pt idx="2536">
                  <c:v>441264</c:v>
                </c:pt>
                <c:pt idx="2537">
                  <c:v>441438</c:v>
                </c:pt>
                <c:pt idx="2538">
                  <c:v>441612</c:v>
                </c:pt>
                <c:pt idx="2539">
                  <c:v>441786</c:v>
                </c:pt>
                <c:pt idx="2540">
                  <c:v>441960</c:v>
                </c:pt>
                <c:pt idx="2541">
                  <c:v>442134</c:v>
                </c:pt>
                <c:pt idx="2542">
                  <c:v>442308</c:v>
                </c:pt>
                <c:pt idx="2543">
                  <c:v>442482</c:v>
                </c:pt>
                <c:pt idx="2544">
                  <c:v>442656</c:v>
                </c:pt>
                <c:pt idx="2545">
                  <c:v>442830</c:v>
                </c:pt>
                <c:pt idx="2546">
                  <c:v>443004</c:v>
                </c:pt>
                <c:pt idx="2547">
                  <c:v>443178</c:v>
                </c:pt>
                <c:pt idx="2548">
                  <c:v>443352</c:v>
                </c:pt>
                <c:pt idx="2549">
                  <c:v>443526</c:v>
                </c:pt>
                <c:pt idx="2550">
                  <c:v>443700</c:v>
                </c:pt>
                <c:pt idx="2551">
                  <c:v>443874</c:v>
                </c:pt>
                <c:pt idx="2552">
                  <c:v>444048</c:v>
                </c:pt>
                <c:pt idx="2553">
                  <c:v>444222</c:v>
                </c:pt>
                <c:pt idx="2554">
                  <c:v>444396</c:v>
                </c:pt>
                <c:pt idx="2555">
                  <c:v>444570</c:v>
                </c:pt>
                <c:pt idx="2556">
                  <c:v>444744</c:v>
                </c:pt>
                <c:pt idx="2557">
                  <c:v>444918</c:v>
                </c:pt>
                <c:pt idx="2558">
                  <c:v>445092</c:v>
                </c:pt>
                <c:pt idx="2559">
                  <c:v>445266</c:v>
                </c:pt>
                <c:pt idx="2560">
                  <c:v>445440</c:v>
                </c:pt>
                <c:pt idx="2561">
                  <c:v>445614</c:v>
                </c:pt>
                <c:pt idx="2562">
                  <c:v>445788</c:v>
                </c:pt>
                <c:pt idx="2563">
                  <c:v>445962</c:v>
                </c:pt>
                <c:pt idx="2564">
                  <c:v>446136</c:v>
                </c:pt>
                <c:pt idx="2565">
                  <c:v>446310</c:v>
                </c:pt>
                <c:pt idx="2566">
                  <c:v>446484</c:v>
                </c:pt>
                <c:pt idx="2567">
                  <c:v>446658</c:v>
                </c:pt>
                <c:pt idx="2568">
                  <c:v>446832</c:v>
                </c:pt>
                <c:pt idx="2569">
                  <c:v>447006</c:v>
                </c:pt>
                <c:pt idx="2570">
                  <c:v>447180</c:v>
                </c:pt>
                <c:pt idx="2571">
                  <c:v>447354</c:v>
                </c:pt>
                <c:pt idx="2572">
                  <c:v>447528</c:v>
                </c:pt>
                <c:pt idx="2573">
                  <c:v>447702</c:v>
                </c:pt>
                <c:pt idx="2574">
                  <c:v>447876</c:v>
                </c:pt>
                <c:pt idx="2575">
                  <c:v>448050</c:v>
                </c:pt>
                <c:pt idx="2576">
                  <c:v>448224</c:v>
                </c:pt>
                <c:pt idx="2577">
                  <c:v>448398</c:v>
                </c:pt>
                <c:pt idx="2578">
                  <c:v>448572</c:v>
                </c:pt>
                <c:pt idx="2579">
                  <c:v>448746</c:v>
                </c:pt>
                <c:pt idx="2580">
                  <c:v>448920</c:v>
                </c:pt>
                <c:pt idx="2581">
                  <c:v>449094</c:v>
                </c:pt>
                <c:pt idx="2582">
                  <c:v>449268</c:v>
                </c:pt>
                <c:pt idx="2583">
                  <c:v>449442</c:v>
                </c:pt>
                <c:pt idx="2584">
                  <c:v>449616</c:v>
                </c:pt>
                <c:pt idx="2585">
                  <c:v>449790</c:v>
                </c:pt>
                <c:pt idx="2586">
                  <c:v>449964</c:v>
                </c:pt>
                <c:pt idx="2587">
                  <c:v>450138</c:v>
                </c:pt>
                <c:pt idx="2588">
                  <c:v>450312</c:v>
                </c:pt>
                <c:pt idx="2589">
                  <c:v>450486</c:v>
                </c:pt>
                <c:pt idx="2590">
                  <c:v>450660</c:v>
                </c:pt>
                <c:pt idx="2591">
                  <c:v>450834</c:v>
                </c:pt>
                <c:pt idx="2592">
                  <c:v>451008</c:v>
                </c:pt>
                <c:pt idx="2593">
                  <c:v>451182</c:v>
                </c:pt>
                <c:pt idx="2594">
                  <c:v>451356</c:v>
                </c:pt>
                <c:pt idx="2595">
                  <c:v>451530</c:v>
                </c:pt>
                <c:pt idx="2596">
                  <c:v>451704</c:v>
                </c:pt>
                <c:pt idx="2597">
                  <c:v>451878</c:v>
                </c:pt>
                <c:pt idx="2598">
                  <c:v>452052</c:v>
                </c:pt>
                <c:pt idx="2599">
                  <c:v>452226</c:v>
                </c:pt>
                <c:pt idx="2600">
                  <c:v>452400</c:v>
                </c:pt>
                <c:pt idx="2601">
                  <c:v>452574</c:v>
                </c:pt>
                <c:pt idx="2602">
                  <c:v>452748</c:v>
                </c:pt>
                <c:pt idx="2603">
                  <c:v>452922</c:v>
                </c:pt>
                <c:pt idx="2604">
                  <c:v>453096</c:v>
                </c:pt>
                <c:pt idx="2605">
                  <c:v>453270</c:v>
                </c:pt>
                <c:pt idx="2606">
                  <c:v>453444</c:v>
                </c:pt>
                <c:pt idx="2607">
                  <c:v>453618</c:v>
                </c:pt>
                <c:pt idx="2608">
                  <c:v>453792</c:v>
                </c:pt>
                <c:pt idx="2609">
                  <c:v>453966</c:v>
                </c:pt>
                <c:pt idx="2610">
                  <c:v>454140</c:v>
                </c:pt>
                <c:pt idx="2611">
                  <c:v>454314</c:v>
                </c:pt>
                <c:pt idx="2612">
                  <c:v>454488</c:v>
                </c:pt>
                <c:pt idx="2613">
                  <c:v>454662</c:v>
                </c:pt>
                <c:pt idx="2614">
                  <c:v>454836</c:v>
                </c:pt>
                <c:pt idx="2615">
                  <c:v>455010</c:v>
                </c:pt>
                <c:pt idx="2616">
                  <c:v>455184</c:v>
                </c:pt>
                <c:pt idx="2617">
                  <c:v>455358</c:v>
                </c:pt>
                <c:pt idx="2618">
                  <c:v>455532</c:v>
                </c:pt>
                <c:pt idx="2619">
                  <c:v>455706</c:v>
                </c:pt>
                <c:pt idx="2620">
                  <c:v>455880</c:v>
                </c:pt>
                <c:pt idx="2621">
                  <c:v>456054</c:v>
                </c:pt>
                <c:pt idx="2622">
                  <c:v>456228</c:v>
                </c:pt>
                <c:pt idx="2623">
                  <c:v>456402</c:v>
                </c:pt>
                <c:pt idx="2624">
                  <c:v>456576</c:v>
                </c:pt>
                <c:pt idx="2625">
                  <c:v>456750</c:v>
                </c:pt>
                <c:pt idx="2626">
                  <c:v>456924</c:v>
                </c:pt>
                <c:pt idx="2627">
                  <c:v>457098</c:v>
                </c:pt>
                <c:pt idx="2628">
                  <c:v>457272</c:v>
                </c:pt>
                <c:pt idx="2629">
                  <c:v>457446</c:v>
                </c:pt>
                <c:pt idx="2630">
                  <c:v>457620</c:v>
                </c:pt>
                <c:pt idx="2631">
                  <c:v>457794</c:v>
                </c:pt>
                <c:pt idx="2632">
                  <c:v>457968</c:v>
                </c:pt>
                <c:pt idx="2633">
                  <c:v>458142</c:v>
                </c:pt>
                <c:pt idx="2634">
                  <c:v>458316</c:v>
                </c:pt>
                <c:pt idx="2635">
                  <c:v>458490</c:v>
                </c:pt>
                <c:pt idx="2636">
                  <c:v>458664</c:v>
                </c:pt>
                <c:pt idx="2637">
                  <c:v>458838</c:v>
                </c:pt>
                <c:pt idx="2638">
                  <c:v>459012</c:v>
                </c:pt>
                <c:pt idx="2639">
                  <c:v>459186</c:v>
                </c:pt>
                <c:pt idx="2640">
                  <c:v>459360</c:v>
                </c:pt>
                <c:pt idx="2641">
                  <c:v>459534</c:v>
                </c:pt>
                <c:pt idx="2642">
                  <c:v>459708</c:v>
                </c:pt>
                <c:pt idx="2643">
                  <c:v>459882</c:v>
                </c:pt>
                <c:pt idx="2644">
                  <c:v>460056</c:v>
                </c:pt>
                <c:pt idx="2645">
                  <c:v>460230</c:v>
                </c:pt>
                <c:pt idx="2646">
                  <c:v>460404</c:v>
                </c:pt>
                <c:pt idx="2647">
                  <c:v>460578</c:v>
                </c:pt>
                <c:pt idx="2648">
                  <c:v>460752</c:v>
                </c:pt>
                <c:pt idx="2649">
                  <c:v>460926</c:v>
                </c:pt>
                <c:pt idx="2650">
                  <c:v>461100</c:v>
                </c:pt>
                <c:pt idx="2651">
                  <c:v>461274</c:v>
                </c:pt>
                <c:pt idx="2652">
                  <c:v>461448</c:v>
                </c:pt>
                <c:pt idx="2653">
                  <c:v>461622</c:v>
                </c:pt>
                <c:pt idx="2654">
                  <c:v>461796</c:v>
                </c:pt>
                <c:pt idx="2655">
                  <c:v>461970</c:v>
                </c:pt>
                <c:pt idx="2656">
                  <c:v>462144</c:v>
                </c:pt>
                <c:pt idx="2657">
                  <c:v>462318</c:v>
                </c:pt>
                <c:pt idx="2658">
                  <c:v>462492</c:v>
                </c:pt>
                <c:pt idx="2659">
                  <c:v>462666</c:v>
                </c:pt>
                <c:pt idx="2660">
                  <c:v>462840</c:v>
                </c:pt>
                <c:pt idx="2661">
                  <c:v>463014</c:v>
                </c:pt>
                <c:pt idx="2662">
                  <c:v>463188</c:v>
                </c:pt>
                <c:pt idx="2663">
                  <c:v>463362</c:v>
                </c:pt>
                <c:pt idx="2664">
                  <c:v>463536</c:v>
                </c:pt>
                <c:pt idx="2665">
                  <c:v>463710</c:v>
                </c:pt>
                <c:pt idx="2666">
                  <c:v>463884</c:v>
                </c:pt>
                <c:pt idx="2667">
                  <c:v>464058</c:v>
                </c:pt>
                <c:pt idx="2668">
                  <c:v>464232</c:v>
                </c:pt>
                <c:pt idx="2669">
                  <c:v>464406</c:v>
                </c:pt>
                <c:pt idx="2670">
                  <c:v>464580</c:v>
                </c:pt>
                <c:pt idx="2671">
                  <c:v>464754</c:v>
                </c:pt>
                <c:pt idx="2672">
                  <c:v>464928</c:v>
                </c:pt>
                <c:pt idx="2673">
                  <c:v>465102</c:v>
                </c:pt>
                <c:pt idx="2674">
                  <c:v>465276</c:v>
                </c:pt>
                <c:pt idx="2675">
                  <c:v>465450</c:v>
                </c:pt>
                <c:pt idx="2676">
                  <c:v>465624</c:v>
                </c:pt>
                <c:pt idx="2677">
                  <c:v>465798</c:v>
                </c:pt>
                <c:pt idx="2678">
                  <c:v>465972</c:v>
                </c:pt>
                <c:pt idx="2679">
                  <c:v>466146</c:v>
                </c:pt>
                <c:pt idx="2680">
                  <c:v>466320</c:v>
                </c:pt>
                <c:pt idx="2681">
                  <c:v>466494</c:v>
                </c:pt>
                <c:pt idx="2682">
                  <c:v>466668</c:v>
                </c:pt>
                <c:pt idx="2683">
                  <c:v>466842</c:v>
                </c:pt>
                <c:pt idx="2684">
                  <c:v>467016</c:v>
                </c:pt>
                <c:pt idx="2685">
                  <c:v>467190</c:v>
                </c:pt>
                <c:pt idx="2686">
                  <c:v>467364</c:v>
                </c:pt>
                <c:pt idx="2687">
                  <c:v>467538</c:v>
                </c:pt>
                <c:pt idx="2688">
                  <c:v>467712</c:v>
                </c:pt>
                <c:pt idx="2689">
                  <c:v>467886</c:v>
                </c:pt>
                <c:pt idx="2690">
                  <c:v>468060</c:v>
                </c:pt>
                <c:pt idx="2691">
                  <c:v>468234</c:v>
                </c:pt>
                <c:pt idx="2692">
                  <c:v>468408</c:v>
                </c:pt>
                <c:pt idx="2693">
                  <c:v>468582</c:v>
                </c:pt>
                <c:pt idx="2694">
                  <c:v>468756</c:v>
                </c:pt>
                <c:pt idx="2695">
                  <c:v>468930</c:v>
                </c:pt>
                <c:pt idx="2696">
                  <c:v>469104</c:v>
                </c:pt>
                <c:pt idx="2697">
                  <c:v>469278</c:v>
                </c:pt>
                <c:pt idx="2698">
                  <c:v>469452</c:v>
                </c:pt>
                <c:pt idx="2699">
                  <c:v>469626</c:v>
                </c:pt>
                <c:pt idx="2700">
                  <c:v>469800</c:v>
                </c:pt>
                <c:pt idx="2701">
                  <c:v>469974</c:v>
                </c:pt>
                <c:pt idx="2702">
                  <c:v>470148</c:v>
                </c:pt>
                <c:pt idx="2703">
                  <c:v>470322</c:v>
                </c:pt>
                <c:pt idx="2704">
                  <c:v>470496</c:v>
                </c:pt>
                <c:pt idx="2705">
                  <c:v>470670</c:v>
                </c:pt>
                <c:pt idx="2706">
                  <c:v>470844</c:v>
                </c:pt>
                <c:pt idx="2707">
                  <c:v>471018</c:v>
                </c:pt>
                <c:pt idx="2708">
                  <c:v>471192</c:v>
                </c:pt>
                <c:pt idx="2709">
                  <c:v>471366</c:v>
                </c:pt>
                <c:pt idx="2710">
                  <c:v>471540</c:v>
                </c:pt>
                <c:pt idx="2711">
                  <c:v>471714</c:v>
                </c:pt>
                <c:pt idx="2712">
                  <c:v>471888</c:v>
                </c:pt>
                <c:pt idx="2713">
                  <c:v>472062</c:v>
                </c:pt>
                <c:pt idx="2714">
                  <c:v>472236</c:v>
                </c:pt>
                <c:pt idx="2715">
                  <c:v>472410</c:v>
                </c:pt>
                <c:pt idx="2716">
                  <c:v>472584</c:v>
                </c:pt>
                <c:pt idx="2717">
                  <c:v>472758</c:v>
                </c:pt>
                <c:pt idx="2718">
                  <c:v>472932</c:v>
                </c:pt>
                <c:pt idx="2719">
                  <c:v>473106</c:v>
                </c:pt>
                <c:pt idx="2720">
                  <c:v>473280</c:v>
                </c:pt>
                <c:pt idx="2721">
                  <c:v>473454</c:v>
                </c:pt>
                <c:pt idx="2722">
                  <c:v>473628</c:v>
                </c:pt>
                <c:pt idx="2723">
                  <c:v>473802</c:v>
                </c:pt>
                <c:pt idx="2724">
                  <c:v>473976</c:v>
                </c:pt>
                <c:pt idx="2725">
                  <c:v>474150</c:v>
                </c:pt>
                <c:pt idx="2726">
                  <c:v>474324</c:v>
                </c:pt>
                <c:pt idx="2727">
                  <c:v>474498</c:v>
                </c:pt>
                <c:pt idx="2728">
                  <c:v>474672</c:v>
                </c:pt>
                <c:pt idx="2729">
                  <c:v>474846</c:v>
                </c:pt>
                <c:pt idx="2730">
                  <c:v>475020</c:v>
                </c:pt>
                <c:pt idx="2731">
                  <c:v>475194</c:v>
                </c:pt>
                <c:pt idx="2732">
                  <c:v>475368</c:v>
                </c:pt>
                <c:pt idx="2733">
                  <c:v>475542</c:v>
                </c:pt>
                <c:pt idx="2734">
                  <c:v>475716</c:v>
                </c:pt>
                <c:pt idx="2735">
                  <c:v>475890</c:v>
                </c:pt>
                <c:pt idx="2736">
                  <c:v>476064</c:v>
                </c:pt>
                <c:pt idx="2737">
                  <c:v>476238</c:v>
                </c:pt>
                <c:pt idx="2738">
                  <c:v>476412</c:v>
                </c:pt>
                <c:pt idx="2739">
                  <c:v>476586</c:v>
                </c:pt>
                <c:pt idx="2740">
                  <c:v>476760</c:v>
                </c:pt>
                <c:pt idx="2741">
                  <c:v>476934</c:v>
                </c:pt>
                <c:pt idx="2742">
                  <c:v>477108</c:v>
                </c:pt>
                <c:pt idx="2743">
                  <c:v>477282</c:v>
                </c:pt>
                <c:pt idx="2744">
                  <c:v>477456</c:v>
                </c:pt>
                <c:pt idx="2745">
                  <c:v>477630</c:v>
                </c:pt>
                <c:pt idx="2746">
                  <c:v>477804</c:v>
                </c:pt>
                <c:pt idx="2747">
                  <c:v>477978</c:v>
                </c:pt>
                <c:pt idx="2748">
                  <c:v>478152</c:v>
                </c:pt>
                <c:pt idx="2749">
                  <c:v>478326</c:v>
                </c:pt>
                <c:pt idx="2750">
                  <c:v>478500</c:v>
                </c:pt>
                <c:pt idx="2751">
                  <c:v>478674</c:v>
                </c:pt>
                <c:pt idx="2752">
                  <c:v>478848</c:v>
                </c:pt>
                <c:pt idx="2753">
                  <c:v>479022</c:v>
                </c:pt>
                <c:pt idx="2754">
                  <c:v>479196</c:v>
                </c:pt>
                <c:pt idx="2755">
                  <c:v>479370</c:v>
                </c:pt>
                <c:pt idx="2756">
                  <c:v>479544</c:v>
                </c:pt>
                <c:pt idx="2757">
                  <c:v>479718</c:v>
                </c:pt>
                <c:pt idx="2758">
                  <c:v>479892</c:v>
                </c:pt>
                <c:pt idx="2759">
                  <c:v>480066</c:v>
                </c:pt>
                <c:pt idx="2760">
                  <c:v>480240</c:v>
                </c:pt>
                <c:pt idx="2761">
                  <c:v>480414</c:v>
                </c:pt>
                <c:pt idx="2762">
                  <c:v>480588</c:v>
                </c:pt>
                <c:pt idx="2763">
                  <c:v>480762</c:v>
                </c:pt>
                <c:pt idx="2764">
                  <c:v>480936</c:v>
                </c:pt>
                <c:pt idx="2765">
                  <c:v>481110</c:v>
                </c:pt>
                <c:pt idx="2766">
                  <c:v>481284</c:v>
                </c:pt>
                <c:pt idx="2767">
                  <c:v>481458</c:v>
                </c:pt>
                <c:pt idx="2768">
                  <c:v>481632</c:v>
                </c:pt>
                <c:pt idx="2769">
                  <c:v>481806</c:v>
                </c:pt>
                <c:pt idx="2770">
                  <c:v>481980</c:v>
                </c:pt>
                <c:pt idx="2771">
                  <c:v>482154</c:v>
                </c:pt>
                <c:pt idx="2772">
                  <c:v>482328</c:v>
                </c:pt>
                <c:pt idx="2773">
                  <c:v>482502</c:v>
                </c:pt>
                <c:pt idx="2774">
                  <c:v>482676</c:v>
                </c:pt>
                <c:pt idx="2775">
                  <c:v>482850</c:v>
                </c:pt>
                <c:pt idx="2776">
                  <c:v>483024</c:v>
                </c:pt>
                <c:pt idx="2777">
                  <c:v>483198</c:v>
                </c:pt>
                <c:pt idx="2778">
                  <c:v>483372</c:v>
                </c:pt>
                <c:pt idx="2779">
                  <c:v>483546</c:v>
                </c:pt>
                <c:pt idx="2780">
                  <c:v>483720</c:v>
                </c:pt>
                <c:pt idx="2781">
                  <c:v>483894</c:v>
                </c:pt>
                <c:pt idx="2782">
                  <c:v>484068</c:v>
                </c:pt>
                <c:pt idx="2783">
                  <c:v>484242</c:v>
                </c:pt>
                <c:pt idx="2784">
                  <c:v>484416</c:v>
                </c:pt>
                <c:pt idx="2785">
                  <c:v>484590</c:v>
                </c:pt>
                <c:pt idx="2786">
                  <c:v>484764</c:v>
                </c:pt>
                <c:pt idx="2787">
                  <c:v>484938</c:v>
                </c:pt>
                <c:pt idx="2788">
                  <c:v>485112</c:v>
                </c:pt>
                <c:pt idx="2789">
                  <c:v>485286</c:v>
                </c:pt>
                <c:pt idx="2790">
                  <c:v>485460</c:v>
                </c:pt>
                <c:pt idx="2791">
                  <c:v>485634</c:v>
                </c:pt>
                <c:pt idx="2792">
                  <c:v>485808</c:v>
                </c:pt>
                <c:pt idx="2793">
                  <c:v>485982</c:v>
                </c:pt>
                <c:pt idx="2794">
                  <c:v>486156</c:v>
                </c:pt>
                <c:pt idx="2795">
                  <c:v>486330</c:v>
                </c:pt>
                <c:pt idx="2796">
                  <c:v>486504</c:v>
                </c:pt>
                <c:pt idx="2797">
                  <c:v>486678</c:v>
                </c:pt>
                <c:pt idx="2798">
                  <c:v>486852</c:v>
                </c:pt>
                <c:pt idx="2799">
                  <c:v>487026</c:v>
                </c:pt>
                <c:pt idx="2800">
                  <c:v>487200</c:v>
                </c:pt>
                <c:pt idx="2801">
                  <c:v>487374</c:v>
                </c:pt>
                <c:pt idx="2802">
                  <c:v>487548</c:v>
                </c:pt>
                <c:pt idx="2803">
                  <c:v>487722</c:v>
                </c:pt>
                <c:pt idx="2804">
                  <c:v>487896</c:v>
                </c:pt>
                <c:pt idx="2805">
                  <c:v>488070</c:v>
                </c:pt>
                <c:pt idx="2806">
                  <c:v>488244</c:v>
                </c:pt>
                <c:pt idx="2807">
                  <c:v>488418</c:v>
                </c:pt>
                <c:pt idx="2808">
                  <c:v>488592</c:v>
                </c:pt>
                <c:pt idx="2809">
                  <c:v>488766</c:v>
                </c:pt>
                <c:pt idx="2810">
                  <c:v>488940</c:v>
                </c:pt>
                <c:pt idx="2811">
                  <c:v>489114</c:v>
                </c:pt>
                <c:pt idx="2812">
                  <c:v>489288</c:v>
                </c:pt>
                <c:pt idx="2813">
                  <c:v>489462</c:v>
                </c:pt>
                <c:pt idx="2814">
                  <c:v>489636</c:v>
                </c:pt>
                <c:pt idx="2815">
                  <c:v>489810</c:v>
                </c:pt>
                <c:pt idx="2816">
                  <c:v>489984</c:v>
                </c:pt>
                <c:pt idx="2817">
                  <c:v>490158</c:v>
                </c:pt>
                <c:pt idx="2818">
                  <c:v>490332</c:v>
                </c:pt>
                <c:pt idx="2819">
                  <c:v>490506</c:v>
                </c:pt>
                <c:pt idx="2820">
                  <c:v>490680</c:v>
                </c:pt>
                <c:pt idx="2821">
                  <c:v>490854</c:v>
                </c:pt>
                <c:pt idx="2822">
                  <c:v>491028</c:v>
                </c:pt>
                <c:pt idx="2823">
                  <c:v>491202</c:v>
                </c:pt>
                <c:pt idx="2824">
                  <c:v>491376</c:v>
                </c:pt>
                <c:pt idx="2825">
                  <c:v>491550</c:v>
                </c:pt>
                <c:pt idx="2826">
                  <c:v>491724</c:v>
                </c:pt>
                <c:pt idx="2827">
                  <c:v>491898</c:v>
                </c:pt>
                <c:pt idx="2828">
                  <c:v>492072</c:v>
                </c:pt>
                <c:pt idx="2829">
                  <c:v>492246</c:v>
                </c:pt>
                <c:pt idx="2830">
                  <c:v>492420</c:v>
                </c:pt>
                <c:pt idx="2831">
                  <c:v>492594</c:v>
                </c:pt>
                <c:pt idx="2832">
                  <c:v>492768</c:v>
                </c:pt>
                <c:pt idx="2833">
                  <c:v>492942</c:v>
                </c:pt>
                <c:pt idx="2834">
                  <c:v>493116</c:v>
                </c:pt>
                <c:pt idx="2835">
                  <c:v>493290</c:v>
                </c:pt>
                <c:pt idx="2836">
                  <c:v>493464</c:v>
                </c:pt>
                <c:pt idx="2837">
                  <c:v>493638</c:v>
                </c:pt>
                <c:pt idx="2838">
                  <c:v>493812</c:v>
                </c:pt>
                <c:pt idx="2839">
                  <c:v>493986</c:v>
                </c:pt>
                <c:pt idx="2840">
                  <c:v>494160</c:v>
                </c:pt>
                <c:pt idx="2841">
                  <c:v>494334</c:v>
                </c:pt>
                <c:pt idx="2842">
                  <c:v>494508</c:v>
                </c:pt>
                <c:pt idx="2843">
                  <c:v>494682</c:v>
                </c:pt>
                <c:pt idx="2844">
                  <c:v>494856</c:v>
                </c:pt>
                <c:pt idx="2845">
                  <c:v>495030</c:v>
                </c:pt>
                <c:pt idx="2846">
                  <c:v>495204</c:v>
                </c:pt>
                <c:pt idx="2847">
                  <c:v>495378</c:v>
                </c:pt>
                <c:pt idx="2848">
                  <c:v>495552</c:v>
                </c:pt>
                <c:pt idx="2849">
                  <c:v>495726</c:v>
                </c:pt>
                <c:pt idx="2850">
                  <c:v>495900</c:v>
                </c:pt>
                <c:pt idx="2851">
                  <c:v>496074</c:v>
                </c:pt>
                <c:pt idx="2852">
                  <c:v>496248</c:v>
                </c:pt>
                <c:pt idx="2853">
                  <c:v>496422</c:v>
                </c:pt>
                <c:pt idx="2854">
                  <c:v>496596</c:v>
                </c:pt>
                <c:pt idx="2855">
                  <c:v>496770</c:v>
                </c:pt>
                <c:pt idx="2856">
                  <c:v>496944</c:v>
                </c:pt>
                <c:pt idx="2857">
                  <c:v>497118</c:v>
                </c:pt>
                <c:pt idx="2858">
                  <c:v>497292</c:v>
                </c:pt>
                <c:pt idx="2859">
                  <c:v>497466</c:v>
                </c:pt>
                <c:pt idx="2860">
                  <c:v>497640</c:v>
                </c:pt>
                <c:pt idx="2861">
                  <c:v>497814</c:v>
                </c:pt>
                <c:pt idx="2862">
                  <c:v>497988</c:v>
                </c:pt>
                <c:pt idx="2863">
                  <c:v>498162</c:v>
                </c:pt>
                <c:pt idx="2864">
                  <c:v>498336</c:v>
                </c:pt>
                <c:pt idx="2865">
                  <c:v>498510</c:v>
                </c:pt>
                <c:pt idx="2866">
                  <c:v>498684</c:v>
                </c:pt>
                <c:pt idx="2867">
                  <c:v>498858</c:v>
                </c:pt>
                <c:pt idx="2868">
                  <c:v>499032</c:v>
                </c:pt>
                <c:pt idx="2869">
                  <c:v>499206</c:v>
                </c:pt>
                <c:pt idx="2870">
                  <c:v>499380</c:v>
                </c:pt>
                <c:pt idx="2871">
                  <c:v>499554</c:v>
                </c:pt>
                <c:pt idx="2872">
                  <c:v>499728</c:v>
                </c:pt>
                <c:pt idx="2873">
                  <c:v>499902</c:v>
                </c:pt>
                <c:pt idx="2874">
                  <c:v>500076</c:v>
                </c:pt>
                <c:pt idx="2875">
                  <c:v>500250</c:v>
                </c:pt>
                <c:pt idx="2876">
                  <c:v>500424</c:v>
                </c:pt>
                <c:pt idx="2877">
                  <c:v>500598</c:v>
                </c:pt>
                <c:pt idx="2878">
                  <c:v>500772</c:v>
                </c:pt>
                <c:pt idx="2879">
                  <c:v>500946</c:v>
                </c:pt>
                <c:pt idx="2880">
                  <c:v>501120</c:v>
                </c:pt>
                <c:pt idx="2881">
                  <c:v>501294</c:v>
                </c:pt>
                <c:pt idx="2882">
                  <c:v>501468</c:v>
                </c:pt>
                <c:pt idx="2883">
                  <c:v>501642</c:v>
                </c:pt>
                <c:pt idx="2884">
                  <c:v>501816</c:v>
                </c:pt>
                <c:pt idx="2885">
                  <c:v>501990</c:v>
                </c:pt>
                <c:pt idx="2886">
                  <c:v>502164</c:v>
                </c:pt>
                <c:pt idx="2887">
                  <c:v>502338</c:v>
                </c:pt>
                <c:pt idx="2888">
                  <c:v>502512</c:v>
                </c:pt>
                <c:pt idx="2889">
                  <c:v>502686</c:v>
                </c:pt>
                <c:pt idx="2890">
                  <c:v>502860</c:v>
                </c:pt>
                <c:pt idx="2891">
                  <c:v>503034</c:v>
                </c:pt>
                <c:pt idx="2892">
                  <c:v>503208</c:v>
                </c:pt>
                <c:pt idx="2893">
                  <c:v>503382</c:v>
                </c:pt>
                <c:pt idx="2894">
                  <c:v>503556</c:v>
                </c:pt>
                <c:pt idx="2895">
                  <c:v>503730</c:v>
                </c:pt>
                <c:pt idx="2896">
                  <c:v>503904</c:v>
                </c:pt>
                <c:pt idx="2897">
                  <c:v>504078</c:v>
                </c:pt>
                <c:pt idx="2898">
                  <c:v>504252</c:v>
                </c:pt>
                <c:pt idx="2899">
                  <c:v>504426</c:v>
                </c:pt>
                <c:pt idx="2900">
                  <c:v>504600</c:v>
                </c:pt>
                <c:pt idx="2901">
                  <c:v>504774</c:v>
                </c:pt>
                <c:pt idx="2902">
                  <c:v>504948</c:v>
                </c:pt>
                <c:pt idx="2903">
                  <c:v>505122</c:v>
                </c:pt>
                <c:pt idx="2904">
                  <c:v>505296</c:v>
                </c:pt>
                <c:pt idx="2905">
                  <c:v>505470</c:v>
                </c:pt>
                <c:pt idx="2906">
                  <c:v>505644</c:v>
                </c:pt>
                <c:pt idx="2907">
                  <c:v>505818</c:v>
                </c:pt>
                <c:pt idx="2908">
                  <c:v>505992</c:v>
                </c:pt>
                <c:pt idx="2909">
                  <c:v>506166</c:v>
                </c:pt>
                <c:pt idx="2910">
                  <c:v>506340</c:v>
                </c:pt>
                <c:pt idx="2911">
                  <c:v>506514</c:v>
                </c:pt>
                <c:pt idx="2912">
                  <c:v>506688</c:v>
                </c:pt>
                <c:pt idx="2913">
                  <c:v>506862</c:v>
                </c:pt>
                <c:pt idx="2914">
                  <c:v>507036</c:v>
                </c:pt>
                <c:pt idx="2915">
                  <c:v>507210</c:v>
                </c:pt>
                <c:pt idx="2916">
                  <c:v>507384</c:v>
                </c:pt>
                <c:pt idx="2917">
                  <c:v>507558</c:v>
                </c:pt>
                <c:pt idx="2918">
                  <c:v>507732</c:v>
                </c:pt>
                <c:pt idx="2919">
                  <c:v>507906</c:v>
                </c:pt>
                <c:pt idx="2920">
                  <c:v>508080</c:v>
                </c:pt>
                <c:pt idx="2921">
                  <c:v>508254</c:v>
                </c:pt>
                <c:pt idx="2922">
                  <c:v>508428</c:v>
                </c:pt>
                <c:pt idx="2923">
                  <c:v>508602</c:v>
                </c:pt>
                <c:pt idx="2924">
                  <c:v>508776</c:v>
                </c:pt>
                <c:pt idx="2925">
                  <c:v>508950</c:v>
                </c:pt>
                <c:pt idx="2926">
                  <c:v>509124</c:v>
                </c:pt>
                <c:pt idx="2927">
                  <c:v>509298</c:v>
                </c:pt>
                <c:pt idx="2928">
                  <c:v>509472</c:v>
                </c:pt>
                <c:pt idx="2929">
                  <c:v>509646</c:v>
                </c:pt>
                <c:pt idx="2930">
                  <c:v>509820</c:v>
                </c:pt>
                <c:pt idx="2931">
                  <c:v>509994</c:v>
                </c:pt>
                <c:pt idx="2932">
                  <c:v>510168</c:v>
                </c:pt>
                <c:pt idx="2933">
                  <c:v>510342</c:v>
                </c:pt>
                <c:pt idx="2934">
                  <c:v>510516</c:v>
                </c:pt>
                <c:pt idx="2935">
                  <c:v>510690</c:v>
                </c:pt>
                <c:pt idx="2936">
                  <c:v>510864</c:v>
                </c:pt>
                <c:pt idx="2937">
                  <c:v>511038</c:v>
                </c:pt>
                <c:pt idx="2938">
                  <c:v>511212</c:v>
                </c:pt>
                <c:pt idx="2939">
                  <c:v>511386</c:v>
                </c:pt>
                <c:pt idx="2940">
                  <c:v>511560</c:v>
                </c:pt>
                <c:pt idx="2941">
                  <c:v>511734</c:v>
                </c:pt>
                <c:pt idx="2942">
                  <c:v>511908</c:v>
                </c:pt>
                <c:pt idx="2943">
                  <c:v>512082</c:v>
                </c:pt>
                <c:pt idx="2944">
                  <c:v>512256</c:v>
                </c:pt>
                <c:pt idx="2945">
                  <c:v>512430</c:v>
                </c:pt>
                <c:pt idx="2946">
                  <c:v>512604</c:v>
                </c:pt>
                <c:pt idx="2947">
                  <c:v>512778</c:v>
                </c:pt>
                <c:pt idx="2948">
                  <c:v>512952</c:v>
                </c:pt>
                <c:pt idx="2949">
                  <c:v>513126</c:v>
                </c:pt>
                <c:pt idx="2950">
                  <c:v>513300</c:v>
                </c:pt>
                <c:pt idx="2951">
                  <c:v>513474</c:v>
                </c:pt>
                <c:pt idx="2952">
                  <c:v>513648</c:v>
                </c:pt>
                <c:pt idx="2953">
                  <c:v>513822</c:v>
                </c:pt>
                <c:pt idx="2954">
                  <c:v>513996</c:v>
                </c:pt>
                <c:pt idx="2955">
                  <c:v>514170</c:v>
                </c:pt>
                <c:pt idx="2956">
                  <c:v>514344</c:v>
                </c:pt>
                <c:pt idx="2957">
                  <c:v>514518</c:v>
                </c:pt>
                <c:pt idx="2958">
                  <c:v>514692</c:v>
                </c:pt>
                <c:pt idx="2959">
                  <c:v>514866</c:v>
                </c:pt>
                <c:pt idx="2960">
                  <c:v>515040</c:v>
                </c:pt>
                <c:pt idx="2961">
                  <c:v>515214</c:v>
                </c:pt>
                <c:pt idx="2962">
                  <c:v>515388</c:v>
                </c:pt>
                <c:pt idx="2963">
                  <c:v>515562</c:v>
                </c:pt>
                <c:pt idx="2964">
                  <c:v>515736</c:v>
                </c:pt>
                <c:pt idx="2965">
                  <c:v>515910</c:v>
                </c:pt>
                <c:pt idx="2966">
                  <c:v>516084</c:v>
                </c:pt>
                <c:pt idx="2967">
                  <c:v>516258</c:v>
                </c:pt>
                <c:pt idx="2968">
                  <c:v>516432</c:v>
                </c:pt>
                <c:pt idx="2969">
                  <c:v>516606</c:v>
                </c:pt>
                <c:pt idx="2970">
                  <c:v>516780</c:v>
                </c:pt>
                <c:pt idx="2971">
                  <c:v>516954</c:v>
                </c:pt>
                <c:pt idx="2972">
                  <c:v>517128</c:v>
                </c:pt>
                <c:pt idx="2973">
                  <c:v>517302</c:v>
                </c:pt>
                <c:pt idx="2974">
                  <c:v>517476</c:v>
                </c:pt>
                <c:pt idx="2975">
                  <c:v>517650</c:v>
                </c:pt>
                <c:pt idx="2976">
                  <c:v>517824</c:v>
                </c:pt>
                <c:pt idx="2977">
                  <c:v>517998</c:v>
                </c:pt>
                <c:pt idx="2978">
                  <c:v>518172</c:v>
                </c:pt>
                <c:pt idx="2979">
                  <c:v>518346</c:v>
                </c:pt>
                <c:pt idx="2980">
                  <c:v>518520</c:v>
                </c:pt>
                <c:pt idx="2981">
                  <c:v>518694</c:v>
                </c:pt>
                <c:pt idx="2982">
                  <c:v>518868</c:v>
                </c:pt>
                <c:pt idx="2983">
                  <c:v>519042</c:v>
                </c:pt>
                <c:pt idx="2984">
                  <c:v>519216</c:v>
                </c:pt>
                <c:pt idx="2985">
                  <c:v>519390</c:v>
                </c:pt>
                <c:pt idx="2986">
                  <c:v>519564</c:v>
                </c:pt>
                <c:pt idx="2987">
                  <c:v>519738</c:v>
                </c:pt>
                <c:pt idx="2988">
                  <c:v>519912</c:v>
                </c:pt>
                <c:pt idx="2989">
                  <c:v>520086</c:v>
                </c:pt>
                <c:pt idx="2990">
                  <c:v>520260</c:v>
                </c:pt>
                <c:pt idx="2991">
                  <c:v>520434</c:v>
                </c:pt>
                <c:pt idx="2992">
                  <c:v>520608</c:v>
                </c:pt>
                <c:pt idx="2993">
                  <c:v>520782</c:v>
                </c:pt>
                <c:pt idx="2994">
                  <c:v>520956</c:v>
                </c:pt>
                <c:pt idx="2995">
                  <c:v>521130</c:v>
                </c:pt>
                <c:pt idx="2996">
                  <c:v>521304</c:v>
                </c:pt>
                <c:pt idx="2997">
                  <c:v>521478</c:v>
                </c:pt>
                <c:pt idx="2998">
                  <c:v>521652</c:v>
                </c:pt>
                <c:pt idx="2999">
                  <c:v>521826</c:v>
                </c:pt>
                <c:pt idx="3000">
                  <c:v>522000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Hoja2!$D$27</c:f>
              <c:strCache>
                <c:ptCount val="1"/>
                <c:pt idx="0">
                  <c:v>Costo total</c:v>
                </c:pt>
              </c:strCache>
            </c:strRef>
          </c:tx>
          <c:spPr>
            <a:ln w="2540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Hoja2!$A$28:$A$3066</c:f>
              <c:numCache>
                <c:formatCode>General</c:formatCode>
                <c:ptCount val="3039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  <c:pt idx="10">
                  <c:v>20</c:v>
                </c:pt>
                <c:pt idx="11">
                  <c:v>22</c:v>
                </c:pt>
                <c:pt idx="12">
                  <c:v>24</c:v>
                </c:pt>
                <c:pt idx="13">
                  <c:v>26</c:v>
                </c:pt>
                <c:pt idx="14">
                  <c:v>28</c:v>
                </c:pt>
                <c:pt idx="15">
                  <c:v>30</c:v>
                </c:pt>
                <c:pt idx="16">
                  <c:v>32</c:v>
                </c:pt>
                <c:pt idx="17">
                  <c:v>34</c:v>
                </c:pt>
                <c:pt idx="18">
                  <c:v>36</c:v>
                </c:pt>
                <c:pt idx="19">
                  <c:v>38</c:v>
                </c:pt>
                <c:pt idx="20">
                  <c:v>40</c:v>
                </c:pt>
                <c:pt idx="21">
                  <c:v>42</c:v>
                </c:pt>
                <c:pt idx="22">
                  <c:v>44</c:v>
                </c:pt>
                <c:pt idx="23">
                  <c:v>46</c:v>
                </c:pt>
                <c:pt idx="24">
                  <c:v>48</c:v>
                </c:pt>
                <c:pt idx="25">
                  <c:v>50</c:v>
                </c:pt>
                <c:pt idx="26">
                  <c:v>52</c:v>
                </c:pt>
                <c:pt idx="27">
                  <c:v>54</c:v>
                </c:pt>
                <c:pt idx="28">
                  <c:v>56</c:v>
                </c:pt>
                <c:pt idx="29">
                  <c:v>58</c:v>
                </c:pt>
                <c:pt idx="30">
                  <c:v>60</c:v>
                </c:pt>
                <c:pt idx="31">
                  <c:v>62</c:v>
                </c:pt>
                <c:pt idx="32">
                  <c:v>64</c:v>
                </c:pt>
                <c:pt idx="33">
                  <c:v>66</c:v>
                </c:pt>
                <c:pt idx="34">
                  <c:v>68</c:v>
                </c:pt>
                <c:pt idx="35">
                  <c:v>70</c:v>
                </c:pt>
                <c:pt idx="36">
                  <c:v>72</c:v>
                </c:pt>
                <c:pt idx="37">
                  <c:v>74</c:v>
                </c:pt>
                <c:pt idx="38">
                  <c:v>76</c:v>
                </c:pt>
                <c:pt idx="39">
                  <c:v>78</c:v>
                </c:pt>
                <c:pt idx="40">
                  <c:v>80</c:v>
                </c:pt>
                <c:pt idx="41">
                  <c:v>82</c:v>
                </c:pt>
                <c:pt idx="42">
                  <c:v>84</c:v>
                </c:pt>
                <c:pt idx="43">
                  <c:v>86</c:v>
                </c:pt>
                <c:pt idx="44">
                  <c:v>88</c:v>
                </c:pt>
                <c:pt idx="45">
                  <c:v>90</c:v>
                </c:pt>
                <c:pt idx="46">
                  <c:v>92</c:v>
                </c:pt>
                <c:pt idx="47">
                  <c:v>94</c:v>
                </c:pt>
                <c:pt idx="48">
                  <c:v>96</c:v>
                </c:pt>
                <c:pt idx="49">
                  <c:v>98</c:v>
                </c:pt>
                <c:pt idx="50">
                  <c:v>100</c:v>
                </c:pt>
                <c:pt idx="51">
                  <c:v>102</c:v>
                </c:pt>
                <c:pt idx="52">
                  <c:v>104</c:v>
                </c:pt>
                <c:pt idx="53">
                  <c:v>106</c:v>
                </c:pt>
                <c:pt idx="54">
                  <c:v>108</c:v>
                </c:pt>
                <c:pt idx="55">
                  <c:v>110</c:v>
                </c:pt>
                <c:pt idx="56">
                  <c:v>112</c:v>
                </c:pt>
                <c:pt idx="57">
                  <c:v>114</c:v>
                </c:pt>
                <c:pt idx="58">
                  <c:v>116</c:v>
                </c:pt>
                <c:pt idx="59">
                  <c:v>118</c:v>
                </c:pt>
                <c:pt idx="60">
                  <c:v>120</c:v>
                </c:pt>
                <c:pt idx="61">
                  <c:v>122</c:v>
                </c:pt>
                <c:pt idx="62">
                  <c:v>124</c:v>
                </c:pt>
                <c:pt idx="63">
                  <c:v>126</c:v>
                </c:pt>
                <c:pt idx="64">
                  <c:v>128</c:v>
                </c:pt>
                <c:pt idx="65">
                  <c:v>130</c:v>
                </c:pt>
                <c:pt idx="66">
                  <c:v>132</c:v>
                </c:pt>
                <c:pt idx="67">
                  <c:v>134</c:v>
                </c:pt>
                <c:pt idx="68">
                  <c:v>136</c:v>
                </c:pt>
                <c:pt idx="69">
                  <c:v>138</c:v>
                </c:pt>
                <c:pt idx="70">
                  <c:v>140</c:v>
                </c:pt>
                <c:pt idx="71">
                  <c:v>142</c:v>
                </c:pt>
                <c:pt idx="72">
                  <c:v>144</c:v>
                </c:pt>
                <c:pt idx="73">
                  <c:v>146</c:v>
                </c:pt>
                <c:pt idx="74">
                  <c:v>148</c:v>
                </c:pt>
                <c:pt idx="75">
                  <c:v>150</c:v>
                </c:pt>
                <c:pt idx="76">
                  <c:v>152</c:v>
                </c:pt>
                <c:pt idx="77">
                  <c:v>154</c:v>
                </c:pt>
                <c:pt idx="78">
                  <c:v>156</c:v>
                </c:pt>
                <c:pt idx="79">
                  <c:v>158</c:v>
                </c:pt>
                <c:pt idx="80">
                  <c:v>160</c:v>
                </c:pt>
                <c:pt idx="81">
                  <c:v>162</c:v>
                </c:pt>
                <c:pt idx="82">
                  <c:v>164</c:v>
                </c:pt>
                <c:pt idx="83">
                  <c:v>166</c:v>
                </c:pt>
                <c:pt idx="84">
                  <c:v>168</c:v>
                </c:pt>
                <c:pt idx="85">
                  <c:v>170</c:v>
                </c:pt>
                <c:pt idx="86">
                  <c:v>172</c:v>
                </c:pt>
                <c:pt idx="87">
                  <c:v>174</c:v>
                </c:pt>
                <c:pt idx="88">
                  <c:v>176</c:v>
                </c:pt>
                <c:pt idx="89">
                  <c:v>178</c:v>
                </c:pt>
                <c:pt idx="90">
                  <c:v>180</c:v>
                </c:pt>
                <c:pt idx="91">
                  <c:v>182</c:v>
                </c:pt>
                <c:pt idx="92">
                  <c:v>184</c:v>
                </c:pt>
                <c:pt idx="93">
                  <c:v>186</c:v>
                </c:pt>
                <c:pt idx="94">
                  <c:v>188</c:v>
                </c:pt>
                <c:pt idx="95">
                  <c:v>190</c:v>
                </c:pt>
                <c:pt idx="96">
                  <c:v>192</c:v>
                </c:pt>
                <c:pt idx="97">
                  <c:v>194</c:v>
                </c:pt>
                <c:pt idx="98">
                  <c:v>196</c:v>
                </c:pt>
                <c:pt idx="99">
                  <c:v>198</c:v>
                </c:pt>
                <c:pt idx="100">
                  <c:v>200</c:v>
                </c:pt>
                <c:pt idx="101">
                  <c:v>202</c:v>
                </c:pt>
                <c:pt idx="102">
                  <c:v>204</c:v>
                </c:pt>
                <c:pt idx="103">
                  <c:v>206</c:v>
                </c:pt>
                <c:pt idx="104">
                  <c:v>208</c:v>
                </c:pt>
                <c:pt idx="105">
                  <c:v>210</c:v>
                </c:pt>
                <c:pt idx="106">
                  <c:v>212</c:v>
                </c:pt>
                <c:pt idx="107">
                  <c:v>214</c:v>
                </c:pt>
                <c:pt idx="108">
                  <c:v>216</c:v>
                </c:pt>
                <c:pt idx="109">
                  <c:v>218</c:v>
                </c:pt>
                <c:pt idx="110">
                  <c:v>220</c:v>
                </c:pt>
                <c:pt idx="111">
                  <c:v>222</c:v>
                </c:pt>
                <c:pt idx="112">
                  <c:v>224</c:v>
                </c:pt>
                <c:pt idx="113">
                  <c:v>226</c:v>
                </c:pt>
                <c:pt idx="114">
                  <c:v>228</c:v>
                </c:pt>
                <c:pt idx="115">
                  <c:v>230</c:v>
                </c:pt>
                <c:pt idx="116">
                  <c:v>232</c:v>
                </c:pt>
                <c:pt idx="117">
                  <c:v>234</c:v>
                </c:pt>
                <c:pt idx="118">
                  <c:v>236</c:v>
                </c:pt>
                <c:pt idx="119">
                  <c:v>238</c:v>
                </c:pt>
                <c:pt idx="120">
                  <c:v>240</c:v>
                </c:pt>
                <c:pt idx="121">
                  <c:v>242</c:v>
                </c:pt>
                <c:pt idx="122">
                  <c:v>244</c:v>
                </c:pt>
                <c:pt idx="123">
                  <c:v>246</c:v>
                </c:pt>
                <c:pt idx="124">
                  <c:v>248</c:v>
                </c:pt>
                <c:pt idx="125">
                  <c:v>250</c:v>
                </c:pt>
                <c:pt idx="126">
                  <c:v>252</c:v>
                </c:pt>
                <c:pt idx="127">
                  <c:v>254</c:v>
                </c:pt>
                <c:pt idx="128">
                  <c:v>256</c:v>
                </c:pt>
                <c:pt idx="129">
                  <c:v>258</c:v>
                </c:pt>
                <c:pt idx="130">
                  <c:v>260</c:v>
                </c:pt>
                <c:pt idx="131">
                  <c:v>262</c:v>
                </c:pt>
                <c:pt idx="132">
                  <c:v>264</c:v>
                </c:pt>
                <c:pt idx="133">
                  <c:v>266</c:v>
                </c:pt>
                <c:pt idx="134">
                  <c:v>268</c:v>
                </c:pt>
                <c:pt idx="135">
                  <c:v>270</c:v>
                </c:pt>
                <c:pt idx="136">
                  <c:v>272</c:v>
                </c:pt>
                <c:pt idx="137">
                  <c:v>274</c:v>
                </c:pt>
                <c:pt idx="138">
                  <c:v>276</c:v>
                </c:pt>
                <c:pt idx="139">
                  <c:v>278</c:v>
                </c:pt>
                <c:pt idx="140">
                  <c:v>280</c:v>
                </c:pt>
                <c:pt idx="141">
                  <c:v>282</c:v>
                </c:pt>
                <c:pt idx="142">
                  <c:v>284</c:v>
                </c:pt>
                <c:pt idx="143">
                  <c:v>286</c:v>
                </c:pt>
                <c:pt idx="144">
                  <c:v>288</c:v>
                </c:pt>
                <c:pt idx="145">
                  <c:v>290</c:v>
                </c:pt>
                <c:pt idx="146">
                  <c:v>292</c:v>
                </c:pt>
                <c:pt idx="147">
                  <c:v>294</c:v>
                </c:pt>
                <c:pt idx="148">
                  <c:v>296</c:v>
                </c:pt>
                <c:pt idx="149">
                  <c:v>298</c:v>
                </c:pt>
                <c:pt idx="150">
                  <c:v>300</c:v>
                </c:pt>
                <c:pt idx="151">
                  <c:v>302</c:v>
                </c:pt>
                <c:pt idx="152">
                  <c:v>304</c:v>
                </c:pt>
                <c:pt idx="153">
                  <c:v>306</c:v>
                </c:pt>
                <c:pt idx="154">
                  <c:v>308</c:v>
                </c:pt>
                <c:pt idx="155">
                  <c:v>310</c:v>
                </c:pt>
                <c:pt idx="156">
                  <c:v>312</c:v>
                </c:pt>
                <c:pt idx="157">
                  <c:v>314</c:v>
                </c:pt>
                <c:pt idx="158">
                  <c:v>316</c:v>
                </c:pt>
                <c:pt idx="159">
                  <c:v>318</c:v>
                </c:pt>
                <c:pt idx="160">
                  <c:v>320</c:v>
                </c:pt>
                <c:pt idx="161">
                  <c:v>322</c:v>
                </c:pt>
                <c:pt idx="162">
                  <c:v>324</c:v>
                </c:pt>
                <c:pt idx="163">
                  <c:v>326</c:v>
                </c:pt>
                <c:pt idx="164">
                  <c:v>328</c:v>
                </c:pt>
                <c:pt idx="165">
                  <c:v>330</c:v>
                </c:pt>
                <c:pt idx="166">
                  <c:v>332</c:v>
                </c:pt>
                <c:pt idx="167">
                  <c:v>334</c:v>
                </c:pt>
                <c:pt idx="168">
                  <c:v>336</c:v>
                </c:pt>
                <c:pt idx="169">
                  <c:v>338</c:v>
                </c:pt>
                <c:pt idx="170">
                  <c:v>340</c:v>
                </c:pt>
                <c:pt idx="171">
                  <c:v>342</c:v>
                </c:pt>
                <c:pt idx="172">
                  <c:v>344</c:v>
                </c:pt>
                <c:pt idx="173">
                  <c:v>346</c:v>
                </c:pt>
                <c:pt idx="174">
                  <c:v>348</c:v>
                </c:pt>
                <c:pt idx="175">
                  <c:v>350</c:v>
                </c:pt>
                <c:pt idx="176">
                  <c:v>352</c:v>
                </c:pt>
                <c:pt idx="177">
                  <c:v>354</c:v>
                </c:pt>
                <c:pt idx="178">
                  <c:v>356</c:v>
                </c:pt>
                <c:pt idx="179">
                  <c:v>358</c:v>
                </c:pt>
                <c:pt idx="180">
                  <c:v>360</c:v>
                </c:pt>
                <c:pt idx="181">
                  <c:v>362</c:v>
                </c:pt>
                <c:pt idx="182">
                  <c:v>364</c:v>
                </c:pt>
                <c:pt idx="183">
                  <c:v>366</c:v>
                </c:pt>
                <c:pt idx="184">
                  <c:v>368</c:v>
                </c:pt>
                <c:pt idx="185">
                  <c:v>370</c:v>
                </c:pt>
                <c:pt idx="186">
                  <c:v>372</c:v>
                </c:pt>
                <c:pt idx="187">
                  <c:v>374</c:v>
                </c:pt>
                <c:pt idx="188">
                  <c:v>376</c:v>
                </c:pt>
                <c:pt idx="189">
                  <c:v>378</c:v>
                </c:pt>
                <c:pt idx="190">
                  <c:v>380</c:v>
                </c:pt>
                <c:pt idx="191">
                  <c:v>382</c:v>
                </c:pt>
                <c:pt idx="192">
                  <c:v>384</c:v>
                </c:pt>
                <c:pt idx="193">
                  <c:v>386</c:v>
                </c:pt>
                <c:pt idx="194">
                  <c:v>388</c:v>
                </c:pt>
                <c:pt idx="195">
                  <c:v>390</c:v>
                </c:pt>
                <c:pt idx="196">
                  <c:v>392</c:v>
                </c:pt>
                <c:pt idx="197">
                  <c:v>394</c:v>
                </c:pt>
                <c:pt idx="198">
                  <c:v>396</c:v>
                </c:pt>
                <c:pt idx="199">
                  <c:v>398</c:v>
                </c:pt>
                <c:pt idx="200">
                  <c:v>400</c:v>
                </c:pt>
                <c:pt idx="201">
                  <c:v>402</c:v>
                </c:pt>
                <c:pt idx="202">
                  <c:v>404</c:v>
                </c:pt>
                <c:pt idx="203">
                  <c:v>406</c:v>
                </c:pt>
                <c:pt idx="204">
                  <c:v>408</c:v>
                </c:pt>
                <c:pt idx="205">
                  <c:v>410</c:v>
                </c:pt>
                <c:pt idx="206">
                  <c:v>412</c:v>
                </c:pt>
                <c:pt idx="207">
                  <c:v>414</c:v>
                </c:pt>
                <c:pt idx="208">
                  <c:v>416</c:v>
                </c:pt>
                <c:pt idx="209">
                  <c:v>418</c:v>
                </c:pt>
                <c:pt idx="210">
                  <c:v>420</c:v>
                </c:pt>
                <c:pt idx="211">
                  <c:v>422</c:v>
                </c:pt>
                <c:pt idx="212">
                  <c:v>424</c:v>
                </c:pt>
                <c:pt idx="213">
                  <c:v>426</c:v>
                </c:pt>
                <c:pt idx="214">
                  <c:v>428</c:v>
                </c:pt>
                <c:pt idx="215">
                  <c:v>430</c:v>
                </c:pt>
                <c:pt idx="216">
                  <c:v>432</c:v>
                </c:pt>
                <c:pt idx="217">
                  <c:v>434</c:v>
                </c:pt>
                <c:pt idx="218">
                  <c:v>436</c:v>
                </c:pt>
                <c:pt idx="219">
                  <c:v>438</c:v>
                </c:pt>
                <c:pt idx="220">
                  <c:v>440</c:v>
                </c:pt>
                <c:pt idx="221">
                  <c:v>442</c:v>
                </c:pt>
                <c:pt idx="222">
                  <c:v>444</c:v>
                </c:pt>
                <c:pt idx="223">
                  <c:v>446</c:v>
                </c:pt>
                <c:pt idx="224">
                  <c:v>448</c:v>
                </c:pt>
                <c:pt idx="225">
                  <c:v>450</c:v>
                </c:pt>
                <c:pt idx="226">
                  <c:v>452</c:v>
                </c:pt>
                <c:pt idx="227">
                  <c:v>454</c:v>
                </c:pt>
                <c:pt idx="228">
                  <c:v>456</c:v>
                </c:pt>
                <c:pt idx="229">
                  <c:v>458</c:v>
                </c:pt>
                <c:pt idx="230">
                  <c:v>460</c:v>
                </c:pt>
                <c:pt idx="231">
                  <c:v>462</c:v>
                </c:pt>
                <c:pt idx="232">
                  <c:v>464</c:v>
                </c:pt>
                <c:pt idx="233">
                  <c:v>466</c:v>
                </c:pt>
                <c:pt idx="234">
                  <c:v>468</c:v>
                </c:pt>
                <c:pt idx="235">
                  <c:v>470</c:v>
                </c:pt>
                <c:pt idx="236">
                  <c:v>472</c:v>
                </c:pt>
                <c:pt idx="237">
                  <c:v>474</c:v>
                </c:pt>
                <c:pt idx="238">
                  <c:v>476</c:v>
                </c:pt>
                <c:pt idx="239">
                  <c:v>478</c:v>
                </c:pt>
                <c:pt idx="240">
                  <c:v>480</c:v>
                </c:pt>
                <c:pt idx="241">
                  <c:v>482</c:v>
                </c:pt>
                <c:pt idx="242">
                  <c:v>484</c:v>
                </c:pt>
                <c:pt idx="243">
                  <c:v>486</c:v>
                </c:pt>
                <c:pt idx="244">
                  <c:v>488</c:v>
                </c:pt>
                <c:pt idx="245">
                  <c:v>490</c:v>
                </c:pt>
                <c:pt idx="246">
                  <c:v>492</c:v>
                </c:pt>
                <c:pt idx="247">
                  <c:v>494</c:v>
                </c:pt>
                <c:pt idx="248">
                  <c:v>496</c:v>
                </c:pt>
                <c:pt idx="249">
                  <c:v>498</c:v>
                </c:pt>
                <c:pt idx="250">
                  <c:v>500</c:v>
                </c:pt>
                <c:pt idx="251">
                  <c:v>502</c:v>
                </c:pt>
                <c:pt idx="252">
                  <c:v>504</c:v>
                </c:pt>
                <c:pt idx="253">
                  <c:v>506</c:v>
                </c:pt>
                <c:pt idx="254">
                  <c:v>508</c:v>
                </c:pt>
                <c:pt idx="255">
                  <c:v>510</c:v>
                </c:pt>
                <c:pt idx="256">
                  <c:v>512</c:v>
                </c:pt>
                <c:pt idx="257">
                  <c:v>514</c:v>
                </c:pt>
                <c:pt idx="258">
                  <c:v>516</c:v>
                </c:pt>
                <c:pt idx="259">
                  <c:v>518</c:v>
                </c:pt>
                <c:pt idx="260">
                  <c:v>520</c:v>
                </c:pt>
                <c:pt idx="261">
                  <c:v>522</c:v>
                </c:pt>
                <c:pt idx="262">
                  <c:v>524</c:v>
                </c:pt>
                <c:pt idx="263">
                  <c:v>526</c:v>
                </c:pt>
                <c:pt idx="264">
                  <c:v>528</c:v>
                </c:pt>
                <c:pt idx="265">
                  <c:v>530</c:v>
                </c:pt>
                <c:pt idx="266">
                  <c:v>532</c:v>
                </c:pt>
                <c:pt idx="267">
                  <c:v>534</c:v>
                </c:pt>
                <c:pt idx="268">
                  <c:v>536</c:v>
                </c:pt>
                <c:pt idx="269">
                  <c:v>538</c:v>
                </c:pt>
                <c:pt idx="270">
                  <c:v>540</c:v>
                </c:pt>
                <c:pt idx="271">
                  <c:v>542</c:v>
                </c:pt>
                <c:pt idx="272">
                  <c:v>544</c:v>
                </c:pt>
                <c:pt idx="273">
                  <c:v>546</c:v>
                </c:pt>
                <c:pt idx="274">
                  <c:v>548</c:v>
                </c:pt>
                <c:pt idx="275">
                  <c:v>550</c:v>
                </c:pt>
                <c:pt idx="276">
                  <c:v>552</c:v>
                </c:pt>
                <c:pt idx="277">
                  <c:v>554</c:v>
                </c:pt>
                <c:pt idx="278">
                  <c:v>556</c:v>
                </c:pt>
                <c:pt idx="279">
                  <c:v>558</c:v>
                </c:pt>
                <c:pt idx="280">
                  <c:v>560</c:v>
                </c:pt>
                <c:pt idx="281">
                  <c:v>562</c:v>
                </c:pt>
                <c:pt idx="282">
                  <c:v>564</c:v>
                </c:pt>
                <c:pt idx="283">
                  <c:v>566</c:v>
                </c:pt>
                <c:pt idx="284">
                  <c:v>568</c:v>
                </c:pt>
                <c:pt idx="285">
                  <c:v>570</c:v>
                </c:pt>
                <c:pt idx="286">
                  <c:v>572</c:v>
                </c:pt>
                <c:pt idx="287">
                  <c:v>574</c:v>
                </c:pt>
                <c:pt idx="288">
                  <c:v>576</c:v>
                </c:pt>
                <c:pt idx="289">
                  <c:v>578</c:v>
                </c:pt>
                <c:pt idx="290">
                  <c:v>580</c:v>
                </c:pt>
                <c:pt idx="291">
                  <c:v>582</c:v>
                </c:pt>
                <c:pt idx="292">
                  <c:v>584</c:v>
                </c:pt>
                <c:pt idx="293">
                  <c:v>586</c:v>
                </c:pt>
                <c:pt idx="294">
                  <c:v>588</c:v>
                </c:pt>
                <c:pt idx="295">
                  <c:v>590</c:v>
                </c:pt>
                <c:pt idx="296">
                  <c:v>592</c:v>
                </c:pt>
                <c:pt idx="297">
                  <c:v>594</c:v>
                </c:pt>
                <c:pt idx="298">
                  <c:v>596</c:v>
                </c:pt>
                <c:pt idx="299">
                  <c:v>598</c:v>
                </c:pt>
                <c:pt idx="300">
                  <c:v>600</c:v>
                </c:pt>
                <c:pt idx="301">
                  <c:v>602</c:v>
                </c:pt>
                <c:pt idx="302">
                  <c:v>604</c:v>
                </c:pt>
                <c:pt idx="303">
                  <c:v>606</c:v>
                </c:pt>
                <c:pt idx="304">
                  <c:v>608</c:v>
                </c:pt>
                <c:pt idx="305">
                  <c:v>610</c:v>
                </c:pt>
                <c:pt idx="306">
                  <c:v>612</c:v>
                </c:pt>
                <c:pt idx="307">
                  <c:v>614</c:v>
                </c:pt>
                <c:pt idx="308">
                  <c:v>616</c:v>
                </c:pt>
                <c:pt idx="309">
                  <c:v>618</c:v>
                </c:pt>
                <c:pt idx="310">
                  <c:v>620</c:v>
                </c:pt>
                <c:pt idx="311">
                  <c:v>622</c:v>
                </c:pt>
                <c:pt idx="312">
                  <c:v>624</c:v>
                </c:pt>
                <c:pt idx="313">
                  <c:v>626</c:v>
                </c:pt>
                <c:pt idx="314">
                  <c:v>628</c:v>
                </c:pt>
                <c:pt idx="315">
                  <c:v>630</c:v>
                </c:pt>
                <c:pt idx="316">
                  <c:v>632</c:v>
                </c:pt>
                <c:pt idx="317">
                  <c:v>634</c:v>
                </c:pt>
                <c:pt idx="318">
                  <c:v>636</c:v>
                </c:pt>
                <c:pt idx="319">
                  <c:v>638</c:v>
                </c:pt>
                <c:pt idx="320">
                  <c:v>640</c:v>
                </c:pt>
                <c:pt idx="321">
                  <c:v>642</c:v>
                </c:pt>
                <c:pt idx="322">
                  <c:v>644</c:v>
                </c:pt>
                <c:pt idx="323">
                  <c:v>646</c:v>
                </c:pt>
                <c:pt idx="324">
                  <c:v>648</c:v>
                </c:pt>
                <c:pt idx="325">
                  <c:v>650</c:v>
                </c:pt>
                <c:pt idx="326">
                  <c:v>652</c:v>
                </c:pt>
                <c:pt idx="327">
                  <c:v>654</c:v>
                </c:pt>
                <c:pt idx="328">
                  <c:v>656</c:v>
                </c:pt>
                <c:pt idx="329">
                  <c:v>658</c:v>
                </c:pt>
                <c:pt idx="330">
                  <c:v>660</c:v>
                </c:pt>
                <c:pt idx="331">
                  <c:v>662</c:v>
                </c:pt>
                <c:pt idx="332">
                  <c:v>664</c:v>
                </c:pt>
                <c:pt idx="333">
                  <c:v>666</c:v>
                </c:pt>
                <c:pt idx="334">
                  <c:v>668</c:v>
                </c:pt>
                <c:pt idx="335">
                  <c:v>670</c:v>
                </c:pt>
                <c:pt idx="336">
                  <c:v>672</c:v>
                </c:pt>
                <c:pt idx="337">
                  <c:v>674</c:v>
                </c:pt>
                <c:pt idx="338">
                  <c:v>676</c:v>
                </c:pt>
                <c:pt idx="339">
                  <c:v>678</c:v>
                </c:pt>
                <c:pt idx="340">
                  <c:v>680</c:v>
                </c:pt>
                <c:pt idx="341">
                  <c:v>682</c:v>
                </c:pt>
                <c:pt idx="342">
                  <c:v>684</c:v>
                </c:pt>
                <c:pt idx="343">
                  <c:v>686</c:v>
                </c:pt>
                <c:pt idx="344">
                  <c:v>688</c:v>
                </c:pt>
                <c:pt idx="345">
                  <c:v>690</c:v>
                </c:pt>
                <c:pt idx="346">
                  <c:v>692</c:v>
                </c:pt>
                <c:pt idx="347">
                  <c:v>694</c:v>
                </c:pt>
                <c:pt idx="348">
                  <c:v>696</c:v>
                </c:pt>
                <c:pt idx="349">
                  <c:v>698</c:v>
                </c:pt>
                <c:pt idx="350">
                  <c:v>700</c:v>
                </c:pt>
                <c:pt idx="351">
                  <c:v>702</c:v>
                </c:pt>
                <c:pt idx="352">
                  <c:v>704</c:v>
                </c:pt>
                <c:pt idx="353">
                  <c:v>706</c:v>
                </c:pt>
                <c:pt idx="354">
                  <c:v>708</c:v>
                </c:pt>
                <c:pt idx="355">
                  <c:v>710</c:v>
                </c:pt>
                <c:pt idx="356">
                  <c:v>712</c:v>
                </c:pt>
                <c:pt idx="357">
                  <c:v>714</c:v>
                </c:pt>
                <c:pt idx="358">
                  <c:v>716</c:v>
                </c:pt>
                <c:pt idx="359">
                  <c:v>718</c:v>
                </c:pt>
                <c:pt idx="360">
                  <c:v>720</c:v>
                </c:pt>
                <c:pt idx="361">
                  <c:v>722</c:v>
                </c:pt>
                <c:pt idx="362">
                  <c:v>724</c:v>
                </c:pt>
                <c:pt idx="363">
                  <c:v>726</c:v>
                </c:pt>
                <c:pt idx="364">
                  <c:v>728</c:v>
                </c:pt>
                <c:pt idx="365">
                  <c:v>730</c:v>
                </c:pt>
                <c:pt idx="366">
                  <c:v>732</c:v>
                </c:pt>
                <c:pt idx="367">
                  <c:v>734</c:v>
                </c:pt>
                <c:pt idx="368">
                  <c:v>736</c:v>
                </c:pt>
                <c:pt idx="369">
                  <c:v>738</c:v>
                </c:pt>
                <c:pt idx="370">
                  <c:v>740</c:v>
                </c:pt>
                <c:pt idx="371">
                  <c:v>742</c:v>
                </c:pt>
                <c:pt idx="372">
                  <c:v>744</c:v>
                </c:pt>
                <c:pt idx="373">
                  <c:v>746</c:v>
                </c:pt>
                <c:pt idx="374">
                  <c:v>748</c:v>
                </c:pt>
                <c:pt idx="375">
                  <c:v>750</c:v>
                </c:pt>
                <c:pt idx="376">
                  <c:v>752</c:v>
                </c:pt>
                <c:pt idx="377">
                  <c:v>754</c:v>
                </c:pt>
                <c:pt idx="378">
                  <c:v>756</c:v>
                </c:pt>
                <c:pt idx="379">
                  <c:v>758</c:v>
                </c:pt>
                <c:pt idx="380">
                  <c:v>760</c:v>
                </c:pt>
                <c:pt idx="381">
                  <c:v>762</c:v>
                </c:pt>
                <c:pt idx="382">
                  <c:v>764</c:v>
                </c:pt>
                <c:pt idx="383">
                  <c:v>766</c:v>
                </c:pt>
                <c:pt idx="384">
                  <c:v>768</c:v>
                </c:pt>
                <c:pt idx="385">
                  <c:v>770</c:v>
                </c:pt>
                <c:pt idx="386">
                  <c:v>772</c:v>
                </c:pt>
                <c:pt idx="387">
                  <c:v>774</c:v>
                </c:pt>
                <c:pt idx="388">
                  <c:v>776</c:v>
                </c:pt>
                <c:pt idx="389">
                  <c:v>778</c:v>
                </c:pt>
                <c:pt idx="390">
                  <c:v>780</c:v>
                </c:pt>
                <c:pt idx="391">
                  <c:v>782</c:v>
                </c:pt>
                <c:pt idx="392">
                  <c:v>784</c:v>
                </c:pt>
                <c:pt idx="393">
                  <c:v>786</c:v>
                </c:pt>
                <c:pt idx="394">
                  <c:v>788</c:v>
                </c:pt>
                <c:pt idx="395">
                  <c:v>790</c:v>
                </c:pt>
                <c:pt idx="396">
                  <c:v>792</c:v>
                </c:pt>
                <c:pt idx="397">
                  <c:v>794</c:v>
                </c:pt>
                <c:pt idx="398">
                  <c:v>796</c:v>
                </c:pt>
                <c:pt idx="399">
                  <c:v>798</c:v>
                </c:pt>
                <c:pt idx="400">
                  <c:v>800</c:v>
                </c:pt>
                <c:pt idx="401">
                  <c:v>802</c:v>
                </c:pt>
                <c:pt idx="402">
                  <c:v>804</c:v>
                </c:pt>
                <c:pt idx="403">
                  <c:v>806</c:v>
                </c:pt>
                <c:pt idx="404">
                  <c:v>808</c:v>
                </c:pt>
                <c:pt idx="405">
                  <c:v>810</c:v>
                </c:pt>
                <c:pt idx="406">
                  <c:v>812</c:v>
                </c:pt>
                <c:pt idx="407">
                  <c:v>814</c:v>
                </c:pt>
                <c:pt idx="408">
                  <c:v>816</c:v>
                </c:pt>
                <c:pt idx="409">
                  <c:v>818</c:v>
                </c:pt>
                <c:pt idx="410">
                  <c:v>820</c:v>
                </c:pt>
                <c:pt idx="411">
                  <c:v>822</c:v>
                </c:pt>
                <c:pt idx="412">
                  <c:v>824</c:v>
                </c:pt>
                <c:pt idx="413">
                  <c:v>826</c:v>
                </c:pt>
                <c:pt idx="414">
                  <c:v>828</c:v>
                </c:pt>
                <c:pt idx="415">
                  <c:v>830</c:v>
                </c:pt>
                <c:pt idx="416">
                  <c:v>832</c:v>
                </c:pt>
                <c:pt idx="417">
                  <c:v>834</c:v>
                </c:pt>
                <c:pt idx="418">
                  <c:v>836</c:v>
                </c:pt>
                <c:pt idx="419">
                  <c:v>838</c:v>
                </c:pt>
                <c:pt idx="420">
                  <c:v>840</c:v>
                </c:pt>
                <c:pt idx="421">
                  <c:v>842</c:v>
                </c:pt>
                <c:pt idx="422">
                  <c:v>844</c:v>
                </c:pt>
                <c:pt idx="423">
                  <c:v>846</c:v>
                </c:pt>
                <c:pt idx="424">
                  <c:v>848</c:v>
                </c:pt>
                <c:pt idx="425">
                  <c:v>850</c:v>
                </c:pt>
                <c:pt idx="426">
                  <c:v>852</c:v>
                </c:pt>
                <c:pt idx="427">
                  <c:v>854</c:v>
                </c:pt>
                <c:pt idx="428">
                  <c:v>856</c:v>
                </c:pt>
                <c:pt idx="429">
                  <c:v>858</c:v>
                </c:pt>
                <c:pt idx="430">
                  <c:v>860</c:v>
                </c:pt>
                <c:pt idx="431">
                  <c:v>862</c:v>
                </c:pt>
                <c:pt idx="432">
                  <c:v>864</c:v>
                </c:pt>
                <c:pt idx="433">
                  <c:v>866</c:v>
                </c:pt>
                <c:pt idx="434">
                  <c:v>868</c:v>
                </c:pt>
                <c:pt idx="435">
                  <c:v>870</c:v>
                </c:pt>
                <c:pt idx="436">
                  <c:v>872</c:v>
                </c:pt>
                <c:pt idx="437">
                  <c:v>874</c:v>
                </c:pt>
                <c:pt idx="438">
                  <c:v>876</c:v>
                </c:pt>
                <c:pt idx="439">
                  <c:v>878</c:v>
                </c:pt>
                <c:pt idx="440">
                  <c:v>880</c:v>
                </c:pt>
                <c:pt idx="441">
                  <c:v>882</c:v>
                </c:pt>
                <c:pt idx="442">
                  <c:v>884</c:v>
                </c:pt>
                <c:pt idx="443">
                  <c:v>886</c:v>
                </c:pt>
                <c:pt idx="444">
                  <c:v>888</c:v>
                </c:pt>
                <c:pt idx="445">
                  <c:v>890</c:v>
                </c:pt>
                <c:pt idx="446">
                  <c:v>892</c:v>
                </c:pt>
                <c:pt idx="447">
                  <c:v>894</c:v>
                </c:pt>
                <c:pt idx="448">
                  <c:v>896</c:v>
                </c:pt>
                <c:pt idx="449">
                  <c:v>898</c:v>
                </c:pt>
                <c:pt idx="450">
                  <c:v>900</c:v>
                </c:pt>
                <c:pt idx="451">
                  <c:v>902</c:v>
                </c:pt>
                <c:pt idx="452">
                  <c:v>904</c:v>
                </c:pt>
                <c:pt idx="453">
                  <c:v>906</c:v>
                </c:pt>
                <c:pt idx="454">
                  <c:v>908</c:v>
                </c:pt>
                <c:pt idx="455">
                  <c:v>910</c:v>
                </c:pt>
                <c:pt idx="456">
                  <c:v>912</c:v>
                </c:pt>
                <c:pt idx="457">
                  <c:v>914</c:v>
                </c:pt>
                <c:pt idx="458">
                  <c:v>916</c:v>
                </c:pt>
                <c:pt idx="459">
                  <c:v>918</c:v>
                </c:pt>
                <c:pt idx="460">
                  <c:v>920</c:v>
                </c:pt>
                <c:pt idx="461">
                  <c:v>922</c:v>
                </c:pt>
                <c:pt idx="462">
                  <c:v>924</c:v>
                </c:pt>
                <c:pt idx="463">
                  <c:v>926</c:v>
                </c:pt>
                <c:pt idx="464">
                  <c:v>928</c:v>
                </c:pt>
                <c:pt idx="465">
                  <c:v>930</c:v>
                </c:pt>
                <c:pt idx="466">
                  <c:v>932</c:v>
                </c:pt>
                <c:pt idx="467">
                  <c:v>934</c:v>
                </c:pt>
                <c:pt idx="468">
                  <c:v>936</c:v>
                </c:pt>
                <c:pt idx="469">
                  <c:v>938</c:v>
                </c:pt>
                <c:pt idx="470">
                  <c:v>940</c:v>
                </c:pt>
                <c:pt idx="471">
                  <c:v>942</c:v>
                </c:pt>
                <c:pt idx="472">
                  <c:v>944</c:v>
                </c:pt>
                <c:pt idx="473">
                  <c:v>946</c:v>
                </c:pt>
                <c:pt idx="474">
                  <c:v>948</c:v>
                </c:pt>
                <c:pt idx="475">
                  <c:v>950</c:v>
                </c:pt>
                <c:pt idx="476">
                  <c:v>952</c:v>
                </c:pt>
                <c:pt idx="477">
                  <c:v>954</c:v>
                </c:pt>
                <c:pt idx="478">
                  <c:v>956</c:v>
                </c:pt>
                <c:pt idx="479">
                  <c:v>958</c:v>
                </c:pt>
                <c:pt idx="480">
                  <c:v>960</c:v>
                </c:pt>
                <c:pt idx="481">
                  <c:v>962</c:v>
                </c:pt>
                <c:pt idx="482">
                  <c:v>964</c:v>
                </c:pt>
                <c:pt idx="483">
                  <c:v>966</c:v>
                </c:pt>
                <c:pt idx="484">
                  <c:v>968</c:v>
                </c:pt>
                <c:pt idx="485">
                  <c:v>970</c:v>
                </c:pt>
                <c:pt idx="486">
                  <c:v>972</c:v>
                </c:pt>
                <c:pt idx="487">
                  <c:v>974</c:v>
                </c:pt>
                <c:pt idx="488">
                  <c:v>976</c:v>
                </c:pt>
                <c:pt idx="489">
                  <c:v>978</c:v>
                </c:pt>
                <c:pt idx="490">
                  <c:v>980</c:v>
                </c:pt>
                <c:pt idx="491">
                  <c:v>982</c:v>
                </c:pt>
                <c:pt idx="492">
                  <c:v>984</c:v>
                </c:pt>
                <c:pt idx="493">
                  <c:v>986</c:v>
                </c:pt>
                <c:pt idx="494">
                  <c:v>988</c:v>
                </c:pt>
                <c:pt idx="495">
                  <c:v>990</c:v>
                </c:pt>
                <c:pt idx="496">
                  <c:v>992</c:v>
                </c:pt>
                <c:pt idx="497">
                  <c:v>994</c:v>
                </c:pt>
                <c:pt idx="498">
                  <c:v>996</c:v>
                </c:pt>
                <c:pt idx="499">
                  <c:v>998</c:v>
                </c:pt>
                <c:pt idx="500">
                  <c:v>1000</c:v>
                </c:pt>
                <c:pt idx="501">
                  <c:v>1002</c:v>
                </c:pt>
                <c:pt idx="502">
                  <c:v>1004</c:v>
                </c:pt>
                <c:pt idx="503">
                  <c:v>1006</c:v>
                </c:pt>
                <c:pt idx="504">
                  <c:v>1008</c:v>
                </c:pt>
                <c:pt idx="505">
                  <c:v>1010</c:v>
                </c:pt>
                <c:pt idx="506">
                  <c:v>1012</c:v>
                </c:pt>
                <c:pt idx="507">
                  <c:v>1014</c:v>
                </c:pt>
                <c:pt idx="508">
                  <c:v>1016</c:v>
                </c:pt>
                <c:pt idx="509">
                  <c:v>1018</c:v>
                </c:pt>
                <c:pt idx="510">
                  <c:v>1020</c:v>
                </c:pt>
                <c:pt idx="511">
                  <c:v>1022</c:v>
                </c:pt>
                <c:pt idx="512">
                  <c:v>1024</c:v>
                </c:pt>
                <c:pt idx="513">
                  <c:v>1026</c:v>
                </c:pt>
                <c:pt idx="514">
                  <c:v>1028</c:v>
                </c:pt>
                <c:pt idx="515">
                  <c:v>1030</c:v>
                </c:pt>
                <c:pt idx="516">
                  <c:v>1032</c:v>
                </c:pt>
                <c:pt idx="517">
                  <c:v>1034</c:v>
                </c:pt>
                <c:pt idx="518">
                  <c:v>1036</c:v>
                </c:pt>
                <c:pt idx="519">
                  <c:v>1038</c:v>
                </c:pt>
                <c:pt idx="520">
                  <c:v>1040</c:v>
                </c:pt>
                <c:pt idx="521">
                  <c:v>1042</c:v>
                </c:pt>
                <c:pt idx="522">
                  <c:v>1044</c:v>
                </c:pt>
                <c:pt idx="523">
                  <c:v>1046</c:v>
                </c:pt>
                <c:pt idx="524">
                  <c:v>1048</c:v>
                </c:pt>
                <c:pt idx="525">
                  <c:v>1050</c:v>
                </c:pt>
                <c:pt idx="526">
                  <c:v>1052</c:v>
                </c:pt>
                <c:pt idx="527">
                  <c:v>1054</c:v>
                </c:pt>
                <c:pt idx="528">
                  <c:v>1056</c:v>
                </c:pt>
                <c:pt idx="529">
                  <c:v>1058</c:v>
                </c:pt>
                <c:pt idx="530">
                  <c:v>1060</c:v>
                </c:pt>
                <c:pt idx="531">
                  <c:v>1062</c:v>
                </c:pt>
                <c:pt idx="532">
                  <c:v>1064</c:v>
                </c:pt>
                <c:pt idx="533">
                  <c:v>1066</c:v>
                </c:pt>
                <c:pt idx="534">
                  <c:v>1068</c:v>
                </c:pt>
                <c:pt idx="535">
                  <c:v>1070</c:v>
                </c:pt>
                <c:pt idx="536">
                  <c:v>1072</c:v>
                </c:pt>
                <c:pt idx="537">
                  <c:v>1074</c:v>
                </c:pt>
                <c:pt idx="538">
                  <c:v>1076</c:v>
                </c:pt>
                <c:pt idx="539">
                  <c:v>1078</c:v>
                </c:pt>
                <c:pt idx="540">
                  <c:v>1080</c:v>
                </c:pt>
                <c:pt idx="541">
                  <c:v>1082</c:v>
                </c:pt>
                <c:pt idx="542">
                  <c:v>1084</c:v>
                </c:pt>
                <c:pt idx="543">
                  <c:v>1086</c:v>
                </c:pt>
                <c:pt idx="544">
                  <c:v>1088</c:v>
                </c:pt>
                <c:pt idx="545">
                  <c:v>1090</c:v>
                </c:pt>
                <c:pt idx="546">
                  <c:v>1092</c:v>
                </c:pt>
                <c:pt idx="547">
                  <c:v>1094</c:v>
                </c:pt>
                <c:pt idx="548">
                  <c:v>1096</c:v>
                </c:pt>
                <c:pt idx="549">
                  <c:v>1098</c:v>
                </c:pt>
                <c:pt idx="550">
                  <c:v>1100</c:v>
                </c:pt>
                <c:pt idx="551">
                  <c:v>1102</c:v>
                </c:pt>
                <c:pt idx="552">
                  <c:v>1104</c:v>
                </c:pt>
                <c:pt idx="553">
                  <c:v>1106</c:v>
                </c:pt>
                <c:pt idx="554">
                  <c:v>1108</c:v>
                </c:pt>
                <c:pt idx="555">
                  <c:v>1110</c:v>
                </c:pt>
                <c:pt idx="556">
                  <c:v>1112</c:v>
                </c:pt>
                <c:pt idx="557">
                  <c:v>1114</c:v>
                </c:pt>
                <c:pt idx="558">
                  <c:v>1116</c:v>
                </c:pt>
                <c:pt idx="559">
                  <c:v>1118</c:v>
                </c:pt>
                <c:pt idx="560">
                  <c:v>1120</c:v>
                </c:pt>
                <c:pt idx="561">
                  <c:v>1122</c:v>
                </c:pt>
                <c:pt idx="562">
                  <c:v>1124</c:v>
                </c:pt>
                <c:pt idx="563">
                  <c:v>1126</c:v>
                </c:pt>
                <c:pt idx="564">
                  <c:v>1128</c:v>
                </c:pt>
                <c:pt idx="565">
                  <c:v>1130</c:v>
                </c:pt>
                <c:pt idx="566">
                  <c:v>1132</c:v>
                </c:pt>
                <c:pt idx="567">
                  <c:v>1134</c:v>
                </c:pt>
                <c:pt idx="568">
                  <c:v>1136</c:v>
                </c:pt>
                <c:pt idx="569">
                  <c:v>1138</c:v>
                </c:pt>
                <c:pt idx="570">
                  <c:v>1140</c:v>
                </c:pt>
                <c:pt idx="571">
                  <c:v>1142</c:v>
                </c:pt>
                <c:pt idx="572">
                  <c:v>1144</c:v>
                </c:pt>
                <c:pt idx="573">
                  <c:v>1146</c:v>
                </c:pt>
                <c:pt idx="574">
                  <c:v>1148</c:v>
                </c:pt>
                <c:pt idx="575">
                  <c:v>1150</c:v>
                </c:pt>
                <c:pt idx="576">
                  <c:v>1152</c:v>
                </c:pt>
                <c:pt idx="577">
                  <c:v>1154</c:v>
                </c:pt>
                <c:pt idx="578">
                  <c:v>1156</c:v>
                </c:pt>
                <c:pt idx="579">
                  <c:v>1158</c:v>
                </c:pt>
                <c:pt idx="580">
                  <c:v>1160</c:v>
                </c:pt>
                <c:pt idx="581">
                  <c:v>1162</c:v>
                </c:pt>
                <c:pt idx="582">
                  <c:v>1164</c:v>
                </c:pt>
                <c:pt idx="583">
                  <c:v>1166</c:v>
                </c:pt>
                <c:pt idx="584">
                  <c:v>1168</c:v>
                </c:pt>
                <c:pt idx="585">
                  <c:v>1170</c:v>
                </c:pt>
                <c:pt idx="586">
                  <c:v>1172</c:v>
                </c:pt>
                <c:pt idx="587">
                  <c:v>1174</c:v>
                </c:pt>
                <c:pt idx="588">
                  <c:v>1176</c:v>
                </c:pt>
                <c:pt idx="589">
                  <c:v>1178</c:v>
                </c:pt>
                <c:pt idx="590">
                  <c:v>1180</c:v>
                </c:pt>
                <c:pt idx="591">
                  <c:v>1182</c:v>
                </c:pt>
                <c:pt idx="592">
                  <c:v>1184</c:v>
                </c:pt>
                <c:pt idx="593">
                  <c:v>1186</c:v>
                </c:pt>
                <c:pt idx="594">
                  <c:v>1188</c:v>
                </c:pt>
                <c:pt idx="595">
                  <c:v>1190</c:v>
                </c:pt>
                <c:pt idx="596">
                  <c:v>1192</c:v>
                </c:pt>
                <c:pt idx="597">
                  <c:v>1194</c:v>
                </c:pt>
                <c:pt idx="598">
                  <c:v>1196</c:v>
                </c:pt>
                <c:pt idx="599">
                  <c:v>1198</c:v>
                </c:pt>
                <c:pt idx="600">
                  <c:v>1200</c:v>
                </c:pt>
                <c:pt idx="601">
                  <c:v>1202</c:v>
                </c:pt>
                <c:pt idx="602">
                  <c:v>1204</c:v>
                </c:pt>
                <c:pt idx="603">
                  <c:v>1206</c:v>
                </c:pt>
                <c:pt idx="604">
                  <c:v>1208</c:v>
                </c:pt>
                <c:pt idx="605">
                  <c:v>1210</c:v>
                </c:pt>
                <c:pt idx="606">
                  <c:v>1212</c:v>
                </c:pt>
                <c:pt idx="607">
                  <c:v>1214</c:v>
                </c:pt>
                <c:pt idx="608">
                  <c:v>1216</c:v>
                </c:pt>
                <c:pt idx="609">
                  <c:v>1218</c:v>
                </c:pt>
                <c:pt idx="610">
                  <c:v>1220</c:v>
                </c:pt>
                <c:pt idx="611">
                  <c:v>1222</c:v>
                </c:pt>
                <c:pt idx="612">
                  <c:v>1224</c:v>
                </c:pt>
                <c:pt idx="613">
                  <c:v>1226</c:v>
                </c:pt>
                <c:pt idx="614">
                  <c:v>1228</c:v>
                </c:pt>
                <c:pt idx="615">
                  <c:v>1230</c:v>
                </c:pt>
                <c:pt idx="616">
                  <c:v>1232</c:v>
                </c:pt>
                <c:pt idx="617">
                  <c:v>1234</c:v>
                </c:pt>
                <c:pt idx="618">
                  <c:v>1236</c:v>
                </c:pt>
                <c:pt idx="619">
                  <c:v>1238</c:v>
                </c:pt>
                <c:pt idx="620">
                  <c:v>1240</c:v>
                </c:pt>
                <c:pt idx="621">
                  <c:v>1242</c:v>
                </c:pt>
                <c:pt idx="622">
                  <c:v>1244</c:v>
                </c:pt>
                <c:pt idx="623">
                  <c:v>1246</c:v>
                </c:pt>
                <c:pt idx="624">
                  <c:v>1248</c:v>
                </c:pt>
                <c:pt idx="625">
                  <c:v>1250</c:v>
                </c:pt>
                <c:pt idx="626">
                  <c:v>1252</c:v>
                </c:pt>
                <c:pt idx="627">
                  <c:v>1254</c:v>
                </c:pt>
                <c:pt idx="628">
                  <c:v>1256</c:v>
                </c:pt>
                <c:pt idx="629">
                  <c:v>1258</c:v>
                </c:pt>
                <c:pt idx="630">
                  <c:v>1260</c:v>
                </c:pt>
                <c:pt idx="631">
                  <c:v>1262</c:v>
                </c:pt>
                <c:pt idx="632">
                  <c:v>1264</c:v>
                </c:pt>
                <c:pt idx="633">
                  <c:v>1266</c:v>
                </c:pt>
                <c:pt idx="634">
                  <c:v>1268</c:v>
                </c:pt>
                <c:pt idx="635">
                  <c:v>1270</c:v>
                </c:pt>
                <c:pt idx="636">
                  <c:v>1272</c:v>
                </c:pt>
                <c:pt idx="637">
                  <c:v>1274</c:v>
                </c:pt>
                <c:pt idx="638">
                  <c:v>1276</c:v>
                </c:pt>
                <c:pt idx="639">
                  <c:v>1278</c:v>
                </c:pt>
                <c:pt idx="640">
                  <c:v>1280</c:v>
                </c:pt>
                <c:pt idx="641">
                  <c:v>1282</c:v>
                </c:pt>
                <c:pt idx="642">
                  <c:v>1284</c:v>
                </c:pt>
                <c:pt idx="643">
                  <c:v>1286</c:v>
                </c:pt>
                <c:pt idx="644">
                  <c:v>1288</c:v>
                </c:pt>
                <c:pt idx="645">
                  <c:v>1290</c:v>
                </c:pt>
                <c:pt idx="646">
                  <c:v>1292</c:v>
                </c:pt>
                <c:pt idx="647">
                  <c:v>1294</c:v>
                </c:pt>
                <c:pt idx="648">
                  <c:v>1296</c:v>
                </c:pt>
                <c:pt idx="649">
                  <c:v>1298</c:v>
                </c:pt>
                <c:pt idx="650">
                  <c:v>1300</c:v>
                </c:pt>
                <c:pt idx="651">
                  <c:v>1302</c:v>
                </c:pt>
                <c:pt idx="652">
                  <c:v>1304</c:v>
                </c:pt>
                <c:pt idx="653">
                  <c:v>1306</c:v>
                </c:pt>
                <c:pt idx="654">
                  <c:v>1308</c:v>
                </c:pt>
                <c:pt idx="655">
                  <c:v>1310</c:v>
                </c:pt>
                <c:pt idx="656">
                  <c:v>1312</c:v>
                </c:pt>
                <c:pt idx="657">
                  <c:v>1314</c:v>
                </c:pt>
                <c:pt idx="658">
                  <c:v>1316</c:v>
                </c:pt>
                <c:pt idx="659">
                  <c:v>1318</c:v>
                </c:pt>
                <c:pt idx="660">
                  <c:v>1320</c:v>
                </c:pt>
                <c:pt idx="661">
                  <c:v>1322</c:v>
                </c:pt>
                <c:pt idx="662">
                  <c:v>1324</c:v>
                </c:pt>
                <c:pt idx="663">
                  <c:v>1326</c:v>
                </c:pt>
                <c:pt idx="664">
                  <c:v>1328</c:v>
                </c:pt>
                <c:pt idx="665">
                  <c:v>1330</c:v>
                </c:pt>
                <c:pt idx="666">
                  <c:v>1332</c:v>
                </c:pt>
                <c:pt idx="667">
                  <c:v>1334</c:v>
                </c:pt>
                <c:pt idx="668">
                  <c:v>1336</c:v>
                </c:pt>
                <c:pt idx="669">
                  <c:v>1338</c:v>
                </c:pt>
                <c:pt idx="670">
                  <c:v>1340</c:v>
                </c:pt>
                <c:pt idx="671">
                  <c:v>1342</c:v>
                </c:pt>
                <c:pt idx="672">
                  <c:v>1344</c:v>
                </c:pt>
                <c:pt idx="673">
                  <c:v>1346</c:v>
                </c:pt>
                <c:pt idx="674">
                  <c:v>1348</c:v>
                </c:pt>
                <c:pt idx="675">
                  <c:v>1350</c:v>
                </c:pt>
                <c:pt idx="676">
                  <c:v>1352</c:v>
                </c:pt>
                <c:pt idx="677">
                  <c:v>1354</c:v>
                </c:pt>
                <c:pt idx="678">
                  <c:v>1356</c:v>
                </c:pt>
                <c:pt idx="679">
                  <c:v>1358</c:v>
                </c:pt>
                <c:pt idx="680">
                  <c:v>1360</c:v>
                </c:pt>
                <c:pt idx="681">
                  <c:v>1362</c:v>
                </c:pt>
                <c:pt idx="682">
                  <c:v>1364</c:v>
                </c:pt>
                <c:pt idx="683">
                  <c:v>1366</c:v>
                </c:pt>
                <c:pt idx="684">
                  <c:v>1368</c:v>
                </c:pt>
                <c:pt idx="685">
                  <c:v>1370</c:v>
                </c:pt>
                <c:pt idx="686">
                  <c:v>1372</c:v>
                </c:pt>
                <c:pt idx="687">
                  <c:v>1374</c:v>
                </c:pt>
                <c:pt idx="688">
                  <c:v>1376</c:v>
                </c:pt>
                <c:pt idx="689">
                  <c:v>1378</c:v>
                </c:pt>
                <c:pt idx="690">
                  <c:v>1380</c:v>
                </c:pt>
                <c:pt idx="691">
                  <c:v>1382</c:v>
                </c:pt>
                <c:pt idx="692">
                  <c:v>1384</c:v>
                </c:pt>
                <c:pt idx="693">
                  <c:v>1386</c:v>
                </c:pt>
                <c:pt idx="694">
                  <c:v>1388</c:v>
                </c:pt>
                <c:pt idx="695">
                  <c:v>1390</c:v>
                </c:pt>
                <c:pt idx="696">
                  <c:v>1392</c:v>
                </c:pt>
                <c:pt idx="697">
                  <c:v>1394</c:v>
                </c:pt>
                <c:pt idx="698">
                  <c:v>1396</c:v>
                </c:pt>
                <c:pt idx="699">
                  <c:v>1398</c:v>
                </c:pt>
                <c:pt idx="700">
                  <c:v>1400</c:v>
                </c:pt>
                <c:pt idx="701">
                  <c:v>1402</c:v>
                </c:pt>
                <c:pt idx="702">
                  <c:v>1404</c:v>
                </c:pt>
                <c:pt idx="703">
                  <c:v>1406</c:v>
                </c:pt>
                <c:pt idx="704">
                  <c:v>1408</c:v>
                </c:pt>
                <c:pt idx="705">
                  <c:v>1410</c:v>
                </c:pt>
                <c:pt idx="706">
                  <c:v>1412</c:v>
                </c:pt>
                <c:pt idx="707">
                  <c:v>1414</c:v>
                </c:pt>
                <c:pt idx="708">
                  <c:v>1416</c:v>
                </c:pt>
                <c:pt idx="709">
                  <c:v>1418</c:v>
                </c:pt>
                <c:pt idx="710">
                  <c:v>1420</c:v>
                </c:pt>
                <c:pt idx="711">
                  <c:v>1422</c:v>
                </c:pt>
                <c:pt idx="712">
                  <c:v>1424</c:v>
                </c:pt>
                <c:pt idx="713">
                  <c:v>1426</c:v>
                </c:pt>
                <c:pt idx="714">
                  <c:v>1428</c:v>
                </c:pt>
                <c:pt idx="715">
                  <c:v>1430</c:v>
                </c:pt>
                <c:pt idx="716">
                  <c:v>1432</c:v>
                </c:pt>
                <c:pt idx="717">
                  <c:v>1434</c:v>
                </c:pt>
                <c:pt idx="718">
                  <c:v>1436</c:v>
                </c:pt>
                <c:pt idx="719">
                  <c:v>1438</c:v>
                </c:pt>
                <c:pt idx="720">
                  <c:v>1440</c:v>
                </c:pt>
                <c:pt idx="721">
                  <c:v>1442</c:v>
                </c:pt>
                <c:pt idx="722">
                  <c:v>1444</c:v>
                </c:pt>
                <c:pt idx="723">
                  <c:v>1446</c:v>
                </c:pt>
                <c:pt idx="724">
                  <c:v>1448</c:v>
                </c:pt>
                <c:pt idx="725">
                  <c:v>1450</c:v>
                </c:pt>
                <c:pt idx="726">
                  <c:v>1452</c:v>
                </c:pt>
                <c:pt idx="727">
                  <c:v>1454</c:v>
                </c:pt>
                <c:pt idx="728">
                  <c:v>1456</c:v>
                </c:pt>
                <c:pt idx="729">
                  <c:v>1458</c:v>
                </c:pt>
                <c:pt idx="730">
                  <c:v>1460</c:v>
                </c:pt>
                <c:pt idx="731">
                  <c:v>1462</c:v>
                </c:pt>
                <c:pt idx="732">
                  <c:v>1464</c:v>
                </c:pt>
                <c:pt idx="733">
                  <c:v>1466</c:v>
                </c:pt>
                <c:pt idx="734">
                  <c:v>1468</c:v>
                </c:pt>
                <c:pt idx="735">
                  <c:v>1470</c:v>
                </c:pt>
                <c:pt idx="736">
                  <c:v>1472</c:v>
                </c:pt>
                <c:pt idx="737">
                  <c:v>1474</c:v>
                </c:pt>
                <c:pt idx="738">
                  <c:v>1476</c:v>
                </c:pt>
                <c:pt idx="739">
                  <c:v>1478</c:v>
                </c:pt>
                <c:pt idx="740">
                  <c:v>1480</c:v>
                </c:pt>
                <c:pt idx="741">
                  <c:v>1482</c:v>
                </c:pt>
                <c:pt idx="742">
                  <c:v>1484</c:v>
                </c:pt>
                <c:pt idx="743">
                  <c:v>1486</c:v>
                </c:pt>
                <c:pt idx="744">
                  <c:v>1488</c:v>
                </c:pt>
                <c:pt idx="745">
                  <c:v>1490</c:v>
                </c:pt>
                <c:pt idx="746">
                  <c:v>1492</c:v>
                </c:pt>
                <c:pt idx="747">
                  <c:v>1494</c:v>
                </c:pt>
                <c:pt idx="748">
                  <c:v>1496</c:v>
                </c:pt>
                <c:pt idx="749">
                  <c:v>1498</c:v>
                </c:pt>
                <c:pt idx="750">
                  <c:v>1500</c:v>
                </c:pt>
                <c:pt idx="751">
                  <c:v>1502</c:v>
                </c:pt>
                <c:pt idx="752">
                  <c:v>1504</c:v>
                </c:pt>
                <c:pt idx="753">
                  <c:v>1506</c:v>
                </c:pt>
                <c:pt idx="754">
                  <c:v>1508</c:v>
                </c:pt>
                <c:pt idx="755">
                  <c:v>1510</c:v>
                </c:pt>
                <c:pt idx="756">
                  <c:v>1512</c:v>
                </c:pt>
                <c:pt idx="757">
                  <c:v>1514</c:v>
                </c:pt>
                <c:pt idx="758">
                  <c:v>1516</c:v>
                </c:pt>
                <c:pt idx="759">
                  <c:v>1518</c:v>
                </c:pt>
                <c:pt idx="760">
                  <c:v>1520</c:v>
                </c:pt>
                <c:pt idx="761">
                  <c:v>1522</c:v>
                </c:pt>
                <c:pt idx="762">
                  <c:v>1524</c:v>
                </c:pt>
                <c:pt idx="763">
                  <c:v>1526</c:v>
                </c:pt>
                <c:pt idx="764">
                  <c:v>1528</c:v>
                </c:pt>
                <c:pt idx="765">
                  <c:v>1530</c:v>
                </c:pt>
                <c:pt idx="766">
                  <c:v>1532</c:v>
                </c:pt>
                <c:pt idx="767">
                  <c:v>1534</c:v>
                </c:pt>
                <c:pt idx="768">
                  <c:v>1536</c:v>
                </c:pt>
                <c:pt idx="769">
                  <c:v>1538</c:v>
                </c:pt>
                <c:pt idx="770">
                  <c:v>1540</c:v>
                </c:pt>
                <c:pt idx="771">
                  <c:v>1542</c:v>
                </c:pt>
                <c:pt idx="772">
                  <c:v>1544</c:v>
                </c:pt>
                <c:pt idx="773">
                  <c:v>1546</c:v>
                </c:pt>
                <c:pt idx="774">
                  <c:v>1548</c:v>
                </c:pt>
                <c:pt idx="775">
                  <c:v>1550</c:v>
                </c:pt>
                <c:pt idx="776">
                  <c:v>1552</c:v>
                </c:pt>
                <c:pt idx="777">
                  <c:v>1554</c:v>
                </c:pt>
                <c:pt idx="778">
                  <c:v>1556</c:v>
                </c:pt>
                <c:pt idx="779">
                  <c:v>1558</c:v>
                </c:pt>
                <c:pt idx="780">
                  <c:v>1560</c:v>
                </c:pt>
                <c:pt idx="781">
                  <c:v>1562</c:v>
                </c:pt>
                <c:pt idx="782">
                  <c:v>1564</c:v>
                </c:pt>
                <c:pt idx="783">
                  <c:v>1566</c:v>
                </c:pt>
                <c:pt idx="784">
                  <c:v>1568</c:v>
                </c:pt>
                <c:pt idx="785">
                  <c:v>1570</c:v>
                </c:pt>
                <c:pt idx="786">
                  <c:v>1572</c:v>
                </c:pt>
                <c:pt idx="787">
                  <c:v>1574</c:v>
                </c:pt>
                <c:pt idx="788">
                  <c:v>1576</c:v>
                </c:pt>
                <c:pt idx="789">
                  <c:v>1578</c:v>
                </c:pt>
                <c:pt idx="790">
                  <c:v>1580</c:v>
                </c:pt>
                <c:pt idx="791">
                  <c:v>1582</c:v>
                </c:pt>
                <c:pt idx="792">
                  <c:v>1584</c:v>
                </c:pt>
                <c:pt idx="793">
                  <c:v>1586</c:v>
                </c:pt>
                <c:pt idx="794">
                  <c:v>1588</c:v>
                </c:pt>
                <c:pt idx="795">
                  <c:v>1590</c:v>
                </c:pt>
                <c:pt idx="796">
                  <c:v>1592</c:v>
                </c:pt>
                <c:pt idx="797">
                  <c:v>1594</c:v>
                </c:pt>
                <c:pt idx="798">
                  <c:v>1596</c:v>
                </c:pt>
                <c:pt idx="799">
                  <c:v>1598</c:v>
                </c:pt>
                <c:pt idx="800">
                  <c:v>1600</c:v>
                </c:pt>
                <c:pt idx="801">
                  <c:v>1602</c:v>
                </c:pt>
                <c:pt idx="802">
                  <c:v>1604</c:v>
                </c:pt>
                <c:pt idx="803">
                  <c:v>1606</c:v>
                </c:pt>
                <c:pt idx="804">
                  <c:v>1608</c:v>
                </c:pt>
                <c:pt idx="805">
                  <c:v>1610</c:v>
                </c:pt>
                <c:pt idx="806">
                  <c:v>1612</c:v>
                </c:pt>
                <c:pt idx="807">
                  <c:v>1614</c:v>
                </c:pt>
                <c:pt idx="808">
                  <c:v>1616</c:v>
                </c:pt>
                <c:pt idx="809">
                  <c:v>1618</c:v>
                </c:pt>
                <c:pt idx="810">
                  <c:v>1620</c:v>
                </c:pt>
                <c:pt idx="811">
                  <c:v>1622</c:v>
                </c:pt>
                <c:pt idx="812">
                  <c:v>1624</c:v>
                </c:pt>
                <c:pt idx="813">
                  <c:v>1626</c:v>
                </c:pt>
                <c:pt idx="814">
                  <c:v>1628</c:v>
                </c:pt>
                <c:pt idx="815">
                  <c:v>1630</c:v>
                </c:pt>
                <c:pt idx="816">
                  <c:v>1632</c:v>
                </c:pt>
                <c:pt idx="817">
                  <c:v>1634</c:v>
                </c:pt>
                <c:pt idx="818">
                  <c:v>1636</c:v>
                </c:pt>
                <c:pt idx="819">
                  <c:v>1638</c:v>
                </c:pt>
                <c:pt idx="820">
                  <c:v>1640</c:v>
                </c:pt>
                <c:pt idx="821">
                  <c:v>1642</c:v>
                </c:pt>
                <c:pt idx="822">
                  <c:v>1644</c:v>
                </c:pt>
                <c:pt idx="823">
                  <c:v>1646</c:v>
                </c:pt>
                <c:pt idx="824">
                  <c:v>1648</c:v>
                </c:pt>
                <c:pt idx="825">
                  <c:v>1650</c:v>
                </c:pt>
                <c:pt idx="826">
                  <c:v>1652</c:v>
                </c:pt>
                <c:pt idx="827">
                  <c:v>1654</c:v>
                </c:pt>
                <c:pt idx="828">
                  <c:v>1656</c:v>
                </c:pt>
                <c:pt idx="829">
                  <c:v>1658</c:v>
                </c:pt>
                <c:pt idx="830">
                  <c:v>1660</c:v>
                </c:pt>
                <c:pt idx="831">
                  <c:v>1662</c:v>
                </c:pt>
                <c:pt idx="832">
                  <c:v>1664</c:v>
                </c:pt>
                <c:pt idx="833">
                  <c:v>1666</c:v>
                </c:pt>
                <c:pt idx="834">
                  <c:v>1668</c:v>
                </c:pt>
                <c:pt idx="835">
                  <c:v>1670</c:v>
                </c:pt>
                <c:pt idx="836">
                  <c:v>1672</c:v>
                </c:pt>
                <c:pt idx="837">
                  <c:v>1674</c:v>
                </c:pt>
                <c:pt idx="838">
                  <c:v>1676</c:v>
                </c:pt>
                <c:pt idx="839">
                  <c:v>1678</c:v>
                </c:pt>
                <c:pt idx="840">
                  <c:v>1680</c:v>
                </c:pt>
                <c:pt idx="841">
                  <c:v>1682</c:v>
                </c:pt>
                <c:pt idx="842">
                  <c:v>1684</c:v>
                </c:pt>
                <c:pt idx="843">
                  <c:v>1686</c:v>
                </c:pt>
                <c:pt idx="844">
                  <c:v>1688</c:v>
                </c:pt>
                <c:pt idx="845">
                  <c:v>1690</c:v>
                </c:pt>
                <c:pt idx="846">
                  <c:v>1692</c:v>
                </c:pt>
                <c:pt idx="847">
                  <c:v>1694</c:v>
                </c:pt>
                <c:pt idx="848">
                  <c:v>1696</c:v>
                </c:pt>
                <c:pt idx="849">
                  <c:v>1698</c:v>
                </c:pt>
                <c:pt idx="850">
                  <c:v>1700</c:v>
                </c:pt>
                <c:pt idx="851">
                  <c:v>1702</c:v>
                </c:pt>
                <c:pt idx="852">
                  <c:v>1704</c:v>
                </c:pt>
                <c:pt idx="853">
                  <c:v>1706</c:v>
                </c:pt>
                <c:pt idx="854">
                  <c:v>1708</c:v>
                </c:pt>
                <c:pt idx="855">
                  <c:v>1710</c:v>
                </c:pt>
                <c:pt idx="856">
                  <c:v>1712</c:v>
                </c:pt>
                <c:pt idx="857">
                  <c:v>1714</c:v>
                </c:pt>
                <c:pt idx="858">
                  <c:v>1716</c:v>
                </c:pt>
                <c:pt idx="859">
                  <c:v>1718</c:v>
                </c:pt>
                <c:pt idx="860">
                  <c:v>1720</c:v>
                </c:pt>
                <c:pt idx="861">
                  <c:v>1722</c:v>
                </c:pt>
                <c:pt idx="862">
                  <c:v>1724</c:v>
                </c:pt>
                <c:pt idx="863">
                  <c:v>1726</c:v>
                </c:pt>
                <c:pt idx="864">
                  <c:v>1728</c:v>
                </c:pt>
                <c:pt idx="865">
                  <c:v>1730</c:v>
                </c:pt>
                <c:pt idx="866">
                  <c:v>1732</c:v>
                </c:pt>
                <c:pt idx="867">
                  <c:v>1734</c:v>
                </c:pt>
                <c:pt idx="868">
                  <c:v>1736</c:v>
                </c:pt>
                <c:pt idx="869">
                  <c:v>1738</c:v>
                </c:pt>
                <c:pt idx="870">
                  <c:v>1740</c:v>
                </c:pt>
                <c:pt idx="871">
                  <c:v>1742</c:v>
                </c:pt>
                <c:pt idx="872">
                  <c:v>1744</c:v>
                </c:pt>
                <c:pt idx="873">
                  <c:v>1746</c:v>
                </c:pt>
                <c:pt idx="874">
                  <c:v>1748</c:v>
                </c:pt>
                <c:pt idx="875">
                  <c:v>1750</c:v>
                </c:pt>
                <c:pt idx="876">
                  <c:v>1752</c:v>
                </c:pt>
                <c:pt idx="877">
                  <c:v>1754</c:v>
                </c:pt>
                <c:pt idx="878">
                  <c:v>1756</c:v>
                </c:pt>
                <c:pt idx="879">
                  <c:v>1758</c:v>
                </c:pt>
                <c:pt idx="880">
                  <c:v>1760</c:v>
                </c:pt>
                <c:pt idx="881">
                  <c:v>1762</c:v>
                </c:pt>
                <c:pt idx="882">
                  <c:v>1764</c:v>
                </c:pt>
                <c:pt idx="883">
                  <c:v>1766</c:v>
                </c:pt>
                <c:pt idx="884">
                  <c:v>1768</c:v>
                </c:pt>
                <c:pt idx="885">
                  <c:v>1770</c:v>
                </c:pt>
                <c:pt idx="886">
                  <c:v>1772</c:v>
                </c:pt>
                <c:pt idx="887">
                  <c:v>1774</c:v>
                </c:pt>
                <c:pt idx="888">
                  <c:v>1776</c:v>
                </c:pt>
                <c:pt idx="889">
                  <c:v>1778</c:v>
                </c:pt>
                <c:pt idx="890">
                  <c:v>1780</c:v>
                </c:pt>
                <c:pt idx="891">
                  <c:v>1782</c:v>
                </c:pt>
                <c:pt idx="892">
                  <c:v>1784</c:v>
                </c:pt>
                <c:pt idx="893">
                  <c:v>1786</c:v>
                </c:pt>
                <c:pt idx="894">
                  <c:v>1788</c:v>
                </c:pt>
                <c:pt idx="895">
                  <c:v>1790</c:v>
                </c:pt>
                <c:pt idx="896">
                  <c:v>1792</c:v>
                </c:pt>
                <c:pt idx="897">
                  <c:v>1794</c:v>
                </c:pt>
                <c:pt idx="898">
                  <c:v>1796</c:v>
                </c:pt>
                <c:pt idx="899">
                  <c:v>1798</c:v>
                </c:pt>
                <c:pt idx="900">
                  <c:v>1800</c:v>
                </c:pt>
                <c:pt idx="901">
                  <c:v>1802</c:v>
                </c:pt>
                <c:pt idx="902">
                  <c:v>1804</c:v>
                </c:pt>
                <c:pt idx="903">
                  <c:v>1806</c:v>
                </c:pt>
                <c:pt idx="904">
                  <c:v>1808</c:v>
                </c:pt>
                <c:pt idx="905">
                  <c:v>1810</c:v>
                </c:pt>
                <c:pt idx="906">
                  <c:v>1812</c:v>
                </c:pt>
                <c:pt idx="907">
                  <c:v>1814</c:v>
                </c:pt>
                <c:pt idx="908">
                  <c:v>1816</c:v>
                </c:pt>
                <c:pt idx="909">
                  <c:v>1818</c:v>
                </c:pt>
                <c:pt idx="910">
                  <c:v>1820</c:v>
                </c:pt>
                <c:pt idx="911">
                  <c:v>1822</c:v>
                </c:pt>
                <c:pt idx="912">
                  <c:v>1824</c:v>
                </c:pt>
                <c:pt idx="913">
                  <c:v>1826</c:v>
                </c:pt>
                <c:pt idx="914">
                  <c:v>1828</c:v>
                </c:pt>
                <c:pt idx="915">
                  <c:v>1830</c:v>
                </c:pt>
                <c:pt idx="916">
                  <c:v>1832</c:v>
                </c:pt>
                <c:pt idx="917">
                  <c:v>1834</c:v>
                </c:pt>
                <c:pt idx="918">
                  <c:v>1836</c:v>
                </c:pt>
                <c:pt idx="919">
                  <c:v>1838</c:v>
                </c:pt>
                <c:pt idx="920">
                  <c:v>1840</c:v>
                </c:pt>
                <c:pt idx="921">
                  <c:v>1842</c:v>
                </c:pt>
                <c:pt idx="922">
                  <c:v>1844</c:v>
                </c:pt>
                <c:pt idx="923">
                  <c:v>1846</c:v>
                </c:pt>
                <c:pt idx="924">
                  <c:v>1848</c:v>
                </c:pt>
                <c:pt idx="925">
                  <c:v>1850</c:v>
                </c:pt>
                <c:pt idx="926">
                  <c:v>1852</c:v>
                </c:pt>
                <c:pt idx="927">
                  <c:v>1854</c:v>
                </c:pt>
                <c:pt idx="928">
                  <c:v>1856</c:v>
                </c:pt>
                <c:pt idx="929">
                  <c:v>1858</c:v>
                </c:pt>
                <c:pt idx="930">
                  <c:v>1860</c:v>
                </c:pt>
                <c:pt idx="931">
                  <c:v>1862</c:v>
                </c:pt>
                <c:pt idx="932">
                  <c:v>1864</c:v>
                </c:pt>
                <c:pt idx="933">
                  <c:v>1866</c:v>
                </c:pt>
                <c:pt idx="934">
                  <c:v>1868</c:v>
                </c:pt>
                <c:pt idx="935">
                  <c:v>1870</c:v>
                </c:pt>
                <c:pt idx="936">
                  <c:v>1872</c:v>
                </c:pt>
                <c:pt idx="937">
                  <c:v>1874</c:v>
                </c:pt>
                <c:pt idx="938">
                  <c:v>1876</c:v>
                </c:pt>
                <c:pt idx="939">
                  <c:v>1878</c:v>
                </c:pt>
                <c:pt idx="940">
                  <c:v>1880</c:v>
                </c:pt>
                <c:pt idx="941">
                  <c:v>1882</c:v>
                </c:pt>
                <c:pt idx="942">
                  <c:v>1884</c:v>
                </c:pt>
                <c:pt idx="943">
                  <c:v>1886</c:v>
                </c:pt>
                <c:pt idx="944">
                  <c:v>1888</c:v>
                </c:pt>
                <c:pt idx="945">
                  <c:v>1890</c:v>
                </c:pt>
                <c:pt idx="946">
                  <c:v>1892</c:v>
                </c:pt>
                <c:pt idx="947">
                  <c:v>1894</c:v>
                </c:pt>
                <c:pt idx="948">
                  <c:v>1896</c:v>
                </c:pt>
                <c:pt idx="949">
                  <c:v>1898</c:v>
                </c:pt>
                <c:pt idx="950">
                  <c:v>1900</c:v>
                </c:pt>
                <c:pt idx="951">
                  <c:v>1902</c:v>
                </c:pt>
                <c:pt idx="952">
                  <c:v>1904</c:v>
                </c:pt>
                <c:pt idx="953">
                  <c:v>1906</c:v>
                </c:pt>
                <c:pt idx="954">
                  <c:v>1908</c:v>
                </c:pt>
                <c:pt idx="955">
                  <c:v>1910</c:v>
                </c:pt>
                <c:pt idx="956">
                  <c:v>1912</c:v>
                </c:pt>
                <c:pt idx="957">
                  <c:v>1914</c:v>
                </c:pt>
                <c:pt idx="958">
                  <c:v>1916</c:v>
                </c:pt>
                <c:pt idx="959">
                  <c:v>1918</c:v>
                </c:pt>
                <c:pt idx="960">
                  <c:v>1920</c:v>
                </c:pt>
                <c:pt idx="961">
                  <c:v>1922</c:v>
                </c:pt>
                <c:pt idx="962">
                  <c:v>1924</c:v>
                </c:pt>
                <c:pt idx="963">
                  <c:v>1926</c:v>
                </c:pt>
                <c:pt idx="964">
                  <c:v>1928</c:v>
                </c:pt>
                <c:pt idx="965">
                  <c:v>1930</c:v>
                </c:pt>
                <c:pt idx="966">
                  <c:v>1932</c:v>
                </c:pt>
                <c:pt idx="967">
                  <c:v>1934</c:v>
                </c:pt>
                <c:pt idx="968">
                  <c:v>1936</c:v>
                </c:pt>
                <c:pt idx="969">
                  <c:v>1938</c:v>
                </c:pt>
                <c:pt idx="970">
                  <c:v>1940</c:v>
                </c:pt>
                <c:pt idx="971">
                  <c:v>1942</c:v>
                </c:pt>
                <c:pt idx="972">
                  <c:v>1944</c:v>
                </c:pt>
                <c:pt idx="973">
                  <c:v>1946</c:v>
                </c:pt>
                <c:pt idx="974">
                  <c:v>1948</c:v>
                </c:pt>
                <c:pt idx="975">
                  <c:v>1950</c:v>
                </c:pt>
                <c:pt idx="976">
                  <c:v>1952</c:v>
                </c:pt>
                <c:pt idx="977">
                  <c:v>1954</c:v>
                </c:pt>
                <c:pt idx="978">
                  <c:v>1956</c:v>
                </c:pt>
                <c:pt idx="979">
                  <c:v>1958</c:v>
                </c:pt>
                <c:pt idx="980">
                  <c:v>1960</c:v>
                </c:pt>
                <c:pt idx="981">
                  <c:v>1962</c:v>
                </c:pt>
                <c:pt idx="982">
                  <c:v>1964</c:v>
                </c:pt>
                <c:pt idx="983">
                  <c:v>1966</c:v>
                </c:pt>
                <c:pt idx="984">
                  <c:v>1968</c:v>
                </c:pt>
                <c:pt idx="985">
                  <c:v>1970</c:v>
                </c:pt>
                <c:pt idx="986">
                  <c:v>1972</c:v>
                </c:pt>
                <c:pt idx="987">
                  <c:v>1974</c:v>
                </c:pt>
                <c:pt idx="988">
                  <c:v>1976</c:v>
                </c:pt>
                <c:pt idx="989">
                  <c:v>1978</c:v>
                </c:pt>
                <c:pt idx="990">
                  <c:v>1980</c:v>
                </c:pt>
                <c:pt idx="991">
                  <c:v>1982</c:v>
                </c:pt>
                <c:pt idx="992">
                  <c:v>1984</c:v>
                </c:pt>
                <c:pt idx="993">
                  <c:v>1986</c:v>
                </c:pt>
                <c:pt idx="994">
                  <c:v>1988</c:v>
                </c:pt>
                <c:pt idx="995">
                  <c:v>1990</c:v>
                </c:pt>
                <c:pt idx="996">
                  <c:v>1992</c:v>
                </c:pt>
                <c:pt idx="997">
                  <c:v>1994</c:v>
                </c:pt>
                <c:pt idx="998">
                  <c:v>1996</c:v>
                </c:pt>
                <c:pt idx="999">
                  <c:v>1998</c:v>
                </c:pt>
                <c:pt idx="1000">
                  <c:v>2000</c:v>
                </c:pt>
                <c:pt idx="1001">
                  <c:v>2002</c:v>
                </c:pt>
                <c:pt idx="1002">
                  <c:v>2004</c:v>
                </c:pt>
                <c:pt idx="1003">
                  <c:v>2006</c:v>
                </c:pt>
                <c:pt idx="1004">
                  <c:v>2008</c:v>
                </c:pt>
                <c:pt idx="1005">
                  <c:v>2010</c:v>
                </c:pt>
                <c:pt idx="1006">
                  <c:v>2012</c:v>
                </c:pt>
                <c:pt idx="1007">
                  <c:v>2014</c:v>
                </c:pt>
                <c:pt idx="1008">
                  <c:v>2016</c:v>
                </c:pt>
                <c:pt idx="1009">
                  <c:v>2018</c:v>
                </c:pt>
                <c:pt idx="1010">
                  <c:v>2020</c:v>
                </c:pt>
                <c:pt idx="1011">
                  <c:v>2022</c:v>
                </c:pt>
                <c:pt idx="1012">
                  <c:v>2024</c:v>
                </c:pt>
                <c:pt idx="1013">
                  <c:v>2026</c:v>
                </c:pt>
                <c:pt idx="1014">
                  <c:v>2028</c:v>
                </c:pt>
                <c:pt idx="1015">
                  <c:v>2030</c:v>
                </c:pt>
                <c:pt idx="1016">
                  <c:v>2032</c:v>
                </c:pt>
                <c:pt idx="1017">
                  <c:v>2034</c:v>
                </c:pt>
                <c:pt idx="1018">
                  <c:v>2036</c:v>
                </c:pt>
                <c:pt idx="1019">
                  <c:v>2038</c:v>
                </c:pt>
                <c:pt idx="1020">
                  <c:v>2040</c:v>
                </c:pt>
                <c:pt idx="1021">
                  <c:v>2042</c:v>
                </c:pt>
                <c:pt idx="1022">
                  <c:v>2044</c:v>
                </c:pt>
                <c:pt idx="1023">
                  <c:v>2046</c:v>
                </c:pt>
                <c:pt idx="1024">
                  <c:v>2048</c:v>
                </c:pt>
                <c:pt idx="1025">
                  <c:v>2050</c:v>
                </c:pt>
                <c:pt idx="1026">
                  <c:v>2052</c:v>
                </c:pt>
                <c:pt idx="1027">
                  <c:v>2054</c:v>
                </c:pt>
                <c:pt idx="1028">
                  <c:v>2056</c:v>
                </c:pt>
                <c:pt idx="1029">
                  <c:v>2058</c:v>
                </c:pt>
                <c:pt idx="1030">
                  <c:v>2060</c:v>
                </c:pt>
                <c:pt idx="1031">
                  <c:v>2062</c:v>
                </c:pt>
                <c:pt idx="1032">
                  <c:v>2064</c:v>
                </c:pt>
                <c:pt idx="1033">
                  <c:v>2066</c:v>
                </c:pt>
                <c:pt idx="1034">
                  <c:v>2068</c:v>
                </c:pt>
                <c:pt idx="1035">
                  <c:v>2070</c:v>
                </c:pt>
                <c:pt idx="1036">
                  <c:v>2072</c:v>
                </c:pt>
                <c:pt idx="1037">
                  <c:v>2074</c:v>
                </c:pt>
                <c:pt idx="1038">
                  <c:v>2076</c:v>
                </c:pt>
                <c:pt idx="1039">
                  <c:v>2078</c:v>
                </c:pt>
                <c:pt idx="1040">
                  <c:v>2080</c:v>
                </c:pt>
                <c:pt idx="1041">
                  <c:v>2082</c:v>
                </c:pt>
                <c:pt idx="1042">
                  <c:v>2084</c:v>
                </c:pt>
                <c:pt idx="1043">
                  <c:v>2086</c:v>
                </c:pt>
                <c:pt idx="1044">
                  <c:v>2088</c:v>
                </c:pt>
                <c:pt idx="1045">
                  <c:v>2090</c:v>
                </c:pt>
                <c:pt idx="1046">
                  <c:v>2092</c:v>
                </c:pt>
                <c:pt idx="1047">
                  <c:v>2094</c:v>
                </c:pt>
                <c:pt idx="1048">
                  <c:v>2096</c:v>
                </c:pt>
                <c:pt idx="1049">
                  <c:v>2098</c:v>
                </c:pt>
                <c:pt idx="1050">
                  <c:v>2100</c:v>
                </c:pt>
                <c:pt idx="1051">
                  <c:v>2102</c:v>
                </c:pt>
                <c:pt idx="1052">
                  <c:v>2104</c:v>
                </c:pt>
                <c:pt idx="1053">
                  <c:v>2106</c:v>
                </c:pt>
                <c:pt idx="1054">
                  <c:v>2108</c:v>
                </c:pt>
                <c:pt idx="1055">
                  <c:v>2110</c:v>
                </c:pt>
                <c:pt idx="1056">
                  <c:v>2112</c:v>
                </c:pt>
                <c:pt idx="1057">
                  <c:v>2114</c:v>
                </c:pt>
                <c:pt idx="1058">
                  <c:v>2116</c:v>
                </c:pt>
                <c:pt idx="1059">
                  <c:v>2118</c:v>
                </c:pt>
                <c:pt idx="1060">
                  <c:v>2120</c:v>
                </c:pt>
                <c:pt idx="1061">
                  <c:v>2122</c:v>
                </c:pt>
                <c:pt idx="1062">
                  <c:v>2124</c:v>
                </c:pt>
                <c:pt idx="1063">
                  <c:v>2126</c:v>
                </c:pt>
                <c:pt idx="1064">
                  <c:v>2128</c:v>
                </c:pt>
                <c:pt idx="1065">
                  <c:v>2130</c:v>
                </c:pt>
                <c:pt idx="1066">
                  <c:v>2132</c:v>
                </c:pt>
                <c:pt idx="1067">
                  <c:v>2134</c:v>
                </c:pt>
                <c:pt idx="1068">
                  <c:v>2136</c:v>
                </c:pt>
                <c:pt idx="1069">
                  <c:v>2138</c:v>
                </c:pt>
                <c:pt idx="1070">
                  <c:v>2140</c:v>
                </c:pt>
                <c:pt idx="1071">
                  <c:v>2142</c:v>
                </c:pt>
                <c:pt idx="1072">
                  <c:v>2144</c:v>
                </c:pt>
                <c:pt idx="1073">
                  <c:v>2146</c:v>
                </c:pt>
                <c:pt idx="1074">
                  <c:v>2148</c:v>
                </c:pt>
                <c:pt idx="1075">
                  <c:v>2150</c:v>
                </c:pt>
                <c:pt idx="1076">
                  <c:v>2152</c:v>
                </c:pt>
                <c:pt idx="1077">
                  <c:v>2154</c:v>
                </c:pt>
                <c:pt idx="1078">
                  <c:v>2156</c:v>
                </c:pt>
                <c:pt idx="1079">
                  <c:v>2158</c:v>
                </c:pt>
                <c:pt idx="1080">
                  <c:v>2160</c:v>
                </c:pt>
                <c:pt idx="1081">
                  <c:v>2162</c:v>
                </c:pt>
                <c:pt idx="1082">
                  <c:v>2164</c:v>
                </c:pt>
                <c:pt idx="1083">
                  <c:v>2166</c:v>
                </c:pt>
                <c:pt idx="1084">
                  <c:v>2168</c:v>
                </c:pt>
                <c:pt idx="1085">
                  <c:v>2170</c:v>
                </c:pt>
                <c:pt idx="1086">
                  <c:v>2172</c:v>
                </c:pt>
                <c:pt idx="1087">
                  <c:v>2174</c:v>
                </c:pt>
                <c:pt idx="1088">
                  <c:v>2176</c:v>
                </c:pt>
                <c:pt idx="1089">
                  <c:v>2178</c:v>
                </c:pt>
                <c:pt idx="1090">
                  <c:v>2180</c:v>
                </c:pt>
                <c:pt idx="1091">
                  <c:v>2182</c:v>
                </c:pt>
                <c:pt idx="1092">
                  <c:v>2184</c:v>
                </c:pt>
                <c:pt idx="1093">
                  <c:v>2186</c:v>
                </c:pt>
                <c:pt idx="1094">
                  <c:v>2188</c:v>
                </c:pt>
                <c:pt idx="1095">
                  <c:v>2190</c:v>
                </c:pt>
                <c:pt idx="1096">
                  <c:v>2192</c:v>
                </c:pt>
                <c:pt idx="1097">
                  <c:v>2194</c:v>
                </c:pt>
                <c:pt idx="1098">
                  <c:v>2196</c:v>
                </c:pt>
                <c:pt idx="1099">
                  <c:v>2198</c:v>
                </c:pt>
                <c:pt idx="1100">
                  <c:v>2200</c:v>
                </c:pt>
                <c:pt idx="1101">
                  <c:v>2202</c:v>
                </c:pt>
                <c:pt idx="1102">
                  <c:v>2204</c:v>
                </c:pt>
                <c:pt idx="1103">
                  <c:v>2206</c:v>
                </c:pt>
                <c:pt idx="1104">
                  <c:v>2208</c:v>
                </c:pt>
                <c:pt idx="1105">
                  <c:v>2210</c:v>
                </c:pt>
                <c:pt idx="1106">
                  <c:v>2212</c:v>
                </c:pt>
                <c:pt idx="1107">
                  <c:v>2214</c:v>
                </c:pt>
                <c:pt idx="1108">
                  <c:v>2216</c:v>
                </c:pt>
                <c:pt idx="1109">
                  <c:v>2218</c:v>
                </c:pt>
                <c:pt idx="1110">
                  <c:v>2220</c:v>
                </c:pt>
                <c:pt idx="1111">
                  <c:v>2222</c:v>
                </c:pt>
                <c:pt idx="1112">
                  <c:v>2224</c:v>
                </c:pt>
                <c:pt idx="1113">
                  <c:v>2226</c:v>
                </c:pt>
                <c:pt idx="1114">
                  <c:v>2228</c:v>
                </c:pt>
                <c:pt idx="1115">
                  <c:v>2230</c:v>
                </c:pt>
                <c:pt idx="1116">
                  <c:v>2232</c:v>
                </c:pt>
                <c:pt idx="1117">
                  <c:v>2234</c:v>
                </c:pt>
                <c:pt idx="1118">
                  <c:v>2236</c:v>
                </c:pt>
                <c:pt idx="1119">
                  <c:v>2238</c:v>
                </c:pt>
                <c:pt idx="1120">
                  <c:v>2240</c:v>
                </c:pt>
                <c:pt idx="1121">
                  <c:v>2242</c:v>
                </c:pt>
                <c:pt idx="1122">
                  <c:v>2244</c:v>
                </c:pt>
                <c:pt idx="1123">
                  <c:v>2246</c:v>
                </c:pt>
                <c:pt idx="1124">
                  <c:v>2248</c:v>
                </c:pt>
                <c:pt idx="1125">
                  <c:v>2250</c:v>
                </c:pt>
                <c:pt idx="1126">
                  <c:v>2252</c:v>
                </c:pt>
                <c:pt idx="1127">
                  <c:v>2254</c:v>
                </c:pt>
                <c:pt idx="1128">
                  <c:v>2256</c:v>
                </c:pt>
                <c:pt idx="1129">
                  <c:v>2258</c:v>
                </c:pt>
                <c:pt idx="1130">
                  <c:v>2260</c:v>
                </c:pt>
                <c:pt idx="1131">
                  <c:v>2262</c:v>
                </c:pt>
                <c:pt idx="1132">
                  <c:v>2264</c:v>
                </c:pt>
                <c:pt idx="1133">
                  <c:v>2266</c:v>
                </c:pt>
                <c:pt idx="1134">
                  <c:v>2268</c:v>
                </c:pt>
                <c:pt idx="1135">
                  <c:v>2270</c:v>
                </c:pt>
                <c:pt idx="1136">
                  <c:v>2272</c:v>
                </c:pt>
                <c:pt idx="1137">
                  <c:v>2274</c:v>
                </c:pt>
                <c:pt idx="1138">
                  <c:v>2276</c:v>
                </c:pt>
                <c:pt idx="1139">
                  <c:v>2278</c:v>
                </c:pt>
                <c:pt idx="1140">
                  <c:v>2280</c:v>
                </c:pt>
                <c:pt idx="1141">
                  <c:v>2282</c:v>
                </c:pt>
                <c:pt idx="1142">
                  <c:v>2284</c:v>
                </c:pt>
                <c:pt idx="1143">
                  <c:v>2286</c:v>
                </c:pt>
                <c:pt idx="1144">
                  <c:v>2288</c:v>
                </c:pt>
                <c:pt idx="1145">
                  <c:v>2290</c:v>
                </c:pt>
                <c:pt idx="1146">
                  <c:v>2292</c:v>
                </c:pt>
                <c:pt idx="1147">
                  <c:v>2294</c:v>
                </c:pt>
                <c:pt idx="1148">
                  <c:v>2296</c:v>
                </c:pt>
                <c:pt idx="1149">
                  <c:v>2298</c:v>
                </c:pt>
                <c:pt idx="1150">
                  <c:v>2300</c:v>
                </c:pt>
                <c:pt idx="1151">
                  <c:v>2302</c:v>
                </c:pt>
                <c:pt idx="1152">
                  <c:v>2304</c:v>
                </c:pt>
                <c:pt idx="1153">
                  <c:v>2306</c:v>
                </c:pt>
                <c:pt idx="1154">
                  <c:v>2308</c:v>
                </c:pt>
                <c:pt idx="1155">
                  <c:v>2310</c:v>
                </c:pt>
                <c:pt idx="1156">
                  <c:v>2312</c:v>
                </c:pt>
                <c:pt idx="1157">
                  <c:v>2314</c:v>
                </c:pt>
                <c:pt idx="1158">
                  <c:v>2316</c:v>
                </c:pt>
                <c:pt idx="1159">
                  <c:v>2318</c:v>
                </c:pt>
                <c:pt idx="1160">
                  <c:v>2320</c:v>
                </c:pt>
                <c:pt idx="1161">
                  <c:v>2322</c:v>
                </c:pt>
                <c:pt idx="1162">
                  <c:v>2324</c:v>
                </c:pt>
                <c:pt idx="1163">
                  <c:v>2326</c:v>
                </c:pt>
                <c:pt idx="1164">
                  <c:v>2328</c:v>
                </c:pt>
                <c:pt idx="1165">
                  <c:v>2330</c:v>
                </c:pt>
                <c:pt idx="1166">
                  <c:v>2332</c:v>
                </c:pt>
                <c:pt idx="1167">
                  <c:v>2334</c:v>
                </c:pt>
                <c:pt idx="1168">
                  <c:v>2336</c:v>
                </c:pt>
                <c:pt idx="1169">
                  <c:v>2338</c:v>
                </c:pt>
                <c:pt idx="1170">
                  <c:v>2340</c:v>
                </c:pt>
                <c:pt idx="1171">
                  <c:v>2342</c:v>
                </c:pt>
                <c:pt idx="1172">
                  <c:v>2344</c:v>
                </c:pt>
                <c:pt idx="1173">
                  <c:v>2346</c:v>
                </c:pt>
                <c:pt idx="1174">
                  <c:v>2348</c:v>
                </c:pt>
                <c:pt idx="1175">
                  <c:v>2350</c:v>
                </c:pt>
                <c:pt idx="1176">
                  <c:v>2352</c:v>
                </c:pt>
                <c:pt idx="1177">
                  <c:v>2354</c:v>
                </c:pt>
                <c:pt idx="1178">
                  <c:v>2356</c:v>
                </c:pt>
                <c:pt idx="1179">
                  <c:v>2358</c:v>
                </c:pt>
                <c:pt idx="1180">
                  <c:v>2360</c:v>
                </c:pt>
                <c:pt idx="1181">
                  <c:v>2362</c:v>
                </c:pt>
                <c:pt idx="1182">
                  <c:v>2364</c:v>
                </c:pt>
                <c:pt idx="1183">
                  <c:v>2366</c:v>
                </c:pt>
                <c:pt idx="1184">
                  <c:v>2368</c:v>
                </c:pt>
                <c:pt idx="1185">
                  <c:v>2370</c:v>
                </c:pt>
                <c:pt idx="1186">
                  <c:v>2372</c:v>
                </c:pt>
                <c:pt idx="1187">
                  <c:v>2374</c:v>
                </c:pt>
                <c:pt idx="1188">
                  <c:v>2376</c:v>
                </c:pt>
                <c:pt idx="1189">
                  <c:v>2378</c:v>
                </c:pt>
                <c:pt idx="1190">
                  <c:v>2380</c:v>
                </c:pt>
                <c:pt idx="1191">
                  <c:v>2382</c:v>
                </c:pt>
                <c:pt idx="1192">
                  <c:v>2384</c:v>
                </c:pt>
                <c:pt idx="1193">
                  <c:v>2386</c:v>
                </c:pt>
                <c:pt idx="1194">
                  <c:v>2388</c:v>
                </c:pt>
                <c:pt idx="1195">
                  <c:v>2390</c:v>
                </c:pt>
                <c:pt idx="1196">
                  <c:v>2392</c:v>
                </c:pt>
                <c:pt idx="1197">
                  <c:v>2394</c:v>
                </c:pt>
                <c:pt idx="1198">
                  <c:v>2396</c:v>
                </c:pt>
                <c:pt idx="1199">
                  <c:v>2398</c:v>
                </c:pt>
                <c:pt idx="1200">
                  <c:v>2400</c:v>
                </c:pt>
                <c:pt idx="1201">
                  <c:v>2402</c:v>
                </c:pt>
                <c:pt idx="1202">
                  <c:v>2404</c:v>
                </c:pt>
                <c:pt idx="1203">
                  <c:v>2406</c:v>
                </c:pt>
                <c:pt idx="1204">
                  <c:v>2408</c:v>
                </c:pt>
                <c:pt idx="1205">
                  <c:v>2410</c:v>
                </c:pt>
                <c:pt idx="1206">
                  <c:v>2412</c:v>
                </c:pt>
                <c:pt idx="1207">
                  <c:v>2414</c:v>
                </c:pt>
                <c:pt idx="1208">
                  <c:v>2416</c:v>
                </c:pt>
                <c:pt idx="1209">
                  <c:v>2418</c:v>
                </c:pt>
                <c:pt idx="1210">
                  <c:v>2420</c:v>
                </c:pt>
                <c:pt idx="1211">
                  <c:v>2422</c:v>
                </c:pt>
                <c:pt idx="1212">
                  <c:v>2424</c:v>
                </c:pt>
                <c:pt idx="1213">
                  <c:v>2426</c:v>
                </c:pt>
                <c:pt idx="1214">
                  <c:v>2428</c:v>
                </c:pt>
                <c:pt idx="1215">
                  <c:v>2430</c:v>
                </c:pt>
                <c:pt idx="1216">
                  <c:v>2432</c:v>
                </c:pt>
                <c:pt idx="1217">
                  <c:v>2434</c:v>
                </c:pt>
                <c:pt idx="1218">
                  <c:v>2436</c:v>
                </c:pt>
                <c:pt idx="1219">
                  <c:v>2438</c:v>
                </c:pt>
                <c:pt idx="1220">
                  <c:v>2440</c:v>
                </c:pt>
                <c:pt idx="1221">
                  <c:v>2442</c:v>
                </c:pt>
                <c:pt idx="1222">
                  <c:v>2444</c:v>
                </c:pt>
                <c:pt idx="1223">
                  <c:v>2446</c:v>
                </c:pt>
                <c:pt idx="1224">
                  <c:v>2448</c:v>
                </c:pt>
                <c:pt idx="1225">
                  <c:v>2450</c:v>
                </c:pt>
                <c:pt idx="1226">
                  <c:v>2452</c:v>
                </c:pt>
                <c:pt idx="1227">
                  <c:v>2454</c:v>
                </c:pt>
                <c:pt idx="1228">
                  <c:v>2456</c:v>
                </c:pt>
                <c:pt idx="1229">
                  <c:v>2458</c:v>
                </c:pt>
                <c:pt idx="1230">
                  <c:v>2460</c:v>
                </c:pt>
                <c:pt idx="1231">
                  <c:v>2462</c:v>
                </c:pt>
                <c:pt idx="1232">
                  <c:v>2464</c:v>
                </c:pt>
                <c:pt idx="1233">
                  <c:v>2466</c:v>
                </c:pt>
                <c:pt idx="1234">
                  <c:v>2468</c:v>
                </c:pt>
                <c:pt idx="1235">
                  <c:v>2470</c:v>
                </c:pt>
                <c:pt idx="1236">
                  <c:v>2472</c:v>
                </c:pt>
                <c:pt idx="1237">
                  <c:v>2474</c:v>
                </c:pt>
                <c:pt idx="1238">
                  <c:v>2476</c:v>
                </c:pt>
                <c:pt idx="1239">
                  <c:v>2478</c:v>
                </c:pt>
                <c:pt idx="1240">
                  <c:v>2480</c:v>
                </c:pt>
                <c:pt idx="1241">
                  <c:v>2482</c:v>
                </c:pt>
                <c:pt idx="1242">
                  <c:v>2484</c:v>
                </c:pt>
                <c:pt idx="1243">
                  <c:v>2486</c:v>
                </c:pt>
                <c:pt idx="1244">
                  <c:v>2488</c:v>
                </c:pt>
                <c:pt idx="1245">
                  <c:v>2490</c:v>
                </c:pt>
                <c:pt idx="1246">
                  <c:v>2492</c:v>
                </c:pt>
                <c:pt idx="1247">
                  <c:v>2494</c:v>
                </c:pt>
                <c:pt idx="1248">
                  <c:v>2496</c:v>
                </c:pt>
                <c:pt idx="1249">
                  <c:v>2498</c:v>
                </c:pt>
                <c:pt idx="1250">
                  <c:v>2500</c:v>
                </c:pt>
                <c:pt idx="1251">
                  <c:v>2502</c:v>
                </c:pt>
                <c:pt idx="1252">
                  <c:v>2504</c:v>
                </c:pt>
                <c:pt idx="1253">
                  <c:v>2506</c:v>
                </c:pt>
                <c:pt idx="1254">
                  <c:v>2508</c:v>
                </c:pt>
                <c:pt idx="1255">
                  <c:v>2510</c:v>
                </c:pt>
                <c:pt idx="1256">
                  <c:v>2512</c:v>
                </c:pt>
                <c:pt idx="1257">
                  <c:v>2514</c:v>
                </c:pt>
                <c:pt idx="1258">
                  <c:v>2516</c:v>
                </c:pt>
                <c:pt idx="1259">
                  <c:v>2518</c:v>
                </c:pt>
                <c:pt idx="1260">
                  <c:v>2520</c:v>
                </c:pt>
                <c:pt idx="1261">
                  <c:v>2522</c:v>
                </c:pt>
                <c:pt idx="1262">
                  <c:v>2524</c:v>
                </c:pt>
                <c:pt idx="1263">
                  <c:v>2526</c:v>
                </c:pt>
                <c:pt idx="1264">
                  <c:v>2528</c:v>
                </c:pt>
                <c:pt idx="1265">
                  <c:v>2530</c:v>
                </c:pt>
                <c:pt idx="1266">
                  <c:v>2532</c:v>
                </c:pt>
                <c:pt idx="1267">
                  <c:v>2534</c:v>
                </c:pt>
                <c:pt idx="1268">
                  <c:v>2536</c:v>
                </c:pt>
                <c:pt idx="1269">
                  <c:v>2538</c:v>
                </c:pt>
                <c:pt idx="1270">
                  <c:v>2540</c:v>
                </c:pt>
                <c:pt idx="1271">
                  <c:v>2542</c:v>
                </c:pt>
                <c:pt idx="1272">
                  <c:v>2544</c:v>
                </c:pt>
                <c:pt idx="1273">
                  <c:v>2546</c:v>
                </c:pt>
                <c:pt idx="1274">
                  <c:v>2548</c:v>
                </c:pt>
                <c:pt idx="1275">
                  <c:v>2550</c:v>
                </c:pt>
                <c:pt idx="1276">
                  <c:v>2552</c:v>
                </c:pt>
                <c:pt idx="1277">
                  <c:v>2554</c:v>
                </c:pt>
                <c:pt idx="1278">
                  <c:v>2556</c:v>
                </c:pt>
                <c:pt idx="1279">
                  <c:v>2558</c:v>
                </c:pt>
                <c:pt idx="1280">
                  <c:v>2560</c:v>
                </c:pt>
                <c:pt idx="1281">
                  <c:v>2562</c:v>
                </c:pt>
                <c:pt idx="1282">
                  <c:v>2564</c:v>
                </c:pt>
                <c:pt idx="1283">
                  <c:v>2566</c:v>
                </c:pt>
                <c:pt idx="1284">
                  <c:v>2568</c:v>
                </c:pt>
                <c:pt idx="1285">
                  <c:v>2570</c:v>
                </c:pt>
                <c:pt idx="1286">
                  <c:v>2572</c:v>
                </c:pt>
                <c:pt idx="1287">
                  <c:v>2574</c:v>
                </c:pt>
                <c:pt idx="1288">
                  <c:v>2576</c:v>
                </c:pt>
                <c:pt idx="1289">
                  <c:v>2578</c:v>
                </c:pt>
                <c:pt idx="1290">
                  <c:v>2580</c:v>
                </c:pt>
                <c:pt idx="1291">
                  <c:v>2582</c:v>
                </c:pt>
                <c:pt idx="1292">
                  <c:v>2584</c:v>
                </c:pt>
                <c:pt idx="1293">
                  <c:v>2586</c:v>
                </c:pt>
                <c:pt idx="1294">
                  <c:v>2588</c:v>
                </c:pt>
                <c:pt idx="1295">
                  <c:v>2590</c:v>
                </c:pt>
                <c:pt idx="1296">
                  <c:v>2592</c:v>
                </c:pt>
                <c:pt idx="1297">
                  <c:v>2594</c:v>
                </c:pt>
                <c:pt idx="1298">
                  <c:v>2596</c:v>
                </c:pt>
                <c:pt idx="1299">
                  <c:v>2598</c:v>
                </c:pt>
                <c:pt idx="1300">
                  <c:v>2600</c:v>
                </c:pt>
                <c:pt idx="1301">
                  <c:v>2602</c:v>
                </c:pt>
                <c:pt idx="1302">
                  <c:v>2604</c:v>
                </c:pt>
                <c:pt idx="1303">
                  <c:v>2606</c:v>
                </c:pt>
                <c:pt idx="1304">
                  <c:v>2608</c:v>
                </c:pt>
                <c:pt idx="1305">
                  <c:v>2610</c:v>
                </c:pt>
                <c:pt idx="1306">
                  <c:v>2612</c:v>
                </c:pt>
                <c:pt idx="1307">
                  <c:v>2614</c:v>
                </c:pt>
                <c:pt idx="1308">
                  <c:v>2616</c:v>
                </c:pt>
                <c:pt idx="1309">
                  <c:v>2618</c:v>
                </c:pt>
                <c:pt idx="1310">
                  <c:v>2620</c:v>
                </c:pt>
                <c:pt idx="1311">
                  <c:v>2622</c:v>
                </c:pt>
                <c:pt idx="1312">
                  <c:v>2624</c:v>
                </c:pt>
                <c:pt idx="1313">
                  <c:v>2626</c:v>
                </c:pt>
                <c:pt idx="1314">
                  <c:v>2628</c:v>
                </c:pt>
                <c:pt idx="1315">
                  <c:v>2630</c:v>
                </c:pt>
                <c:pt idx="1316">
                  <c:v>2632</c:v>
                </c:pt>
                <c:pt idx="1317">
                  <c:v>2634</c:v>
                </c:pt>
                <c:pt idx="1318">
                  <c:v>2636</c:v>
                </c:pt>
                <c:pt idx="1319">
                  <c:v>2638</c:v>
                </c:pt>
                <c:pt idx="1320">
                  <c:v>2640</c:v>
                </c:pt>
                <c:pt idx="1321">
                  <c:v>2642</c:v>
                </c:pt>
                <c:pt idx="1322">
                  <c:v>2644</c:v>
                </c:pt>
                <c:pt idx="1323">
                  <c:v>2646</c:v>
                </c:pt>
                <c:pt idx="1324">
                  <c:v>2648</c:v>
                </c:pt>
                <c:pt idx="1325">
                  <c:v>2650</c:v>
                </c:pt>
                <c:pt idx="1326">
                  <c:v>2652</c:v>
                </c:pt>
                <c:pt idx="1327">
                  <c:v>2654</c:v>
                </c:pt>
                <c:pt idx="1328">
                  <c:v>2656</c:v>
                </c:pt>
                <c:pt idx="1329">
                  <c:v>2658</c:v>
                </c:pt>
                <c:pt idx="1330">
                  <c:v>2660</c:v>
                </c:pt>
                <c:pt idx="1331">
                  <c:v>2662</c:v>
                </c:pt>
                <c:pt idx="1332">
                  <c:v>2664</c:v>
                </c:pt>
                <c:pt idx="1333">
                  <c:v>2666</c:v>
                </c:pt>
                <c:pt idx="1334">
                  <c:v>2668</c:v>
                </c:pt>
                <c:pt idx="1335">
                  <c:v>2670</c:v>
                </c:pt>
                <c:pt idx="1336">
                  <c:v>2672</c:v>
                </c:pt>
                <c:pt idx="1337">
                  <c:v>2674</c:v>
                </c:pt>
                <c:pt idx="1338">
                  <c:v>2676</c:v>
                </c:pt>
                <c:pt idx="1339">
                  <c:v>2678</c:v>
                </c:pt>
                <c:pt idx="1340">
                  <c:v>2680</c:v>
                </c:pt>
                <c:pt idx="1341">
                  <c:v>2682</c:v>
                </c:pt>
                <c:pt idx="1342">
                  <c:v>2684</c:v>
                </c:pt>
                <c:pt idx="1343">
                  <c:v>2686</c:v>
                </c:pt>
                <c:pt idx="1344">
                  <c:v>2688</c:v>
                </c:pt>
                <c:pt idx="1345">
                  <c:v>2690</c:v>
                </c:pt>
                <c:pt idx="1346">
                  <c:v>2692</c:v>
                </c:pt>
                <c:pt idx="1347">
                  <c:v>2694</c:v>
                </c:pt>
                <c:pt idx="1348">
                  <c:v>2696</c:v>
                </c:pt>
                <c:pt idx="1349">
                  <c:v>2698</c:v>
                </c:pt>
                <c:pt idx="1350">
                  <c:v>2700</c:v>
                </c:pt>
                <c:pt idx="1351">
                  <c:v>2702</c:v>
                </c:pt>
                <c:pt idx="1352">
                  <c:v>2704</c:v>
                </c:pt>
                <c:pt idx="1353">
                  <c:v>2706</c:v>
                </c:pt>
                <c:pt idx="1354">
                  <c:v>2708</c:v>
                </c:pt>
                <c:pt idx="1355">
                  <c:v>2710</c:v>
                </c:pt>
                <c:pt idx="1356">
                  <c:v>2712</c:v>
                </c:pt>
                <c:pt idx="1357">
                  <c:v>2714</c:v>
                </c:pt>
                <c:pt idx="1358">
                  <c:v>2716</c:v>
                </c:pt>
                <c:pt idx="1359">
                  <c:v>2718</c:v>
                </c:pt>
                <c:pt idx="1360">
                  <c:v>2720</c:v>
                </c:pt>
                <c:pt idx="1361">
                  <c:v>2722</c:v>
                </c:pt>
                <c:pt idx="1362">
                  <c:v>2724</c:v>
                </c:pt>
                <c:pt idx="1363">
                  <c:v>2726</c:v>
                </c:pt>
                <c:pt idx="1364">
                  <c:v>2728</c:v>
                </c:pt>
                <c:pt idx="1365">
                  <c:v>2730</c:v>
                </c:pt>
                <c:pt idx="1366">
                  <c:v>2732</c:v>
                </c:pt>
                <c:pt idx="1367">
                  <c:v>2734</c:v>
                </c:pt>
                <c:pt idx="1368">
                  <c:v>2736</c:v>
                </c:pt>
                <c:pt idx="1369">
                  <c:v>2738</c:v>
                </c:pt>
                <c:pt idx="1370">
                  <c:v>2740</c:v>
                </c:pt>
                <c:pt idx="1371">
                  <c:v>2742</c:v>
                </c:pt>
                <c:pt idx="1372">
                  <c:v>2744</c:v>
                </c:pt>
                <c:pt idx="1373">
                  <c:v>2746</c:v>
                </c:pt>
                <c:pt idx="1374">
                  <c:v>2748</c:v>
                </c:pt>
                <c:pt idx="1375">
                  <c:v>2750</c:v>
                </c:pt>
                <c:pt idx="1376">
                  <c:v>2752</c:v>
                </c:pt>
                <c:pt idx="1377">
                  <c:v>2754</c:v>
                </c:pt>
                <c:pt idx="1378">
                  <c:v>2756</c:v>
                </c:pt>
                <c:pt idx="1379">
                  <c:v>2758</c:v>
                </c:pt>
                <c:pt idx="1380">
                  <c:v>2760</c:v>
                </c:pt>
                <c:pt idx="1381">
                  <c:v>2762</c:v>
                </c:pt>
                <c:pt idx="1382">
                  <c:v>2764</c:v>
                </c:pt>
                <c:pt idx="1383">
                  <c:v>2766</c:v>
                </c:pt>
                <c:pt idx="1384">
                  <c:v>2768</c:v>
                </c:pt>
                <c:pt idx="1385">
                  <c:v>2770</c:v>
                </c:pt>
                <c:pt idx="1386">
                  <c:v>2772</c:v>
                </c:pt>
                <c:pt idx="1387">
                  <c:v>2774</c:v>
                </c:pt>
                <c:pt idx="1388">
                  <c:v>2776</c:v>
                </c:pt>
                <c:pt idx="1389">
                  <c:v>2778</c:v>
                </c:pt>
                <c:pt idx="1390">
                  <c:v>2780</c:v>
                </c:pt>
                <c:pt idx="1391">
                  <c:v>2782</c:v>
                </c:pt>
                <c:pt idx="1392">
                  <c:v>2784</c:v>
                </c:pt>
                <c:pt idx="1393">
                  <c:v>2786</c:v>
                </c:pt>
                <c:pt idx="1394">
                  <c:v>2788</c:v>
                </c:pt>
                <c:pt idx="1395">
                  <c:v>2790</c:v>
                </c:pt>
                <c:pt idx="1396">
                  <c:v>2792</c:v>
                </c:pt>
                <c:pt idx="1397">
                  <c:v>2794</c:v>
                </c:pt>
                <c:pt idx="1398">
                  <c:v>2796</c:v>
                </c:pt>
                <c:pt idx="1399">
                  <c:v>2798</c:v>
                </c:pt>
                <c:pt idx="1400">
                  <c:v>2800</c:v>
                </c:pt>
                <c:pt idx="1401">
                  <c:v>2802</c:v>
                </c:pt>
                <c:pt idx="1402">
                  <c:v>2804</c:v>
                </c:pt>
                <c:pt idx="1403">
                  <c:v>2806</c:v>
                </c:pt>
                <c:pt idx="1404">
                  <c:v>2808</c:v>
                </c:pt>
                <c:pt idx="1405">
                  <c:v>2810</c:v>
                </c:pt>
                <c:pt idx="1406">
                  <c:v>2812</c:v>
                </c:pt>
                <c:pt idx="1407">
                  <c:v>2814</c:v>
                </c:pt>
                <c:pt idx="1408">
                  <c:v>2816</c:v>
                </c:pt>
                <c:pt idx="1409">
                  <c:v>2818</c:v>
                </c:pt>
                <c:pt idx="1410">
                  <c:v>2820</c:v>
                </c:pt>
                <c:pt idx="1411">
                  <c:v>2822</c:v>
                </c:pt>
                <c:pt idx="1412">
                  <c:v>2824</c:v>
                </c:pt>
                <c:pt idx="1413">
                  <c:v>2826</c:v>
                </c:pt>
                <c:pt idx="1414">
                  <c:v>2828</c:v>
                </c:pt>
                <c:pt idx="1415">
                  <c:v>2830</c:v>
                </c:pt>
                <c:pt idx="1416">
                  <c:v>2832</c:v>
                </c:pt>
                <c:pt idx="1417">
                  <c:v>2834</c:v>
                </c:pt>
                <c:pt idx="1418">
                  <c:v>2836</c:v>
                </c:pt>
                <c:pt idx="1419">
                  <c:v>2838</c:v>
                </c:pt>
                <c:pt idx="1420">
                  <c:v>2840</c:v>
                </c:pt>
                <c:pt idx="1421">
                  <c:v>2842</c:v>
                </c:pt>
                <c:pt idx="1422">
                  <c:v>2844</c:v>
                </c:pt>
                <c:pt idx="1423">
                  <c:v>2846</c:v>
                </c:pt>
                <c:pt idx="1424">
                  <c:v>2848</c:v>
                </c:pt>
                <c:pt idx="1425">
                  <c:v>2850</c:v>
                </c:pt>
                <c:pt idx="1426">
                  <c:v>2852</c:v>
                </c:pt>
                <c:pt idx="1427">
                  <c:v>2854</c:v>
                </c:pt>
                <c:pt idx="1428">
                  <c:v>2856</c:v>
                </c:pt>
                <c:pt idx="1429">
                  <c:v>2858</c:v>
                </c:pt>
                <c:pt idx="1430">
                  <c:v>2860</c:v>
                </c:pt>
                <c:pt idx="1431">
                  <c:v>2862</c:v>
                </c:pt>
                <c:pt idx="1432">
                  <c:v>2864</c:v>
                </c:pt>
                <c:pt idx="1433">
                  <c:v>2866</c:v>
                </c:pt>
                <c:pt idx="1434">
                  <c:v>2868</c:v>
                </c:pt>
                <c:pt idx="1435">
                  <c:v>2870</c:v>
                </c:pt>
                <c:pt idx="1436">
                  <c:v>2872</c:v>
                </c:pt>
                <c:pt idx="1437">
                  <c:v>2874</c:v>
                </c:pt>
                <c:pt idx="1438">
                  <c:v>2876</c:v>
                </c:pt>
                <c:pt idx="1439">
                  <c:v>2878</c:v>
                </c:pt>
                <c:pt idx="1440">
                  <c:v>2880</c:v>
                </c:pt>
                <c:pt idx="1441">
                  <c:v>2882</c:v>
                </c:pt>
                <c:pt idx="1442">
                  <c:v>2884</c:v>
                </c:pt>
                <c:pt idx="1443">
                  <c:v>2886</c:v>
                </c:pt>
                <c:pt idx="1444">
                  <c:v>2888</c:v>
                </c:pt>
                <c:pt idx="1445">
                  <c:v>2890</c:v>
                </c:pt>
                <c:pt idx="1446">
                  <c:v>2892</c:v>
                </c:pt>
                <c:pt idx="1447">
                  <c:v>2894</c:v>
                </c:pt>
                <c:pt idx="1448">
                  <c:v>2896</c:v>
                </c:pt>
                <c:pt idx="1449">
                  <c:v>2898</c:v>
                </c:pt>
                <c:pt idx="1450">
                  <c:v>2900</c:v>
                </c:pt>
                <c:pt idx="1451">
                  <c:v>2902</c:v>
                </c:pt>
                <c:pt idx="1452">
                  <c:v>2904</c:v>
                </c:pt>
                <c:pt idx="1453">
                  <c:v>2906</c:v>
                </c:pt>
                <c:pt idx="1454">
                  <c:v>2908</c:v>
                </c:pt>
                <c:pt idx="1455">
                  <c:v>2910</c:v>
                </c:pt>
                <c:pt idx="1456">
                  <c:v>2912</c:v>
                </c:pt>
                <c:pt idx="1457">
                  <c:v>2914</c:v>
                </c:pt>
                <c:pt idx="1458">
                  <c:v>2916</c:v>
                </c:pt>
                <c:pt idx="1459">
                  <c:v>2918</c:v>
                </c:pt>
                <c:pt idx="1460">
                  <c:v>2920</c:v>
                </c:pt>
                <c:pt idx="1461">
                  <c:v>2922</c:v>
                </c:pt>
                <c:pt idx="1462">
                  <c:v>2924</c:v>
                </c:pt>
                <c:pt idx="1463">
                  <c:v>2926</c:v>
                </c:pt>
                <c:pt idx="1464">
                  <c:v>2928</c:v>
                </c:pt>
                <c:pt idx="1465">
                  <c:v>2930</c:v>
                </c:pt>
                <c:pt idx="1466">
                  <c:v>2932</c:v>
                </c:pt>
                <c:pt idx="1467">
                  <c:v>2934</c:v>
                </c:pt>
                <c:pt idx="1468">
                  <c:v>2936</c:v>
                </c:pt>
                <c:pt idx="1469">
                  <c:v>2938</c:v>
                </c:pt>
                <c:pt idx="1470">
                  <c:v>2940</c:v>
                </c:pt>
                <c:pt idx="1471">
                  <c:v>2942</c:v>
                </c:pt>
                <c:pt idx="1472">
                  <c:v>2944</c:v>
                </c:pt>
                <c:pt idx="1473">
                  <c:v>2946</c:v>
                </c:pt>
                <c:pt idx="1474">
                  <c:v>2948</c:v>
                </c:pt>
                <c:pt idx="1475">
                  <c:v>2950</c:v>
                </c:pt>
                <c:pt idx="1476">
                  <c:v>2952</c:v>
                </c:pt>
                <c:pt idx="1477">
                  <c:v>2954</c:v>
                </c:pt>
                <c:pt idx="1478">
                  <c:v>2956</c:v>
                </c:pt>
                <c:pt idx="1479">
                  <c:v>2958</c:v>
                </c:pt>
                <c:pt idx="1480">
                  <c:v>2960</c:v>
                </c:pt>
                <c:pt idx="1481">
                  <c:v>2962</c:v>
                </c:pt>
                <c:pt idx="1482">
                  <c:v>2964</c:v>
                </c:pt>
                <c:pt idx="1483">
                  <c:v>2966</c:v>
                </c:pt>
                <c:pt idx="1484">
                  <c:v>2968</c:v>
                </c:pt>
                <c:pt idx="1485">
                  <c:v>2970</c:v>
                </c:pt>
                <c:pt idx="1486">
                  <c:v>2972</c:v>
                </c:pt>
                <c:pt idx="1487">
                  <c:v>2974</c:v>
                </c:pt>
                <c:pt idx="1488">
                  <c:v>2976</c:v>
                </c:pt>
                <c:pt idx="1489">
                  <c:v>2978</c:v>
                </c:pt>
                <c:pt idx="1490">
                  <c:v>2980</c:v>
                </c:pt>
                <c:pt idx="1491">
                  <c:v>2982</c:v>
                </c:pt>
                <c:pt idx="1492">
                  <c:v>2984</c:v>
                </c:pt>
                <c:pt idx="1493">
                  <c:v>2986</c:v>
                </c:pt>
                <c:pt idx="1494">
                  <c:v>2988</c:v>
                </c:pt>
                <c:pt idx="1495">
                  <c:v>2990</c:v>
                </c:pt>
                <c:pt idx="1496">
                  <c:v>2992</c:v>
                </c:pt>
                <c:pt idx="1497">
                  <c:v>2994</c:v>
                </c:pt>
                <c:pt idx="1498">
                  <c:v>2996</c:v>
                </c:pt>
                <c:pt idx="1499">
                  <c:v>2998</c:v>
                </c:pt>
                <c:pt idx="1500">
                  <c:v>3000</c:v>
                </c:pt>
                <c:pt idx="1501">
                  <c:v>3002</c:v>
                </c:pt>
                <c:pt idx="1502">
                  <c:v>3004</c:v>
                </c:pt>
                <c:pt idx="1503">
                  <c:v>3006</c:v>
                </c:pt>
                <c:pt idx="1504">
                  <c:v>3008</c:v>
                </c:pt>
                <c:pt idx="1505">
                  <c:v>3010</c:v>
                </c:pt>
                <c:pt idx="1506">
                  <c:v>3012</c:v>
                </c:pt>
                <c:pt idx="1507">
                  <c:v>3014</c:v>
                </c:pt>
                <c:pt idx="1508">
                  <c:v>3016</c:v>
                </c:pt>
                <c:pt idx="1509">
                  <c:v>3018</c:v>
                </c:pt>
                <c:pt idx="1510">
                  <c:v>3020</c:v>
                </c:pt>
                <c:pt idx="1511">
                  <c:v>3022</c:v>
                </c:pt>
                <c:pt idx="1512">
                  <c:v>3024</c:v>
                </c:pt>
                <c:pt idx="1513">
                  <c:v>3026</c:v>
                </c:pt>
                <c:pt idx="1514">
                  <c:v>3028</c:v>
                </c:pt>
                <c:pt idx="1515">
                  <c:v>3030</c:v>
                </c:pt>
                <c:pt idx="1516">
                  <c:v>3032</c:v>
                </c:pt>
                <c:pt idx="1517">
                  <c:v>3034</c:v>
                </c:pt>
                <c:pt idx="1518">
                  <c:v>3036</c:v>
                </c:pt>
                <c:pt idx="1519">
                  <c:v>3038</c:v>
                </c:pt>
                <c:pt idx="1520">
                  <c:v>3040</c:v>
                </c:pt>
                <c:pt idx="1521">
                  <c:v>3042</c:v>
                </c:pt>
                <c:pt idx="1522">
                  <c:v>3044</c:v>
                </c:pt>
                <c:pt idx="1523">
                  <c:v>3046</c:v>
                </c:pt>
                <c:pt idx="1524">
                  <c:v>3048</c:v>
                </c:pt>
                <c:pt idx="1525">
                  <c:v>3050</c:v>
                </c:pt>
                <c:pt idx="1526">
                  <c:v>3052</c:v>
                </c:pt>
                <c:pt idx="1527">
                  <c:v>3054</c:v>
                </c:pt>
                <c:pt idx="1528">
                  <c:v>3056</c:v>
                </c:pt>
                <c:pt idx="1529">
                  <c:v>3058</c:v>
                </c:pt>
                <c:pt idx="1530">
                  <c:v>3060</c:v>
                </c:pt>
                <c:pt idx="1531">
                  <c:v>3062</c:v>
                </c:pt>
                <c:pt idx="1532">
                  <c:v>3064</c:v>
                </c:pt>
                <c:pt idx="1533">
                  <c:v>3066</c:v>
                </c:pt>
                <c:pt idx="1534">
                  <c:v>3068</c:v>
                </c:pt>
                <c:pt idx="1535">
                  <c:v>3070</c:v>
                </c:pt>
                <c:pt idx="1536">
                  <c:v>3072</c:v>
                </c:pt>
                <c:pt idx="1537">
                  <c:v>3074</c:v>
                </c:pt>
                <c:pt idx="1538">
                  <c:v>3076</c:v>
                </c:pt>
                <c:pt idx="1539">
                  <c:v>3078</c:v>
                </c:pt>
                <c:pt idx="1540">
                  <c:v>3080</c:v>
                </c:pt>
                <c:pt idx="1541">
                  <c:v>3082</c:v>
                </c:pt>
                <c:pt idx="1542">
                  <c:v>3084</c:v>
                </c:pt>
                <c:pt idx="1543">
                  <c:v>3086</c:v>
                </c:pt>
                <c:pt idx="1544">
                  <c:v>3088</c:v>
                </c:pt>
                <c:pt idx="1545">
                  <c:v>3090</c:v>
                </c:pt>
                <c:pt idx="1546">
                  <c:v>3092</c:v>
                </c:pt>
                <c:pt idx="1547">
                  <c:v>3094</c:v>
                </c:pt>
                <c:pt idx="1548">
                  <c:v>3096</c:v>
                </c:pt>
                <c:pt idx="1549">
                  <c:v>3098</c:v>
                </c:pt>
                <c:pt idx="1550">
                  <c:v>3100</c:v>
                </c:pt>
                <c:pt idx="1551">
                  <c:v>3102</c:v>
                </c:pt>
                <c:pt idx="1552">
                  <c:v>3104</c:v>
                </c:pt>
                <c:pt idx="1553">
                  <c:v>3106</c:v>
                </c:pt>
                <c:pt idx="1554">
                  <c:v>3108</c:v>
                </c:pt>
                <c:pt idx="1555">
                  <c:v>3110</c:v>
                </c:pt>
                <c:pt idx="1556">
                  <c:v>3112</c:v>
                </c:pt>
                <c:pt idx="1557">
                  <c:v>3114</c:v>
                </c:pt>
                <c:pt idx="1558">
                  <c:v>3116</c:v>
                </c:pt>
                <c:pt idx="1559">
                  <c:v>3118</c:v>
                </c:pt>
                <c:pt idx="1560">
                  <c:v>3120</c:v>
                </c:pt>
                <c:pt idx="1561">
                  <c:v>3122</c:v>
                </c:pt>
                <c:pt idx="1562">
                  <c:v>3124</c:v>
                </c:pt>
                <c:pt idx="1563">
                  <c:v>3126</c:v>
                </c:pt>
                <c:pt idx="1564">
                  <c:v>3128</c:v>
                </c:pt>
                <c:pt idx="1565">
                  <c:v>3130</c:v>
                </c:pt>
                <c:pt idx="1566">
                  <c:v>3132</c:v>
                </c:pt>
                <c:pt idx="1567">
                  <c:v>3134</c:v>
                </c:pt>
                <c:pt idx="1568">
                  <c:v>3136</c:v>
                </c:pt>
                <c:pt idx="1569">
                  <c:v>3138</c:v>
                </c:pt>
                <c:pt idx="1570">
                  <c:v>3140</c:v>
                </c:pt>
                <c:pt idx="1571">
                  <c:v>3142</c:v>
                </c:pt>
                <c:pt idx="1572">
                  <c:v>3144</c:v>
                </c:pt>
                <c:pt idx="1573">
                  <c:v>3146</c:v>
                </c:pt>
                <c:pt idx="1574">
                  <c:v>3148</c:v>
                </c:pt>
                <c:pt idx="1575">
                  <c:v>3150</c:v>
                </c:pt>
                <c:pt idx="1576">
                  <c:v>3152</c:v>
                </c:pt>
                <c:pt idx="1577">
                  <c:v>3154</c:v>
                </c:pt>
                <c:pt idx="1578">
                  <c:v>3156</c:v>
                </c:pt>
                <c:pt idx="1579">
                  <c:v>3158</c:v>
                </c:pt>
                <c:pt idx="1580">
                  <c:v>3160</c:v>
                </c:pt>
                <c:pt idx="1581">
                  <c:v>3162</c:v>
                </c:pt>
                <c:pt idx="1582">
                  <c:v>3164</c:v>
                </c:pt>
                <c:pt idx="1583">
                  <c:v>3166</c:v>
                </c:pt>
                <c:pt idx="1584">
                  <c:v>3168</c:v>
                </c:pt>
                <c:pt idx="1585">
                  <c:v>3170</c:v>
                </c:pt>
                <c:pt idx="1586">
                  <c:v>3172</c:v>
                </c:pt>
                <c:pt idx="1587">
                  <c:v>3174</c:v>
                </c:pt>
                <c:pt idx="1588">
                  <c:v>3176</c:v>
                </c:pt>
                <c:pt idx="1589">
                  <c:v>3178</c:v>
                </c:pt>
                <c:pt idx="1590">
                  <c:v>3180</c:v>
                </c:pt>
                <c:pt idx="1591">
                  <c:v>3182</c:v>
                </c:pt>
                <c:pt idx="1592">
                  <c:v>3184</c:v>
                </c:pt>
                <c:pt idx="1593">
                  <c:v>3186</c:v>
                </c:pt>
                <c:pt idx="1594">
                  <c:v>3188</c:v>
                </c:pt>
                <c:pt idx="1595">
                  <c:v>3190</c:v>
                </c:pt>
                <c:pt idx="1596">
                  <c:v>3192</c:v>
                </c:pt>
                <c:pt idx="1597">
                  <c:v>3194</c:v>
                </c:pt>
                <c:pt idx="1598">
                  <c:v>3196</c:v>
                </c:pt>
                <c:pt idx="1599">
                  <c:v>3198</c:v>
                </c:pt>
                <c:pt idx="1600">
                  <c:v>3200</c:v>
                </c:pt>
                <c:pt idx="1601">
                  <c:v>3202</c:v>
                </c:pt>
                <c:pt idx="1602">
                  <c:v>3204</c:v>
                </c:pt>
                <c:pt idx="1603">
                  <c:v>3206</c:v>
                </c:pt>
                <c:pt idx="1604">
                  <c:v>3208</c:v>
                </c:pt>
                <c:pt idx="1605">
                  <c:v>3210</c:v>
                </c:pt>
                <c:pt idx="1606">
                  <c:v>3212</c:v>
                </c:pt>
                <c:pt idx="1607">
                  <c:v>3214</c:v>
                </c:pt>
                <c:pt idx="1608">
                  <c:v>3216</c:v>
                </c:pt>
                <c:pt idx="1609">
                  <c:v>3218</c:v>
                </c:pt>
                <c:pt idx="1610">
                  <c:v>3220</c:v>
                </c:pt>
                <c:pt idx="1611">
                  <c:v>3222</c:v>
                </c:pt>
                <c:pt idx="1612">
                  <c:v>3224</c:v>
                </c:pt>
                <c:pt idx="1613">
                  <c:v>3226</c:v>
                </c:pt>
                <c:pt idx="1614">
                  <c:v>3228</c:v>
                </c:pt>
                <c:pt idx="1615">
                  <c:v>3230</c:v>
                </c:pt>
                <c:pt idx="1616">
                  <c:v>3232</c:v>
                </c:pt>
                <c:pt idx="1617">
                  <c:v>3234</c:v>
                </c:pt>
                <c:pt idx="1618">
                  <c:v>3236</c:v>
                </c:pt>
                <c:pt idx="1619">
                  <c:v>3238</c:v>
                </c:pt>
                <c:pt idx="1620">
                  <c:v>3240</c:v>
                </c:pt>
                <c:pt idx="1621">
                  <c:v>3242</c:v>
                </c:pt>
                <c:pt idx="1622">
                  <c:v>3244</c:v>
                </c:pt>
                <c:pt idx="1623">
                  <c:v>3246</c:v>
                </c:pt>
                <c:pt idx="1624">
                  <c:v>3248</c:v>
                </c:pt>
                <c:pt idx="1625">
                  <c:v>3250</c:v>
                </c:pt>
                <c:pt idx="1626">
                  <c:v>3252</c:v>
                </c:pt>
                <c:pt idx="1627">
                  <c:v>3254</c:v>
                </c:pt>
                <c:pt idx="1628">
                  <c:v>3256</c:v>
                </c:pt>
                <c:pt idx="1629">
                  <c:v>3258</c:v>
                </c:pt>
                <c:pt idx="1630">
                  <c:v>3260</c:v>
                </c:pt>
                <c:pt idx="1631">
                  <c:v>3262</c:v>
                </c:pt>
                <c:pt idx="1632">
                  <c:v>3264</c:v>
                </c:pt>
                <c:pt idx="1633">
                  <c:v>3266</c:v>
                </c:pt>
                <c:pt idx="1634">
                  <c:v>3268</c:v>
                </c:pt>
                <c:pt idx="1635">
                  <c:v>3270</c:v>
                </c:pt>
                <c:pt idx="1636">
                  <c:v>3272</c:v>
                </c:pt>
                <c:pt idx="1637">
                  <c:v>3274</c:v>
                </c:pt>
                <c:pt idx="1638">
                  <c:v>3276</c:v>
                </c:pt>
                <c:pt idx="1639">
                  <c:v>3278</c:v>
                </c:pt>
                <c:pt idx="1640">
                  <c:v>3280</c:v>
                </c:pt>
                <c:pt idx="1641">
                  <c:v>3282</c:v>
                </c:pt>
                <c:pt idx="1642">
                  <c:v>3284</c:v>
                </c:pt>
                <c:pt idx="1643">
                  <c:v>3286</c:v>
                </c:pt>
                <c:pt idx="1644">
                  <c:v>3288</c:v>
                </c:pt>
                <c:pt idx="1645">
                  <c:v>3290</c:v>
                </c:pt>
                <c:pt idx="1646">
                  <c:v>3292</c:v>
                </c:pt>
                <c:pt idx="1647">
                  <c:v>3294</c:v>
                </c:pt>
                <c:pt idx="1648">
                  <c:v>3296</c:v>
                </c:pt>
                <c:pt idx="1649">
                  <c:v>3298</c:v>
                </c:pt>
                <c:pt idx="1650">
                  <c:v>3300</c:v>
                </c:pt>
                <c:pt idx="1651">
                  <c:v>3302</c:v>
                </c:pt>
                <c:pt idx="1652">
                  <c:v>3304</c:v>
                </c:pt>
                <c:pt idx="1653">
                  <c:v>3306</c:v>
                </c:pt>
                <c:pt idx="1654">
                  <c:v>3308</c:v>
                </c:pt>
                <c:pt idx="1655">
                  <c:v>3310</c:v>
                </c:pt>
                <c:pt idx="1656">
                  <c:v>3312</c:v>
                </c:pt>
                <c:pt idx="1657">
                  <c:v>3314</c:v>
                </c:pt>
                <c:pt idx="1658">
                  <c:v>3316</c:v>
                </c:pt>
                <c:pt idx="1659">
                  <c:v>3318</c:v>
                </c:pt>
                <c:pt idx="1660">
                  <c:v>3320</c:v>
                </c:pt>
                <c:pt idx="1661">
                  <c:v>3322</c:v>
                </c:pt>
                <c:pt idx="1662">
                  <c:v>3324</c:v>
                </c:pt>
                <c:pt idx="1663">
                  <c:v>3326</c:v>
                </c:pt>
                <c:pt idx="1664">
                  <c:v>3328</c:v>
                </c:pt>
                <c:pt idx="1665">
                  <c:v>3330</c:v>
                </c:pt>
                <c:pt idx="1666">
                  <c:v>3332</c:v>
                </c:pt>
                <c:pt idx="1667">
                  <c:v>3334</c:v>
                </c:pt>
                <c:pt idx="1668">
                  <c:v>3336</c:v>
                </c:pt>
                <c:pt idx="1669">
                  <c:v>3338</c:v>
                </c:pt>
                <c:pt idx="1670">
                  <c:v>3340</c:v>
                </c:pt>
                <c:pt idx="1671">
                  <c:v>3342</c:v>
                </c:pt>
                <c:pt idx="1672">
                  <c:v>3344</c:v>
                </c:pt>
                <c:pt idx="1673">
                  <c:v>3346</c:v>
                </c:pt>
                <c:pt idx="1674">
                  <c:v>3348</c:v>
                </c:pt>
                <c:pt idx="1675">
                  <c:v>3350</c:v>
                </c:pt>
                <c:pt idx="1676">
                  <c:v>3352</c:v>
                </c:pt>
                <c:pt idx="1677">
                  <c:v>3354</c:v>
                </c:pt>
                <c:pt idx="1678">
                  <c:v>3356</c:v>
                </c:pt>
                <c:pt idx="1679">
                  <c:v>3358</c:v>
                </c:pt>
                <c:pt idx="1680">
                  <c:v>3360</c:v>
                </c:pt>
                <c:pt idx="1681">
                  <c:v>3362</c:v>
                </c:pt>
                <c:pt idx="1682">
                  <c:v>3364</c:v>
                </c:pt>
                <c:pt idx="1683">
                  <c:v>3366</c:v>
                </c:pt>
                <c:pt idx="1684">
                  <c:v>3368</c:v>
                </c:pt>
                <c:pt idx="1685">
                  <c:v>3370</c:v>
                </c:pt>
                <c:pt idx="1686">
                  <c:v>3372</c:v>
                </c:pt>
                <c:pt idx="1687">
                  <c:v>3374</c:v>
                </c:pt>
                <c:pt idx="1688">
                  <c:v>3376</c:v>
                </c:pt>
                <c:pt idx="1689">
                  <c:v>3378</c:v>
                </c:pt>
                <c:pt idx="1690">
                  <c:v>3380</c:v>
                </c:pt>
                <c:pt idx="1691">
                  <c:v>3382</c:v>
                </c:pt>
                <c:pt idx="1692">
                  <c:v>3384</c:v>
                </c:pt>
                <c:pt idx="1693">
                  <c:v>3386</c:v>
                </c:pt>
                <c:pt idx="1694">
                  <c:v>3388</c:v>
                </c:pt>
                <c:pt idx="1695">
                  <c:v>3390</c:v>
                </c:pt>
                <c:pt idx="1696">
                  <c:v>3392</c:v>
                </c:pt>
                <c:pt idx="1697">
                  <c:v>3394</c:v>
                </c:pt>
                <c:pt idx="1698">
                  <c:v>3396</c:v>
                </c:pt>
                <c:pt idx="1699">
                  <c:v>3398</c:v>
                </c:pt>
                <c:pt idx="1700">
                  <c:v>3400</c:v>
                </c:pt>
                <c:pt idx="1701">
                  <c:v>3402</c:v>
                </c:pt>
                <c:pt idx="1702">
                  <c:v>3404</c:v>
                </c:pt>
                <c:pt idx="1703">
                  <c:v>3406</c:v>
                </c:pt>
                <c:pt idx="1704">
                  <c:v>3408</c:v>
                </c:pt>
                <c:pt idx="1705">
                  <c:v>3410</c:v>
                </c:pt>
                <c:pt idx="1706">
                  <c:v>3412</c:v>
                </c:pt>
                <c:pt idx="1707">
                  <c:v>3414</c:v>
                </c:pt>
                <c:pt idx="1708">
                  <c:v>3416</c:v>
                </c:pt>
                <c:pt idx="1709">
                  <c:v>3418</c:v>
                </c:pt>
                <c:pt idx="1710">
                  <c:v>3420</c:v>
                </c:pt>
                <c:pt idx="1711">
                  <c:v>3422</c:v>
                </c:pt>
                <c:pt idx="1712">
                  <c:v>3424</c:v>
                </c:pt>
                <c:pt idx="1713">
                  <c:v>3426</c:v>
                </c:pt>
                <c:pt idx="1714">
                  <c:v>3428</c:v>
                </c:pt>
                <c:pt idx="1715">
                  <c:v>3430</c:v>
                </c:pt>
                <c:pt idx="1716">
                  <c:v>3432</c:v>
                </c:pt>
                <c:pt idx="1717">
                  <c:v>3434</c:v>
                </c:pt>
                <c:pt idx="1718">
                  <c:v>3436</c:v>
                </c:pt>
                <c:pt idx="1719">
                  <c:v>3438</c:v>
                </c:pt>
                <c:pt idx="1720">
                  <c:v>3440</c:v>
                </c:pt>
                <c:pt idx="1721">
                  <c:v>3442</c:v>
                </c:pt>
                <c:pt idx="1722">
                  <c:v>3444</c:v>
                </c:pt>
                <c:pt idx="1723">
                  <c:v>3446</c:v>
                </c:pt>
                <c:pt idx="1724">
                  <c:v>3448</c:v>
                </c:pt>
                <c:pt idx="1725">
                  <c:v>3450</c:v>
                </c:pt>
                <c:pt idx="1726">
                  <c:v>3452</c:v>
                </c:pt>
                <c:pt idx="1727">
                  <c:v>3454</c:v>
                </c:pt>
                <c:pt idx="1728">
                  <c:v>3456</c:v>
                </c:pt>
                <c:pt idx="1729">
                  <c:v>3458</c:v>
                </c:pt>
                <c:pt idx="1730">
                  <c:v>3460</c:v>
                </c:pt>
                <c:pt idx="1731">
                  <c:v>3462</c:v>
                </c:pt>
                <c:pt idx="1732">
                  <c:v>3464</c:v>
                </c:pt>
                <c:pt idx="1733">
                  <c:v>3466</c:v>
                </c:pt>
                <c:pt idx="1734">
                  <c:v>3468</c:v>
                </c:pt>
                <c:pt idx="1735">
                  <c:v>3470</c:v>
                </c:pt>
                <c:pt idx="1736">
                  <c:v>3472</c:v>
                </c:pt>
                <c:pt idx="1737">
                  <c:v>3474</c:v>
                </c:pt>
                <c:pt idx="1738">
                  <c:v>3476</c:v>
                </c:pt>
                <c:pt idx="1739">
                  <c:v>3478</c:v>
                </c:pt>
                <c:pt idx="1740">
                  <c:v>3480</c:v>
                </c:pt>
                <c:pt idx="1741">
                  <c:v>3482</c:v>
                </c:pt>
                <c:pt idx="1742">
                  <c:v>3484</c:v>
                </c:pt>
                <c:pt idx="1743">
                  <c:v>3486</c:v>
                </c:pt>
                <c:pt idx="1744">
                  <c:v>3488</c:v>
                </c:pt>
                <c:pt idx="1745">
                  <c:v>3490</c:v>
                </c:pt>
                <c:pt idx="1746">
                  <c:v>3492</c:v>
                </c:pt>
                <c:pt idx="1747">
                  <c:v>3494</c:v>
                </c:pt>
                <c:pt idx="1748">
                  <c:v>3496</c:v>
                </c:pt>
                <c:pt idx="1749">
                  <c:v>3498</c:v>
                </c:pt>
                <c:pt idx="1750">
                  <c:v>3500</c:v>
                </c:pt>
                <c:pt idx="1751">
                  <c:v>3502</c:v>
                </c:pt>
                <c:pt idx="1752">
                  <c:v>3504</c:v>
                </c:pt>
                <c:pt idx="1753">
                  <c:v>3506</c:v>
                </c:pt>
                <c:pt idx="1754">
                  <c:v>3508</c:v>
                </c:pt>
                <c:pt idx="1755">
                  <c:v>3510</c:v>
                </c:pt>
                <c:pt idx="1756">
                  <c:v>3512</c:v>
                </c:pt>
                <c:pt idx="1757">
                  <c:v>3514</c:v>
                </c:pt>
                <c:pt idx="1758">
                  <c:v>3516</c:v>
                </c:pt>
                <c:pt idx="1759">
                  <c:v>3518</c:v>
                </c:pt>
                <c:pt idx="1760">
                  <c:v>3520</c:v>
                </c:pt>
                <c:pt idx="1761">
                  <c:v>3522</c:v>
                </c:pt>
                <c:pt idx="1762">
                  <c:v>3524</c:v>
                </c:pt>
                <c:pt idx="1763">
                  <c:v>3526</c:v>
                </c:pt>
                <c:pt idx="1764">
                  <c:v>3528</c:v>
                </c:pt>
                <c:pt idx="1765">
                  <c:v>3530</c:v>
                </c:pt>
                <c:pt idx="1766">
                  <c:v>3532</c:v>
                </c:pt>
                <c:pt idx="1767">
                  <c:v>3534</c:v>
                </c:pt>
                <c:pt idx="1768">
                  <c:v>3536</c:v>
                </c:pt>
                <c:pt idx="1769">
                  <c:v>3538</c:v>
                </c:pt>
                <c:pt idx="1770">
                  <c:v>3540</c:v>
                </c:pt>
                <c:pt idx="1771">
                  <c:v>3542</c:v>
                </c:pt>
                <c:pt idx="1772">
                  <c:v>3544</c:v>
                </c:pt>
                <c:pt idx="1773">
                  <c:v>3546</c:v>
                </c:pt>
                <c:pt idx="1774">
                  <c:v>3548</c:v>
                </c:pt>
                <c:pt idx="1775">
                  <c:v>3550</c:v>
                </c:pt>
                <c:pt idx="1776">
                  <c:v>3552</c:v>
                </c:pt>
                <c:pt idx="1777">
                  <c:v>3554</c:v>
                </c:pt>
                <c:pt idx="1778">
                  <c:v>3556</c:v>
                </c:pt>
                <c:pt idx="1779">
                  <c:v>3558</c:v>
                </c:pt>
                <c:pt idx="1780">
                  <c:v>3560</c:v>
                </c:pt>
                <c:pt idx="1781">
                  <c:v>3562</c:v>
                </c:pt>
                <c:pt idx="1782">
                  <c:v>3564</c:v>
                </c:pt>
                <c:pt idx="1783">
                  <c:v>3566</c:v>
                </c:pt>
                <c:pt idx="1784">
                  <c:v>3568</c:v>
                </c:pt>
                <c:pt idx="1785">
                  <c:v>3570</c:v>
                </c:pt>
                <c:pt idx="1786">
                  <c:v>3572</c:v>
                </c:pt>
                <c:pt idx="1787">
                  <c:v>3574</c:v>
                </c:pt>
                <c:pt idx="1788">
                  <c:v>3576</c:v>
                </c:pt>
                <c:pt idx="1789">
                  <c:v>3578</c:v>
                </c:pt>
                <c:pt idx="1790">
                  <c:v>3580</c:v>
                </c:pt>
                <c:pt idx="1791">
                  <c:v>3582</c:v>
                </c:pt>
                <c:pt idx="1792">
                  <c:v>3584</c:v>
                </c:pt>
                <c:pt idx="1793">
                  <c:v>3586</c:v>
                </c:pt>
                <c:pt idx="1794">
                  <c:v>3588</c:v>
                </c:pt>
                <c:pt idx="1795">
                  <c:v>3590</c:v>
                </c:pt>
                <c:pt idx="1796">
                  <c:v>3592</c:v>
                </c:pt>
                <c:pt idx="1797">
                  <c:v>3594</c:v>
                </c:pt>
                <c:pt idx="1798">
                  <c:v>3596</c:v>
                </c:pt>
                <c:pt idx="1799">
                  <c:v>3598</c:v>
                </c:pt>
                <c:pt idx="1800">
                  <c:v>3600</c:v>
                </c:pt>
                <c:pt idx="1801">
                  <c:v>3602</c:v>
                </c:pt>
                <c:pt idx="1802">
                  <c:v>3604</c:v>
                </c:pt>
                <c:pt idx="1803">
                  <c:v>3606</c:v>
                </c:pt>
                <c:pt idx="1804">
                  <c:v>3608</c:v>
                </c:pt>
                <c:pt idx="1805">
                  <c:v>3610</c:v>
                </c:pt>
                <c:pt idx="1806">
                  <c:v>3612</c:v>
                </c:pt>
                <c:pt idx="1807">
                  <c:v>3614</c:v>
                </c:pt>
                <c:pt idx="1808">
                  <c:v>3616</c:v>
                </c:pt>
                <c:pt idx="1809">
                  <c:v>3618</c:v>
                </c:pt>
                <c:pt idx="1810">
                  <c:v>3620</c:v>
                </c:pt>
                <c:pt idx="1811">
                  <c:v>3622</c:v>
                </c:pt>
                <c:pt idx="1812">
                  <c:v>3624</c:v>
                </c:pt>
                <c:pt idx="1813">
                  <c:v>3626</c:v>
                </c:pt>
                <c:pt idx="1814">
                  <c:v>3628</c:v>
                </c:pt>
                <c:pt idx="1815">
                  <c:v>3630</c:v>
                </c:pt>
                <c:pt idx="1816">
                  <c:v>3632</c:v>
                </c:pt>
                <c:pt idx="1817">
                  <c:v>3634</c:v>
                </c:pt>
                <c:pt idx="1818">
                  <c:v>3636</c:v>
                </c:pt>
                <c:pt idx="1819">
                  <c:v>3638</c:v>
                </c:pt>
                <c:pt idx="1820">
                  <c:v>3640</c:v>
                </c:pt>
                <c:pt idx="1821">
                  <c:v>3642</c:v>
                </c:pt>
                <c:pt idx="1822">
                  <c:v>3644</c:v>
                </c:pt>
                <c:pt idx="1823">
                  <c:v>3646</c:v>
                </c:pt>
                <c:pt idx="1824">
                  <c:v>3648</c:v>
                </c:pt>
                <c:pt idx="1825">
                  <c:v>3650</c:v>
                </c:pt>
                <c:pt idx="1826">
                  <c:v>3652</c:v>
                </c:pt>
                <c:pt idx="1827">
                  <c:v>3654</c:v>
                </c:pt>
                <c:pt idx="1828">
                  <c:v>3656</c:v>
                </c:pt>
                <c:pt idx="1829">
                  <c:v>3658</c:v>
                </c:pt>
                <c:pt idx="1830">
                  <c:v>3660</c:v>
                </c:pt>
                <c:pt idx="1831">
                  <c:v>3662</c:v>
                </c:pt>
                <c:pt idx="1832">
                  <c:v>3664</c:v>
                </c:pt>
                <c:pt idx="1833">
                  <c:v>3666</c:v>
                </c:pt>
                <c:pt idx="1834">
                  <c:v>3668</c:v>
                </c:pt>
                <c:pt idx="1835">
                  <c:v>3670</c:v>
                </c:pt>
                <c:pt idx="1836">
                  <c:v>3672</c:v>
                </c:pt>
                <c:pt idx="1837">
                  <c:v>3674</c:v>
                </c:pt>
                <c:pt idx="1838">
                  <c:v>3676</c:v>
                </c:pt>
                <c:pt idx="1839">
                  <c:v>3678</c:v>
                </c:pt>
                <c:pt idx="1840">
                  <c:v>3680</c:v>
                </c:pt>
                <c:pt idx="1841">
                  <c:v>3682</c:v>
                </c:pt>
                <c:pt idx="1842">
                  <c:v>3684</c:v>
                </c:pt>
                <c:pt idx="1843">
                  <c:v>3686</c:v>
                </c:pt>
                <c:pt idx="1844">
                  <c:v>3688</c:v>
                </c:pt>
                <c:pt idx="1845">
                  <c:v>3690</c:v>
                </c:pt>
                <c:pt idx="1846">
                  <c:v>3692</c:v>
                </c:pt>
                <c:pt idx="1847">
                  <c:v>3694</c:v>
                </c:pt>
                <c:pt idx="1848">
                  <c:v>3696</c:v>
                </c:pt>
                <c:pt idx="1849">
                  <c:v>3698</c:v>
                </c:pt>
                <c:pt idx="1850">
                  <c:v>3700</c:v>
                </c:pt>
                <c:pt idx="1851">
                  <c:v>3702</c:v>
                </c:pt>
                <c:pt idx="1852">
                  <c:v>3704</c:v>
                </c:pt>
                <c:pt idx="1853">
                  <c:v>3706</c:v>
                </c:pt>
                <c:pt idx="1854">
                  <c:v>3708</c:v>
                </c:pt>
                <c:pt idx="1855">
                  <c:v>3710</c:v>
                </c:pt>
                <c:pt idx="1856">
                  <c:v>3712</c:v>
                </c:pt>
                <c:pt idx="1857">
                  <c:v>3714</c:v>
                </c:pt>
                <c:pt idx="1858">
                  <c:v>3716</c:v>
                </c:pt>
                <c:pt idx="1859">
                  <c:v>3718</c:v>
                </c:pt>
                <c:pt idx="1860">
                  <c:v>3720</c:v>
                </c:pt>
                <c:pt idx="1861">
                  <c:v>3722</c:v>
                </c:pt>
                <c:pt idx="1862">
                  <c:v>3724</c:v>
                </c:pt>
                <c:pt idx="1863">
                  <c:v>3726</c:v>
                </c:pt>
                <c:pt idx="1864">
                  <c:v>3728</c:v>
                </c:pt>
                <c:pt idx="1865">
                  <c:v>3730</c:v>
                </c:pt>
                <c:pt idx="1866">
                  <c:v>3732</c:v>
                </c:pt>
                <c:pt idx="1867">
                  <c:v>3734</c:v>
                </c:pt>
                <c:pt idx="1868">
                  <c:v>3736</c:v>
                </c:pt>
                <c:pt idx="1869">
                  <c:v>3738</c:v>
                </c:pt>
                <c:pt idx="1870">
                  <c:v>3740</c:v>
                </c:pt>
                <c:pt idx="1871">
                  <c:v>3742</c:v>
                </c:pt>
                <c:pt idx="1872">
                  <c:v>3744</c:v>
                </c:pt>
                <c:pt idx="1873">
                  <c:v>3746</c:v>
                </c:pt>
                <c:pt idx="1874">
                  <c:v>3748</c:v>
                </c:pt>
                <c:pt idx="1875">
                  <c:v>3750</c:v>
                </c:pt>
                <c:pt idx="1876">
                  <c:v>3752</c:v>
                </c:pt>
                <c:pt idx="1877">
                  <c:v>3754</c:v>
                </c:pt>
                <c:pt idx="1878">
                  <c:v>3756</c:v>
                </c:pt>
                <c:pt idx="1879">
                  <c:v>3758</c:v>
                </c:pt>
                <c:pt idx="1880">
                  <c:v>3760</c:v>
                </c:pt>
                <c:pt idx="1881">
                  <c:v>3762</c:v>
                </c:pt>
                <c:pt idx="1882">
                  <c:v>3764</c:v>
                </c:pt>
                <c:pt idx="1883">
                  <c:v>3766</c:v>
                </c:pt>
                <c:pt idx="1884">
                  <c:v>3768</c:v>
                </c:pt>
                <c:pt idx="1885">
                  <c:v>3770</c:v>
                </c:pt>
                <c:pt idx="1886">
                  <c:v>3772</c:v>
                </c:pt>
                <c:pt idx="1887">
                  <c:v>3774</c:v>
                </c:pt>
                <c:pt idx="1888">
                  <c:v>3776</c:v>
                </c:pt>
                <c:pt idx="1889">
                  <c:v>3778</c:v>
                </c:pt>
                <c:pt idx="1890">
                  <c:v>3780</c:v>
                </c:pt>
                <c:pt idx="1891">
                  <c:v>3782</c:v>
                </c:pt>
                <c:pt idx="1892">
                  <c:v>3784</c:v>
                </c:pt>
                <c:pt idx="1893">
                  <c:v>3786</c:v>
                </c:pt>
                <c:pt idx="1894">
                  <c:v>3788</c:v>
                </c:pt>
                <c:pt idx="1895">
                  <c:v>3790</c:v>
                </c:pt>
                <c:pt idx="1896">
                  <c:v>3792</c:v>
                </c:pt>
                <c:pt idx="1897">
                  <c:v>3794</c:v>
                </c:pt>
                <c:pt idx="1898">
                  <c:v>3796</c:v>
                </c:pt>
                <c:pt idx="1899">
                  <c:v>3798</c:v>
                </c:pt>
                <c:pt idx="1900">
                  <c:v>3800</c:v>
                </c:pt>
                <c:pt idx="1901">
                  <c:v>3802</c:v>
                </c:pt>
                <c:pt idx="1902">
                  <c:v>3804</c:v>
                </c:pt>
                <c:pt idx="1903">
                  <c:v>3806</c:v>
                </c:pt>
                <c:pt idx="1904">
                  <c:v>3808</c:v>
                </c:pt>
                <c:pt idx="1905">
                  <c:v>3810</c:v>
                </c:pt>
                <c:pt idx="1906">
                  <c:v>3812</c:v>
                </c:pt>
                <c:pt idx="1907">
                  <c:v>3814</c:v>
                </c:pt>
                <c:pt idx="1908">
                  <c:v>3816</c:v>
                </c:pt>
                <c:pt idx="1909">
                  <c:v>3818</c:v>
                </c:pt>
                <c:pt idx="1910">
                  <c:v>3820</c:v>
                </c:pt>
                <c:pt idx="1911">
                  <c:v>3822</c:v>
                </c:pt>
                <c:pt idx="1912">
                  <c:v>3824</c:v>
                </c:pt>
                <c:pt idx="1913">
                  <c:v>3826</c:v>
                </c:pt>
                <c:pt idx="1914">
                  <c:v>3828</c:v>
                </c:pt>
                <c:pt idx="1915">
                  <c:v>3830</c:v>
                </c:pt>
                <c:pt idx="1916">
                  <c:v>3832</c:v>
                </c:pt>
                <c:pt idx="1917">
                  <c:v>3834</c:v>
                </c:pt>
                <c:pt idx="1918">
                  <c:v>3836</c:v>
                </c:pt>
                <c:pt idx="1919">
                  <c:v>3838</c:v>
                </c:pt>
                <c:pt idx="1920">
                  <c:v>3840</c:v>
                </c:pt>
                <c:pt idx="1921">
                  <c:v>3842</c:v>
                </c:pt>
                <c:pt idx="1922">
                  <c:v>3844</c:v>
                </c:pt>
                <c:pt idx="1923">
                  <c:v>3846</c:v>
                </c:pt>
                <c:pt idx="1924">
                  <c:v>3848</c:v>
                </c:pt>
                <c:pt idx="1925">
                  <c:v>3850</c:v>
                </c:pt>
                <c:pt idx="1926">
                  <c:v>3852</c:v>
                </c:pt>
                <c:pt idx="1927">
                  <c:v>3854</c:v>
                </c:pt>
                <c:pt idx="1928">
                  <c:v>3856</c:v>
                </c:pt>
                <c:pt idx="1929">
                  <c:v>3858</c:v>
                </c:pt>
                <c:pt idx="1930">
                  <c:v>3860</c:v>
                </c:pt>
                <c:pt idx="1931">
                  <c:v>3862</c:v>
                </c:pt>
                <c:pt idx="1932">
                  <c:v>3864</c:v>
                </c:pt>
                <c:pt idx="1933">
                  <c:v>3866</c:v>
                </c:pt>
                <c:pt idx="1934">
                  <c:v>3868</c:v>
                </c:pt>
                <c:pt idx="1935">
                  <c:v>3870</c:v>
                </c:pt>
                <c:pt idx="1936">
                  <c:v>3872</c:v>
                </c:pt>
                <c:pt idx="1937">
                  <c:v>3874</c:v>
                </c:pt>
                <c:pt idx="1938">
                  <c:v>3876</c:v>
                </c:pt>
                <c:pt idx="1939">
                  <c:v>3878</c:v>
                </c:pt>
                <c:pt idx="1940">
                  <c:v>3880</c:v>
                </c:pt>
                <c:pt idx="1941">
                  <c:v>3882</c:v>
                </c:pt>
                <c:pt idx="1942">
                  <c:v>3884</c:v>
                </c:pt>
                <c:pt idx="1943">
                  <c:v>3886</c:v>
                </c:pt>
                <c:pt idx="1944">
                  <c:v>3888</c:v>
                </c:pt>
                <c:pt idx="1945">
                  <c:v>3890</c:v>
                </c:pt>
                <c:pt idx="1946">
                  <c:v>3892</c:v>
                </c:pt>
                <c:pt idx="1947">
                  <c:v>3894</c:v>
                </c:pt>
                <c:pt idx="1948">
                  <c:v>3896</c:v>
                </c:pt>
                <c:pt idx="1949">
                  <c:v>3898</c:v>
                </c:pt>
                <c:pt idx="1950">
                  <c:v>3900</c:v>
                </c:pt>
                <c:pt idx="1951">
                  <c:v>3902</c:v>
                </c:pt>
                <c:pt idx="1952">
                  <c:v>3904</c:v>
                </c:pt>
                <c:pt idx="1953">
                  <c:v>3906</c:v>
                </c:pt>
                <c:pt idx="1954">
                  <c:v>3908</c:v>
                </c:pt>
                <c:pt idx="1955">
                  <c:v>3910</c:v>
                </c:pt>
                <c:pt idx="1956">
                  <c:v>3912</c:v>
                </c:pt>
                <c:pt idx="1957">
                  <c:v>3914</c:v>
                </c:pt>
                <c:pt idx="1958">
                  <c:v>3916</c:v>
                </c:pt>
                <c:pt idx="1959">
                  <c:v>3918</c:v>
                </c:pt>
                <c:pt idx="1960">
                  <c:v>3920</c:v>
                </c:pt>
                <c:pt idx="1961">
                  <c:v>3922</c:v>
                </c:pt>
                <c:pt idx="1962">
                  <c:v>3924</c:v>
                </c:pt>
                <c:pt idx="1963">
                  <c:v>3926</c:v>
                </c:pt>
                <c:pt idx="1964">
                  <c:v>3928</c:v>
                </c:pt>
                <c:pt idx="1965">
                  <c:v>3930</c:v>
                </c:pt>
                <c:pt idx="1966">
                  <c:v>3932</c:v>
                </c:pt>
                <c:pt idx="1967">
                  <c:v>3934</c:v>
                </c:pt>
                <c:pt idx="1968">
                  <c:v>3936</c:v>
                </c:pt>
                <c:pt idx="1969">
                  <c:v>3938</c:v>
                </c:pt>
                <c:pt idx="1970">
                  <c:v>3940</c:v>
                </c:pt>
                <c:pt idx="1971">
                  <c:v>3942</c:v>
                </c:pt>
                <c:pt idx="1972">
                  <c:v>3944</c:v>
                </c:pt>
                <c:pt idx="1973">
                  <c:v>3946</c:v>
                </c:pt>
                <c:pt idx="1974">
                  <c:v>3948</c:v>
                </c:pt>
                <c:pt idx="1975">
                  <c:v>3950</c:v>
                </c:pt>
                <c:pt idx="1976">
                  <c:v>3952</c:v>
                </c:pt>
                <c:pt idx="1977">
                  <c:v>3954</c:v>
                </c:pt>
                <c:pt idx="1978">
                  <c:v>3956</c:v>
                </c:pt>
                <c:pt idx="1979">
                  <c:v>3958</c:v>
                </c:pt>
                <c:pt idx="1980">
                  <c:v>3960</c:v>
                </c:pt>
                <c:pt idx="1981">
                  <c:v>3962</c:v>
                </c:pt>
                <c:pt idx="1982">
                  <c:v>3964</c:v>
                </c:pt>
                <c:pt idx="1983">
                  <c:v>3966</c:v>
                </c:pt>
                <c:pt idx="1984">
                  <c:v>3968</c:v>
                </c:pt>
                <c:pt idx="1985">
                  <c:v>3970</c:v>
                </c:pt>
                <c:pt idx="1986">
                  <c:v>3972</c:v>
                </c:pt>
                <c:pt idx="1987">
                  <c:v>3974</c:v>
                </c:pt>
                <c:pt idx="1988">
                  <c:v>3976</c:v>
                </c:pt>
                <c:pt idx="1989">
                  <c:v>3978</c:v>
                </c:pt>
                <c:pt idx="1990">
                  <c:v>3980</c:v>
                </c:pt>
                <c:pt idx="1991">
                  <c:v>3982</c:v>
                </c:pt>
                <c:pt idx="1992">
                  <c:v>3984</c:v>
                </c:pt>
                <c:pt idx="1993">
                  <c:v>3986</c:v>
                </c:pt>
                <c:pt idx="1994">
                  <c:v>3988</c:v>
                </c:pt>
                <c:pt idx="1995">
                  <c:v>3990</c:v>
                </c:pt>
                <c:pt idx="1996">
                  <c:v>3992</c:v>
                </c:pt>
                <c:pt idx="1997">
                  <c:v>3994</c:v>
                </c:pt>
                <c:pt idx="1998">
                  <c:v>3996</c:v>
                </c:pt>
                <c:pt idx="1999">
                  <c:v>3998</c:v>
                </c:pt>
                <c:pt idx="2000">
                  <c:v>4000</c:v>
                </c:pt>
                <c:pt idx="2001">
                  <c:v>4002</c:v>
                </c:pt>
                <c:pt idx="2002">
                  <c:v>4004</c:v>
                </c:pt>
                <c:pt idx="2003">
                  <c:v>4006</c:v>
                </c:pt>
                <c:pt idx="2004">
                  <c:v>4008</c:v>
                </c:pt>
                <c:pt idx="2005">
                  <c:v>4010</c:v>
                </c:pt>
                <c:pt idx="2006">
                  <c:v>4012</c:v>
                </c:pt>
                <c:pt idx="2007">
                  <c:v>4014</c:v>
                </c:pt>
                <c:pt idx="2008">
                  <c:v>4016</c:v>
                </c:pt>
                <c:pt idx="2009">
                  <c:v>4018</c:v>
                </c:pt>
                <c:pt idx="2010">
                  <c:v>4020</c:v>
                </c:pt>
                <c:pt idx="2011">
                  <c:v>4022</c:v>
                </c:pt>
                <c:pt idx="2012">
                  <c:v>4024</c:v>
                </c:pt>
                <c:pt idx="2013">
                  <c:v>4026</c:v>
                </c:pt>
                <c:pt idx="2014">
                  <c:v>4028</c:v>
                </c:pt>
                <c:pt idx="2015">
                  <c:v>4030</c:v>
                </c:pt>
                <c:pt idx="2016">
                  <c:v>4032</c:v>
                </c:pt>
                <c:pt idx="2017">
                  <c:v>4034</c:v>
                </c:pt>
                <c:pt idx="2018">
                  <c:v>4036</c:v>
                </c:pt>
                <c:pt idx="2019">
                  <c:v>4038</c:v>
                </c:pt>
                <c:pt idx="2020">
                  <c:v>4040</c:v>
                </c:pt>
                <c:pt idx="2021">
                  <c:v>4042</c:v>
                </c:pt>
                <c:pt idx="2022">
                  <c:v>4044</c:v>
                </c:pt>
                <c:pt idx="2023">
                  <c:v>4046</c:v>
                </c:pt>
                <c:pt idx="2024">
                  <c:v>4048</c:v>
                </c:pt>
                <c:pt idx="2025">
                  <c:v>4050</c:v>
                </c:pt>
                <c:pt idx="2026">
                  <c:v>4052</c:v>
                </c:pt>
                <c:pt idx="2027">
                  <c:v>4054</c:v>
                </c:pt>
                <c:pt idx="2028">
                  <c:v>4056</c:v>
                </c:pt>
                <c:pt idx="2029">
                  <c:v>4058</c:v>
                </c:pt>
                <c:pt idx="2030">
                  <c:v>4060</c:v>
                </c:pt>
                <c:pt idx="2031">
                  <c:v>4062</c:v>
                </c:pt>
                <c:pt idx="2032">
                  <c:v>4064</c:v>
                </c:pt>
                <c:pt idx="2033">
                  <c:v>4066</c:v>
                </c:pt>
                <c:pt idx="2034">
                  <c:v>4068</c:v>
                </c:pt>
                <c:pt idx="2035">
                  <c:v>4070</c:v>
                </c:pt>
                <c:pt idx="2036">
                  <c:v>4072</c:v>
                </c:pt>
                <c:pt idx="2037">
                  <c:v>4074</c:v>
                </c:pt>
                <c:pt idx="2038">
                  <c:v>4076</c:v>
                </c:pt>
                <c:pt idx="2039">
                  <c:v>4078</c:v>
                </c:pt>
                <c:pt idx="2040">
                  <c:v>4080</c:v>
                </c:pt>
                <c:pt idx="2041">
                  <c:v>4082</c:v>
                </c:pt>
                <c:pt idx="2042">
                  <c:v>4084</c:v>
                </c:pt>
                <c:pt idx="2043">
                  <c:v>4086</c:v>
                </c:pt>
                <c:pt idx="2044">
                  <c:v>4088</c:v>
                </c:pt>
                <c:pt idx="2045">
                  <c:v>4090</c:v>
                </c:pt>
                <c:pt idx="2046">
                  <c:v>4092</c:v>
                </c:pt>
                <c:pt idx="2047">
                  <c:v>4094</c:v>
                </c:pt>
                <c:pt idx="2048">
                  <c:v>4096</c:v>
                </c:pt>
                <c:pt idx="2049">
                  <c:v>4098</c:v>
                </c:pt>
                <c:pt idx="2050">
                  <c:v>4100</c:v>
                </c:pt>
                <c:pt idx="2051">
                  <c:v>4102</c:v>
                </c:pt>
                <c:pt idx="2052">
                  <c:v>4104</c:v>
                </c:pt>
                <c:pt idx="2053">
                  <c:v>4106</c:v>
                </c:pt>
                <c:pt idx="2054">
                  <c:v>4108</c:v>
                </c:pt>
                <c:pt idx="2055">
                  <c:v>4110</c:v>
                </c:pt>
                <c:pt idx="2056">
                  <c:v>4112</c:v>
                </c:pt>
                <c:pt idx="2057">
                  <c:v>4114</c:v>
                </c:pt>
                <c:pt idx="2058">
                  <c:v>4116</c:v>
                </c:pt>
                <c:pt idx="2059">
                  <c:v>4118</c:v>
                </c:pt>
                <c:pt idx="2060">
                  <c:v>4120</c:v>
                </c:pt>
                <c:pt idx="2061">
                  <c:v>4122</c:v>
                </c:pt>
                <c:pt idx="2062">
                  <c:v>4124</c:v>
                </c:pt>
                <c:pt idx="2063">
                  <c:v>4126</c:v>
                </c:pt>
                <c:pt idx="2064">
                  <c:v>4128</c:v>
                </c:pt>
                <c:pt idx="2065">
                  <c:v>4130</c:v>
                </c:pt>
                <c:pt idx="2066">
                  <c:v>4132</c:v>
                </c:pt>
                <c:pt idx="2067">
                  <c:v>4134</c:v>
                </c:pt>
                <c:pt idx="2068">
                  <c:v>4136</c:v>
                </c:pt>
                <c:pt idx="2069">
                  <c:v>4138</c:v>
                </c:pt>
                <c:pt idx="2070">
                  <c:v>4140</c:v>
                </c:pt>
                <c:pt idx="2071">
                  <c:v>4142</c:v>
                </c:pt>
                <c:pt idx="2072">
                  <c:v>4144</c:v>
                </c:pt>
                <c:pt idx="2073">
                  <c:v>4146</c:v>
                </c:pt>
                <c:pt idx="2074">
                  <c:v>4148</c:v>
                </c:pt>
                <c:pt idx="2075">
                  <c:v>4150</c:v>
                </c:pt>
                <c:pt idx="2076">
                  <c:v>4152</c:v>
                </c:pt>
                <c:pt idx="2077">
                  <c:v>4154</c:v>
                </c:pt>
                <c:pt idx="2078">
                  <c:v>4156</c:v>
                </c:pt>
                <c:pt idx="2079">
                  <c:v>4158</c:v>
                </c:pt>
                <c:pt idx="2080">
                  <c:v>4160</c:v>
                </c:pt>
                <c:pt idx="2081">
                  <c:v>4162</c:v>
                </c:pt>
                <c:pt idx="2082">
                  <c:v>4164</c:v>
                </c:pt>
                <c:pt idx="2083">
                  <c:v>4166</c:v>
                </c:pt>
                <c:pt idx="2084">
                  <c:v>4168</c:v>
                </c:pt>
                <c:pt idx="2085">
                  <c:v>4170</c:v>
                </c:pt>
                <c:pt idx="2086">
                  <c:v>4172</c:v>
                </c:pt>
                <c:pt idx="2087">
                  <c:v>4174</c:v>
                </c:pt>
                <c:pt idx="2088">
                  <c:v>4176</c:v>
                </c:pt>
                <c:pt idx="2089">
                  <c:v>4178</c:v>
                </c:pt>
                <c:pt idx="2090">
                  <c:v>4180</c:v>
                </c:pt>
                <c:pt idx="2091">
                  <c:v>4182</c:v>
                </c:pt>
                <c:pt idx="2092">
                  <c:v>4184</c:v>
                </c:pt>
                <c:pt idx="2093">
                  <c:v>4186</c:v>
                </c:pt>
                <c:pt idx="2094">
                  <c:v>4188</c:v>
                </c:pt>
                <c:pt idx="2095">
                  <c:v>4190</c:v>
                </c:pt>
                <c:pt idx="2096">
                  <c:v>4192</c:v>
                </c:pt>
                <c:pt idx="2097">
                  <c:v>4194</c:v>
                </c:pt>
                <c:pt idx="2098">
                  <c:v>4196</c:v>
                </c:pt>
                <c:pt idx="2099">
                  <c:v>4198</c:v>
                </c:pt>
                <c:pt idx="2100">
                  <c:v>4200</c:v>
                </c:pt>
                <c:pt idx="2101">
                  <c:v>4202</c:v>
                </c:pt>
                <c:pt idx="2102">
                  <c:v>4204</c:v>
                </c:pt>
                <c:pt idx="2103">
                  <c:v>4206</c:v>
                </c:pt>
                <c:pt idx="2104">
                  <c:v>4208</c:v>
                </c:pt>
                <c:pt idx="2105">
                  <c:v>4210</c:v>
                </c:pt>
                <c:pt idx="2106">
                  <c:v>4212</c:v>
                </c:pt>
                <c:pt idx="2107">
                  <c:v>4214</c:v>
                </c:pt>
                <c:pt idx="2108">
                  <c:v>4216</c:v>
                </c:pt>
                <c:pt idx="2109">
                  <c:v>4218</c:v>
                </c:pt>
                <c:pt idx="2110">
                  <c:v>4220</c:v>
                </c:pt>
                <c:pt idx="2111">
                  <c:v>4222</c:v>
                </c:pt>
                <c:pt idx="2112">
                  <c:v>4224</c:v>
                </c:pt>
                <c:pt idx="2113">
                  <c:v>4226</c:v>
                </c:pt>
                <c:pt idx="2114">
                  <c:v>4228</c:v>
                </c:pt>
                <c:pt idx="2115">
                  <c:v>4230</c:v>
                </c:pt>
                <c:pt idx="2116">
                  <c:v>4232</c:v>
                </c:pt>
                <c:pt idx="2117">
                  <c:v>4234</c:v>
                </c:pt>
                <c:pt idx="2118">
                  <c:v>4236</c:v>
                </c:pt>
                <c:pt idx="2119">
                  <c:v>4238</c:v>
                </c:pt>
                <c:pt idx="2120">
                  <c:v>4240</c:v>
                </c:pt>
                <c:pt idx="2121">
                  <c:v>4242</c:v>
                </c:pt>
                <c:pt idx="2122">
                  <c:v>4244</c:v>
                </c:pt>
                <c:pt idx="2123">
                  <c:v>4246</c:v>
                </c:pt>
                <c:pt idx="2124">
                  <c:v>4248</c:v>
                </c:pt>
                <c:pt idx="2125">
                  <c:v>4250</c:v>
                </c:pt>
                <c:pt idx="2126">
                  <c:v>4252</c:v>
                </c:pt>
                <c:pt idx="2127">
                  <c:v>4254</c:v>
                </c:pt>
                <c:pt idx="2128">
                  <c:v>4256</c:v>
                </c:pt>
                <c:pt idx="2129">
                  <c:v>4258</c:v>
                </c:pt>
                <c:pt idx="2130">
                  <c:v>4260</c:v>
                </c:pt>
                <c:pt idx="2131">
                  <c:v>4262</c:v>
                </c:pt>
                <c:pt idx="2132">
                  <c:v>4264</c:v>
                </c:pt>
                <c:pt idx="2133">
                  <c:v>4266</c:v>
                </c:pt>
                <c:pt idx="2134">
                  <c:v>4268</c:v>
                </c:pt>
                <c:pt idx="2135">
                  <c:v>4270</c:v>
                </c:pt>
                <c:pt idx="2136">
                  <c:v>4272</c:v>
                </c:pt>
                <c:pt idx="2137">
                  <c:v>4274</c:v>
                </c:pt>
                <c:pt idx="2138">
                  <c:v>4276</c:v>
                </c:pt>
                <c:pt idx="2139">
                  <c:v>4278</c:v>
                </c:pt>
                <c:pt idx="2140">
                  <c:v>4280</c:v>
                </c:pt>
                <c:pt idx="2141">
                  <c:v>4282</c:v>
                </c:pt>
                <c:pt idx="2142">
                  <c:v>4284</c:v>
                </c:pt>
                <c:pt idx="2143">
                  <c:v>4286</c:v>
                </c:pt>
                <c:pt idx="2144">
                  <c:v>4288</c:v>
                </c:pt>
                <c:pt idx="2145">
                  <c:v>4290</c:v>
                </c:pt>
                <c:pt idx="2146">
                  <c:v>4292</c:v>
                </c:pt>
                <c:pt idx="2147">
                  <c:v>4294</c:v>
                </c:pt>
                <c:pt idx="2148">
                  <c:v>4296</c:v>
                </c:pt>
                <c:pt idx="2149">
                  <c:v>4298</c:v>
                </c:pt>
                <c:pt idx="2150">
                  <c:v>4300</c:v>
                </c:pt>
                <c:pt idx="2151">
                  <c:v>4302</c:v>
                </c:pt>
                <c:pt idx="2152">
                  <c:v>4304</c:v>
                </c:pt>
                <c:pt idx="2153">
                  <c:v>4306</c:v>
                </c:pt>
                <c:pt idx="2154">
                  <c:v>4308</c:v>
                </c:pt>
                <c:pt idx="2155">
                  <c:v>4310</c:v>
                </c:pt>
                <c:pt idx="2156">
                  <c:v>4312</c:v>
                </c:pt>
                <c:pt idx="2157">
                  <c:v>4314</c:v>
                </c:pt>
                <c:pt idx="2158">
                  <c:v>4316</c:v>
                </c:pt>
                <c:pt idx="2159">
                  <c:v>4318</c:v>
                </c:pt>
                <c:pt idx="2160">
                  <c:v>4320</c:v>
                </c:pt>
                <c:pt idx="2161">
                  <c:v>4322</c:v>
                </c:pt>
                <c:pt idx="2162">
                  <c:v>4324</c:v>
                </c:pt>
                <c:pt idx="2163">
                  <c:v>4326</c:v>
                </c:pt>
                <c:pt idx="2164">
                  <c:v>4328</c:v>
                </c:pt>
                <c:pt idx="2165">
                  <c:v>4330</c:v>
                </c:pt>
                <c:pt idx="2166">
                  <c:v>4332</c:v>
                </c:pt>
                <c:pt idx="2167">
                  <c:v>4334</c:v>
                </c:pt>
                <c:pt idx="2168">
                  <c:v>4336</c:v>
                </c:pt>
                <c:pt idx="2169">
                  <c:v>4338</c:v>
                </c:pt>
                <c:pt idx="2170">
                  <c:v>4340</c:v>
                </c:pt>
                <c:pt idx="2171">
                  <c:v>4342</c:v>
                </c:pt>
                <c:pt idx="2172">
                  <c:v>4344</c:v>
                </c:pt>
                <c:pt idx="2173">
                  <c:v>4346</c:v>
                </c:pt>
                <c:pt idx="2174">
                  <c:v>4348</c:v>
                </c:pt>
                <c:pt idx="2175">
                  <c:v>4350</c:v>
                </c:pt>
                <c:pt idx="2176">
                  <c:v>4352</c:v>
                </c:pt>
                <c:pt idx="2177">
                  <c:v>4354</c:v>
                </c:pt>
                <c:pt idx="2178">
                  <c:v>4356</c:v>
                </c:pt>
                <c:pt idx="2179">
                  <c:v>4358</c:v>
                </c:pt>
                <c:pt idx="2180">
                  <c:v>4360</c:v>
                </c:pt>
                <c:pt idx="2181">
                  <c:v>4362</c:v>
                </c:pt>
                <c:pt idx="2182">
                  <c:v>4364</c:v>
                </c:pt>
                <c:pt idx="2183">
                  <c:v>4366</c:v>
                </c:pt>
                <c:pt idx="2184">
                  <c:v>4368</c:v>
                </c:pt>
                <c:pt idx="2185">
                  <c:v>4370</c:v>
                </c:pt>
                <c:pt idx="2186">
                  <c:v>4372</c:v>
                </c:pt>
                <c:pt idx="2187">
                  <c:v>4374</c:v>
                </c:pt>
                <c:pt idx="2188">
                  <c:v>4376</c:v>
                </c:pt>
                <c:pt idx="2189">
                  <c:v>4378</c:v>
                </c:pt>
                <c:pt idx="2190">
                  <c:v>4380</c:v>
                </c:pt>
                <c:pt idx="2191">
                  <c:v>4382</c:v>
                </c:pt>
                <c:pt idx="2192">
                  <c:v>4384</c:v>
                </c:pt>
                <c:pt idx="2193">
                  <c:v>4386</c:v>
                </c:pt>
                <c:pt idx="2194">
                  <c:v>4388</c:v>
                </c:pt>
                <c:pt idx="2195">
                  <c:v>4390</c:v>
                </c:pt>
                <c:pt idx="2196">
                  <c:v>4392</c:v>
                </c:pt>
                <c:pt idx="2197">
                  <c:v>4394</c:v>
                </c:pt>
                <c:pt idx="2198">
                  <c:v>4396</c:v>
                </c:pt>
                <c:pt idx="2199">
                  <c:v>4398</c:v>
                </c:pt>
                <c:pt idx="2200">
                  <c:v>4400</c:v>
                </c:pt>
                <c:pt idx="2201">
                  <c:v>4402</c:v>
                </c:pt>
                <c:pt idx="2202">
                  <c:v>4404</c:v>
                </c:pt>
                <c:pt idx="2203">
                  <c:v>4406</c:v>
                </c:pt>
                <c:pt idx="2204">
                  <c:v>4408</c:v>
                </c:pt>
                <c:pt idx="2205">
                  <c:v>4410</c:v>
                </c:pt>
                <c:pt idx="2206">
                  <c:v>4412</c:v>
                </c:pt>
                <c:pt idx="2207">
                  <c:v>4414</c:v>
                </c:pt>
                <c:pt idx="2208">
                  <c:v>4416</c:v>
                </c:pt>
                <c:pt idx="2209">
                  <c:v>4418</c:v>
                </c:pt>
                <c:pt idx="2210">
                  <c:v>4420</c:v>
                </c:pt>
                <c:pt idx="2211">
                  <c:v>4422</c:v>
                </c:pt>
                <c:pt idx="2212">
                  <c:v>4424</c:v>
                </c:pt>
                <c:pt idx="2213">
                  <c:v>4426</c:v>
                </c:pt>
                <c:pt idx="2214">
                  <c:v>4428</c:v>
                </c:pt>
                <c:pt idx="2215">
                  <c:v>4430</c:v>
                </c:pt>
                <c:pt idx="2216">
                  <c:v>4432</c:v>
                </c:pt>
                <c:pt idx="2217">
                  <c:v>4434</c:v>
                </c:pt>
                <c:pt idx="2218">
                  <c:v>4436</c:v>
                </c:pt>
                <c:pt idx="2219">
                  <c:v>4438</c:v>
                </c:pt>
                <c:pt idx="2220">
                  <c:v>4440</c:v>
                </c:pt>
                <c:pt idx="2221">
                  <c:v>4442</c:v>
                </c:pt>
                <c:pt idx="2222">
                  <c:v>4444</c:v>
                </c:pt>
                <c:pt idx="2223">
                  <c:v>4446</c:v>
                </c:pt>
                <c:pt idx="2224">
                  <c:v>4448</c:v>
                </c:pt>
                <c:pt idx="2225">
                  <c:v>4450</c:v>
                </c:pt>
                <c:pt idx="2226">
                  <c:v>4452</c:v>
                </c:pt>
                <c:pt idx="2227">
                  <c:v>4454</c:v>
                </c:pt>
                <c:pt idx="2228">
                  <c:v>4456</c:v>
                </c:pt>
                <c:pt idx="2229">
                  <c:v>4458</c:v>
                </c:pt>
                <c:pt idx="2230">
                  <c:v>4460</c:v>
                </c:pt>
                <c:pt idx="2231">
                  <c:v>4462</c:v>
                </c:pt>
                <c:pt idx="2232">
                  <c:v>4464</c:v>
                </c:pt>
                <c:pt idx="2233">
                  <c:v>4466</c:v>
                </c:pt>
                <c:pt idx="2234">
                  <c:v>4468</c:v>
                </c:pt>
                <c:pt idx="2235">
                  <c:v>4470</c:v>
                </c:pt>
                <c:pt idx="2236">
                  <c:v>4472</c:v>
                </c:pt>
                <c:pt idx="2237">
                  <c:v>4474</c:v>
                </c:pt>
                <c:pt idx="2238">
                  <c:v>4476</c:v>
                </c:pt>
                <c:pt idx="2239">
                  <c:v>4478</c:v>
                </c:pt>
                <c:pt idx="2240">
                  <c:v>4480</c:v>
                </c:pt>
                <c:pt idx="2241">
                  <c:v>4482</c:v>
                </c:pt>
                <c:pt idx="2242">
                  <c:v>4484</c:v>
                </c:pt>
                <c:pt idx="2243">
                  <c:v>4486</c:v>
                </c:pt>
                <c:pt idx="2244">
                  <c:v>4488</c:v>
                </c:pt>
                <c:pt idx="2245">
                  <c:v>4490</c:v>
                </c:pt>
                <c:pt idx="2246">
                  <c:v>4492</c:v>
                </c:pt>
                <c:pt idx="2247">
                  <c:v>4494</c:v>
                </c:pt>
                <c:pt idx="2248">
                  <c:v>4496</c:v>
                </c:pt>
                <c:pt idx="2249">
                  <c:v>4498</c:v>
                </c:pt>
                <c:pt idx="2250">
                  <c:v>4500</c:v>
                </c:pt>
                <c:pt idx="2251">
                  <c:v>4502</c:v>
                </c:pt>
                <c:pt idx="2252">
                  <c:v>4504</c:v>
                </c:pt>
                <c:pt idx="2253">
                  <c:v>4506</c:v>
                </c:pt>
                <c:pt idx="2254">
                  <c:v>4508</c:v>
                </c:pt>
                <c:pt idx="2255">
                  <c:v>4510</c:v>
                </c:pt>
                <c:pt idx="2256">
                  <c:v>4512</c:v>
                </c:pt>
                <c:pt idx="2257">
                  <c:v>4514</c:v>
                </c:pt>
                <c:pt idx="2258">
                  <c:v>4516</c:v>
                </c:pt>
                <c:pt idx="2259">
                  <c:v>4518</c:v>
                </c:pt>
                <c:pt idx="2260">
                  <c:v>4520</c:v>
                </c:pt>
                <c:pt idx="2261">
                  <c:v>4522</c:v>
                </c:pt>
                <c:pt idx="2262">
                  <c:v>4524</c:v>
                </c:pt>
                <c:pt idx="2263">
                  <c:v>4526</c:v>
                </c:pt>
                <c:pt idx="2264">
                  <c:v>4528</c:v>
                </c:pt>
                <c:pt idx="2265">
                  <c:v>4530</c:v>
                </c:pt>
                <c:pt idx="2266">
                  <c:v>4532</c:v>
                </c:pt>
                <c:pt idx="2267">
                  <c:v>4534</c:v>
                </c:pt>
                <c:pt idx="2268">
                  <c:v>4536</c:v>
                </c:pt>
                <c:pt idx="2269">
                  <c:v>4538</c:v>
                </c:pt>
                <c:pt idx="2270">
                  <c:v>4540</c:v>
                </c:pt>
                <c:pt idx="2271">
                  <c:v>4542</c:v>
                </c:pt>
                <c:pt idx="2272">
                  <c:v>4544</c:v>
                </c:pt>
                <c:pt idx="2273">
                  <c:v>4546</c:v>
                </c:pt>
                <c:pt idx="2274">
                  <c:v>4548</c:v>
                </c:pt>
                <c:pt idx="2275">
                  <c:v>4550</c:v>
                </c:pt>
                <c:pt idx="2276">
                  <c:v>4552</c:v>
                </c:pt>
                <c:pt idx="2277">
                  <c:v>4554</c:v>
                </c:pt>
                <c:pt idx="2278">
                  <c:v>4556</c:v>
                </c:pt>
                <c:pt idx="2279">
                  <c:v>4558</c:v>
                </c:pt>
                <c:pt idx="2280">
                  <c:v>4560</c:v>
                </c:pt>
                <c:pt idx="2281">
                  <c:v>4562</c:v>
                </c:pt>
                <c:pt idx="2282">
                  <c:v>4564</c:v>
                </c:pt>
                <c:pt idx="2283">
                  <c:v>4566</c:v>
                </c:pt>
                <c:pt idx="2284">
                  <c:v>4568</c:v>
                </c:pt>
                <c:pt idx="2285">
                  <c:v>4570</c:v>
                </c:pt>
                <c:pt idx="2286">
                  <c:v>4572</c:v>
                </c:pt>
                <c:pt idx="2287">
                  <c:v>4574</c:v>
                </c:pt>
                <c:pt idx="2288">
                  <c:v>4576</c:v>
                </c:pt>
                <c:pt idx="2289">
                  <c:v>4578</c:v>
                </c:pt>
                <c:pt idx="2290">
                  <c:v>4580</c:v>
                </c:pt>
                <c:pt idx="2291">
                  <c:v>4582</c:v>
                </c:pt>
                <c:pt idx="2292">
                  <c:v>4584</c:v>
                </c:pt>
                <c:pt idx="2293">
                  <c:v>4586</c:v>
                </c:pt>
                <c:pt idx="2294">
                  <c:v>4588</c:v>
                </c:pt>
                <c:pt idx="2295">
                  <c:v>4590</c:v>
                </c:pt>
                <c:pt idx="2296">
                  <c:v>4592</c:v>
                </c:pt>
                <c:pt idx="2297">
                  <c:v>4594</c:v>
                </c:pt>
                <c:pt idx="2298">
                  <c:v>4596</c:v>
                </c:pt>
                <c:pt idx="2299">
                  <c:v>4598</c:v>
                </c:pt>
                <c:pt idx="2300">
                  <c:v>4600</c:v>
                </c:pt>
                <c:pt idx="2301">
                  <c:v>4602</c:v>
                </c:pt>
                <c:pt idx="2302">
                  <c:v>4604</c:v>
                </c:pt>
                <c:pt idx="2303">
                  <c:v>4606</c:v>
                </c:pt>
                <c:pt idx="2304">
                  <c:v>4608</c:v>
                </c:pt>
                <c:pt idx="2305">
                  <c:v>4610</c:v>
                </c:pt>
                <c:pt idx="2306">
                  <c:v>4612</c:v>
                </c:pt>
                <c:pt idx="2307">
                  <c:v>4614</c:v>
                </c:pt>
                <c:pt idx="2308">
                  <c:v>4616</c:v>
                </c:pt>
                <c:pt idx="2309">
                  <c:v>4618</c:v>
                </c:pt>
                <c:pt idx="2310">
                  <c:v>4620</c:v>
                </c:pt>
                <c:pt idx="2311">
                  <c:v>4622</c:v>
                </c:pt>
                <c:pt idx="2312">
                  <c:v>4624</c:v>
                </c:pt>
                <c:pt idx="2313">
                  <c:v>4626</c:v>
                </c:pt>
                <c:pt idx="2314">
                  <c:v>4628</c:v>
                </c:pt>
                <c:pt idx="2315">
                  <c:v>4630</c:v>
                </c:pt>
                <c:pt idx="2316">
                  <c:v>4632</c:v>
                </c:pt>
                <c:pt idx="2317">
                  <c:v>4634</c:v>
                </c:pt>
                <c:pt idx="2318">
                  <c:v>4636</c:v>
                </c:pt>
                <c:pt idx="2319">
                  <c:v>4638</c:v>
                </c:pt>
                <c:pt idx="2320">
                  <c:v>4640</c:v>
                </c:pt>
                <c:pt idx="2321">
                  <c:v>4642</c:v>
                </c:pt>
                <c:pt idx="2322">
                  <c:v>4644</c:v>
                </c:pt>
                <c:pt idx="2323">
                  <c:v>4646</c:v>
                </c:pt>
                <c:pt idx="2324">
                  <c:v>4648</c:v>
                </c:pt>
                <c:pt idx="2325">
                  <c:v>4650</c:v>
                </c:pt>
                <c:pt idx="2326">
                  <c:v>4652</c:v>
                </c:pt>
                <c:pt idx="2327">
                  <c:v>4654</c:v>
                </c:pt>
                <c:pt idx="2328">
                  <c:v>4656</c:v>
                </c:pt>
                <c:pt idx="2329">
                  <c:v>4658</c:v>
                </c:pt>
                <c:pt idx="2330">
                  <c:v>4660</c:v>
                </c:pt>
                <c:pt idx="2331">
                  <c:v>4662</c:v>
                </c:pt>
                <c:pt idx="2332">
                  <c:v>4664</c:v>
                </c:pt>
                <c:pt idx="2333">
                  <c:v>4666</c:v>
                </c:pt>
                <c:pt idx="2334">
                  <c:v>4668</c:v>
                </c:pt>
                <c:pt idx="2335">
                  <c:v>4670</c:v>
                </c:pt>
                <c:pt idx="2336">
                  <c:v>4672</c:v>
                </c:pt>
                <c:pt idx="2337">
                  <c:v>4674</c:v>
                </c:pt>
                <c:pt idx="2338">
                  <c:v>4676</c:v>
                </c:pt>
                <c:pt idx="2339">
                  <c:v>4678</c:v>
                </c:pt>
                <c:pt idx="2340">
                  <c:v>4680</c:v>
                </c:pt>
                <c:pt idx="2341">
                  <c:v>4682</c:v>
                </c:pt>
                <c:pt idx="2342">
                  <c:v>4684</c:v>
                </c:pt>
                <c:pt idx="2343">
                  <c:v>4686</c:v>
                </c:pt>
                <c:pt idx="2344">
                  <c:v>4688</c:v>
                </c:pt>
                <c:pt idx="2345">
                  <c:v>4690</c:v>
                </c:pt>
                <c:pt idx="2346">
                  <c:v>4692</c:v>
                </c:pt>
                <c:pt idx="2347">
                  <c:v>4694</c:v>
                </c:pt>
                <c:pt idx="2348">
                  <c:v>4696</c:v>
                </c:pt>
                <c:pt idx="2349">
                  <c:v>4698</c:v>
                </c:pt>
                <c:pt idx="2350">
                  <c:v>4700</c:v>
                </c:pt>
                <c:pt idx="2351">
                  <c:v>4702</c:v>
                </c:pt>
                <c:pt idx="2352">
                  <c:v>4704</c:v>
                </c:pt>
                <c:pt idx="2353">
                  <c:v>4706</c:v>
                </c:pt>
                <c:pt idx="2354">
                  <c:v>4708</c:v>
                </c:pt>
                <c:pt idx="2355">
                  <c:v>4710</c:v>
                </c:pt>
                <c:pt idx="2356">
                  <c:v>4712</c:v>
                </c:pt>
                <c:pt idx="2357">
                  <c:v>4714</c:v>
                </c:pt>
                <c:pt idx="2358">
                  <c:v>4716</c:v>
                </c:pt>
                <c:pt idx="2359">
                  <c:v>4718</c:v>
                </c:pt>
                <c:pt idx="2360">
                  <c:v>4720</c:v>
                </c:pt>
                <c:pt idx="2361">
                  <c:v>4722</c:v>
                </c:pt>
                <c:pt idx="2362">
                  <c:v>4724</c:v>
                </c:pt>
                <c:pt idx="2363">
                  <c:v>4726</c:v>
                </c:pt>
                <c:pt idx="2364">
                  <c:v>4728</c:v>
                </c:pt>
                <c:pt idx="2365">
                  <c:v>4730</c:v>
                </c:pt>
                <c:pt idx="2366">
                  <c:v>4732</c:v>
                </c:pt>
                <c:pt idx="2367">
                  <c:v>4734</c:v>
                </c:pt>
                <c:pt idx="2368">
                  <c:v>4736</c:v>
                </c:pt>
                <c:pt idx="2369">
                  <c:v>4738</c:v>
                </c:pt>
                <c:pt idx="2370">
                  <c:v>4740</c:v>
                </c:pt>
                <c:pt idx="2371">
                  <c:v>4742</c:v>
                </c:pt>
                <c:pt idx="2372">
                  <c:v>4744</c:v>
                </c:pt>
                <c:pt idx="2373">
                  <c:v>4746</c:v>
                </c:pt>
                <c:pt idx="2374">
                  <c:v>4748</c:v>
                </c:pt>
                <c:pt idx="2375">
                  <c:v>4750</c:v>
                </c:pt>
                <c:pt idx="2376">
                  <c:v>4752</c:v>
                </c:pt>
                <c:pt idx="2377">
                  <c:v>4754</c:v>
                </c:pt>
                <c:pt idx="2378">
                  <c:v>4756</c:v>
                </c:pt>
                <c:pt idx="2379">
                  <c:v>4758</c:v>
                </c:pt>
                <c:pt idx="2380">
                  <c:v>4760</c:v>
                </c:pt>
                <c:pt idx="2381">
                  <c:v>4762</c:v>
                </c:pt>
                <c:pt idx="2382">
                  <c:v>4764</c:v>
                </c:pt>
                <c:pt idx="2383">
                  <c:v>4766</c:v>
                </c:pt>
                <c:pt idx="2384">
                  <c:v>4768</c:v>
                </c:pt>
                <c:pt idx="2385">
                  <c:v>4770</c:v>
                </c:pt>
                <c:pt idx="2386">
                  <c:v>4772</c:v>
                </c:pt>
                <c:pt idx="2387">
                  <c:v>4774</c:v>
                </c:pt>
                <c:pt idx="2388">
                  <c:v>4776</c:v>
                </c:pt>
                <c:pt idx="2389">
                  <c:v>4778</c:v>
                </c:pt>
                <c:pt idx="2390">
                  <c:v>4780</c:v>
                </c:pt>
                <c:pt idx="2391">
                  <c:v>4782</c:v>
                </c:pt>
                <c:pt idx="2392">
                  <c:v>4784</c:v>
                </c:pt>
                <c:pt idx="2393">
                  <c:v>4786</c:v>
                </c:pt>
                <c:pt idx="2394">
                  <c:v>4788</c:v>
                </c:pt>
                <c:pt idx="2395">
                  <c:v>4790</c:v>
                </c:pt>
                <c:pt idx="2396">
                  <c:v>4792</c:v>
                </c:pt>
                <c:pt idx="2397">
                  <c:v>4794</c:v>
                </c:pt>
                <c:pt idx="2398">
                  <c:v>4796</c:v>
                </c:pt>
                <c:pt idx="2399">
                  <c:v>4798</c:v>
                </c:pt>
                <c:pt idx="2400">
                  <c:v>4800</c:v>
                </c:pt>
                <c:pt idx="2401">
                  <c:v>4802</c:v>
                </c:pt>
                <c:pt idx="2402">
                  <c:v>4804</c:v>
                </c:pt>
                <c:pt idx="2403">
                  <c:v>4806</c:v>
                </c:pt>
                <c:pt idx="2404">
                  <c:v>4808</c:v>
                </c:pt>
                <c:pt idx="2405">
                  <c:v>4810</c:v>
                </c:pt>
                <c:pt idx="2406">
                  <c:v>4812</c:v>
                </c:pt>
                <c:pt idx="2407">
                  <c:v>4814</c:v>
                </c:pt>
                <c:pt idx="2408">
                  <c:v>4816</c:v>
                </c:pt>
                <c:pt idx="2409">
                  <c:v>4818</c:v>
                </c:pt>
                <c:pt idx="2410">
                  <c:v>4820</c:v>
                </c:pt>
                <c:pt idx="2411">
                  <c:v>4822</c:v>
                </c:pt>
                <c:pt idx="2412">
                  <c:v>4824</c:v>
                </c:pt>
                <c:pt idx="2413">
                  <c:v>4826</c:v>
                </c:pt>
                <c:pt idx="2414">
                  <c:v>4828</c:v>
                </c:pt>
                <c:pt idx="2415">
                  <c:v>4830</c:v>
                </c:pt>
                <c:pt idx="2416">
                  <c:v>4832</c:v>
                </c:pt>
                <c:pt idx="2417">
                  <c:v>4834</c:v>
                </c:pt>
                <c:pt idx="2418">
                  <c:v>4836</c:v>
                </c:pt>
                <c:pt idx="2419">
                  <c:v>4838</c:v>
                </c:pt>
                <c:pt idx="2420">
                  <c:v>4840</c:v>
                </c:pt>
                <c:pt idx="2421">
                  <c:v>4842</c:v>
                </c:pt>
                <c:pt idx="2422">
                  <c:v>4844</c:v>
                </c:pt>
                <c:pt idx="2423">
                  <c:v>4846</c:v>
                </c:pt>
                <c:pt idx="2424">
                  <c:v>4848</c:v>
                </c:pt>
                <c:pt idx="2425">
                  <c:v>4850</c:v>
                </c:pt>
                <c:pt idx="2426">
                  <c:v>4852</c:v>
                </c:pt>
                <c:pt idx="2427">
                  <c:v>4854</c:v>
                </c:pt>
                <c:pt idx="2428">
                  <c:v>4856</c:v>
                </c:pt>
                <c:pt idx="2429">
                  <c:v>4858</c:v>
                </c:pt>
                <c:pt idx="2430">
                  <c:v>4860</c:v>
                </c:pt>
                <c:pt idx="2431">
                  <c:v>4862</c:v>
                </c:pt>
                <c:pt idx="2432">
                  <c:v>4864</c:v>
                </c:pt>
                <c:pt idx="2433">
                  <c:v>4866</c:v>
                </c:pt>
                <c:pt idx="2434">
                  <c:v>4868</c:v>
                </c:pt>
                <c:pt idx="2435">
                  <c:v>4870</c:v>
                </c:pt>
                <c:pt idx="2436">
                  <c:v>4872</c:v>
                </c:pt>
                <c:pt idx="2437">
                  <c:v>4874</c:v>
                </c:pt>
                <c:pt idx="2438">
                  <c:v>4876</c:v>
                </c:pt>
                <c:pt idx="2439">
                  <c:v>4878</c:v>
                </c:pt>
                <c:pt idx="2440">
                  <c:v>4880</c:v>
                </c:pt>
                <c:pt idx="2441">
                  <c:v>4882</c:v>
                </c:pt>
                <c:pt idx="2442">
                  <c:v>4884</c:v>
                </c:pt>
                <c:pt idx="2443">
                  <c:v>4886</c:v>
                </c:pt>
                <c:pt idx="2444">
                  <c:v>4888</c:v>
                </c:pt>
                <c:pt idx="2445">
                  <c:v>4890</c:v>
                </c:pt>
                <c:pt idx="2446">
                  <c:v>4892</c:v>
                </c:pt>
                <c:pt idx="2447">
                  <c:v>4894</c:v>
                </c:pt>
                <c:pt idx="2448">
                  <c:v>4896</c:v>
                </c:pt>
                <c:pt idx="2449">
                  <c:v>4898</c:v>
                </c:pt>
                <c:pt idx="2450">
                  <c:v>4900</c:v>
                </c:pt>
                <c:pt idx="2451">
                  <c:v>4902</c:v>
                </c:pt>
                <c:pt idx="2452">
                  <c:v>4904</c:v>
                </c:pt>
                <c:pt idx="2453">
                  <c:v>4906</c:v>
                </c:pt>
                <c:pt idx="2454">
                  <c:v>4908</c:v>
                </c:pt>
                <c:pt idx="2455">
                  <c:v>4910</c:v>
                </c:pt>
                <c:pt idx="2456">
                  <c:v>4912</c:v>
                </c:pt>
                <c:pt idx="2457">
                  <c:v>4914</c:v>
                </c:pt>
                <c:pt idx="2458">
                  <c:v>4916</c:v>
                </c:pt>
                <c:pt idx="2459">
                  <c:v>4918</c:v>
                </c:pt>
                <c:pt idx="2460">
                  <c:v>4920</c:v>
                </c:pt>
                <c:pt idx="2461">
                  <c:v>4922</c:v>
                </c:pt>
                <c:pt idx="2462">
                  <c:v>4924</c:v>
                </c:pt>
                <c:pt idx="2463">
                  <c:v>4926</c:v>
                </c:pt>
                <c:pt idx="2464">
                  <c:v>4928</c:v>
                </c:pt>
                <c:pt idx="2465">
                  <c:v>4930</c:v>
                </c:pt>
                <c:pt idx="2466">
                  <c:v>4932</c:v>
                </c:pt>
                <c:pt idx="2467">
                  <c:v>4934</c:v>
                </c:pt>
                <c:pt idx="2468">
                  <c:v>4936</c:v>
                </c:pt>
                <c:pt idx="2469">
                  <c:v>4938</c:v>
                </c:pt>
                <c:pt idx="2470">
                  <c:v>4940</c:v>
                </c:pt>
                <c:pt idx="2471">
                  <c:v>4942</c:v>
                </c:pt>
                <c:pt idx="2472">
                  <c:v>4944</c:v>
                </c:pt>
                <c:pt idx="2473">
                  <c:v>4946</c:v>
                </c:pt>
                <c:pt idx="2474">
                  <c:v>4948</c:v>
                </c:pt>
                <c:pt idx="2475">
                  <c:v>4950</c:v>
                </c:pt>
                <c:pt idx="2476">
                  <c:v>4952</c:v>
                </c:pt>
                <c:pt idx="2477">
                  <c:v>4954</c:v>
                </c:pt>
                <c:pt idx="2478">
                  <c:v>4956</c:v>
                </c:pt>
                <c:pt idx="2479">
                  <c:v>4958</c:v>
                </c:pt>
                <c:pt idx="2480">
                  <c:v>4960</c:v>
                </c:pt>
                <c:pt idx="2481">
                  <c:v>4962</c:v>
                </c:pt>
                <c:pt idx="2482">
                  <c:v>4964</c:v>
                </c:pt>
                <c:pt idx="2483">
                  <c:v>4966</c:v>
                </c:pt>
                <c:pt idx="2484">
                  <c:v>4968</c:v>
                </c:pt>
                <c:pt idx="2485">
                  <c:v>4970</c:v>
                </c:pt>
                <c:pt idx="2486">
                  <c:v>4972</c:v>
                </c:pt>
                <c:pt idx="2487">
                  <c:v>4974</c:v>
                </c:pt>
                <c:pt idx="2488">
                  <c:v>4976</c:v>
                </c:pt>
                <c:pt idx="2489">
                  <c:v>4978</c:v>
                </c:pt>
                <c:pt idx="2490">
                  <c:v>4980</c:v>
                </c:pt>
                <c:pt idx="2491">
                  <c:v>4982</c:v>
                </c:pt>
                <c:pt idx="2492">
                  <c:v>4984</c:v>
                </c:pt>
                <c:pt idx="2493">
                  <c:v>4986</c:v>
                </c:pt>
                <c:pt idx="2494">
                  <c:v>4988</c:v>
                </c:pt>
                <c:pt idx="2495">
                  <c:v>4990</c:v>
                </c:pt>
                <c:pt idx="2496">
                  <c:v>4992</c:v>
                </c:pt>
                <c:pt idx="2497">
                  <c:v>4994</c:v>
                </c:pt>
                <c:pt idx="2498">
                  <c:v>4996</c:v>
                </c:pt>
                <c:pt idx="2499">
                  <c:v>4998</c:v>
                </c:pt>
                <c:pt idx="2500">
                  <c:v>5000</c:v>
                </c:pt>
                <c:pt idx="2501">
                  <c:v>5002</c:v>
                </c:pt>
                <c:pt idx="2502">
                  <c:v>5004</c:v>
                </c:pt>
                <c:pt idx="2503">
                  <c:v>5006</c:v>
                </c:pt>
                <c:pt idx="2504">
                  <c:v>5008</c:v>
                </c:pt>
                <c:pt idx="2505">
                  <c:v>5010</c:v>
                </c:pt>
                <c:pt idx="2506">
                  <c:v>5012</c:v>
                </c:pt>
                <c:pt idx="2507">
                  <c:v>5014</c:v>
                </c:pt>
                <c:pt idx="2508">
                  <c:v>5016</c:v>
                </c:pt>
                <c:pt idx="2509">
                  <c:v>5018</c:v>
                </c:pt>
                <c:pt idx="2510">
                  <c:v>5020</c:v>
                </c:pt>
                <c:pt idx="2511">
                  <c:v>5022</c:v>
                </c:pt>
                <c:pt idx="2512">
                  <c:v>5024</c:v>
                </c:pt>
                <c:pt idx="2513">
                  <c:v>5026</c:v>
                </c:pt>
                <c:pt idx="2514">
                  <c:v>5028</c:v>
                </c:pt>
                <c:pt idx="2515">
                  <c:v>5030</c:v>
                </c:pt>
                <c:pt idx="2516">
                  <c:v>5032</c:v>
                </c:pt>
                <c:pt idx="2517">
                  <c:v>5034</c:v>
                </c:pt>
                <c:pt idx="2518">
                  <c:v>5036</c:v>
                </c:pt>
                <c:pt idx="2519">
                  <c:v>5038</c:v>
                </c:pt>
                <c:pt idx="2520">
                  <c:v>5040</c:v>
                </c:pt>
                <c:pt idx="2521">
                  <c:v>5042</c:v>
                </c:pt>
                <c:pt idx="2522">
                  <c:v>5044</c:v>
                </c:pt>
                <c:pt idx="2523">
                  <c:v>5046</c:v>
                </c:pt>
                <c:pt idx="2524">
                  <c:v>5048</c:v>
                </c:pt>
                <c:pt idx="2525">
                  <c:v>5050</c:v>
                </c:pt>
                <c:pt idx="2526">
                  <c:v>5052</c:v>
                </c:pt>
                <c:pt idx="2527">
                  <c:v>5054</c:v>
                </c:pt>
                <c:pt idx="2528">
                  <c:v>5056</c:v>
                </c:pt>
                <c:pt idx="2529">
                  <c:v>5058</c:v>
                </c:pt>
                <c:pt idx="2530">
                  <c:v>5060</c:v>
                </c:pt>
                <c:pt idx="2531">
                  <c:v>5062</c:v>
                </c:pt>
                <c:pt idx="2532">
                  <c:v>5064</c:v>
                </c:pt>
                <c:pt idx="2533">
                  <c:v>5066</c:v>
                </c:pt>
                <c:pt idx="2534">
                  <c:v>5068</c:v>
                </c:pt>
                <c:pt idx="2535">
                  <c:v>5070</c:v>
                </c:pt>
                <c:pt idx="2536">
                  <c:v>5072</c:v>
                </c:pt>
                <c:pt idx="2537">
                  <c:v>5074</c:v>
                </c:pt>
                <c:pt idx="2538">
                  <c:v>5076</c:v>
                </c:pt>
                <c:pt idx="2539">
                  <c:v>5078</c:v>
                </c:pt>
                <c:pt idx="2540">
                  <c:v>5080</c:v>
                </c:pt>
                <c:pt idx="2541">
                  <c:v>5082</c:v>
                </c:pt>
                <c:pt idx="2542">
                  <c:v>5084</c:v>
                </c:pt>
                <c:pt idx="2543">
                  <c:v>5086</c:v>
                </c:pt>
                <c:pt idx="2544">
                  <c:v>5088</c:v>
                </c:pt>
                <c:pt idx="2545">
                  <c:v>5090</c:v>
                </c:pt>
                <c:pt idx="2546">
                  <c:v>5092</c:v>
                </c:pt>
                <c:pt idx="2547">
                  <c:v>5094</c:v>
                </c:pt>
                <c:pt idx="2548">
                  <c:v>5096</c:v>
                </c:pt>
                <c:pt idx="2549">
                  <c:v>5098</c:v>
                </c:pt>
                <c:pt idx="2550">
                  <c:v>5100</c:v>
                </c:pt>
                <c:pt idx="2551">
                  <c:v>5102</c:v>
                </c:pt>
                <c:pt idx="2552">
                  <c:v>5104</c:v>
                </c:pt>
                <c:pt idx="2553">
                  <c:v>5106</c:v>
                </c:pt>
                <c:pt idx="2554">
                  <c:v>5108</c:v>
                </c:pt>
                <c:pt idx="2555">
                  <c:v>5110</c:v>
                </c:pt>
                <c:pt idx="2556">
                  <c:v>5112</c:v>
                </c:pt>
                <c:pt idx="2557">
                  <c:v>5114</c:v>
                </c:pt>
                <c:pt idx="2558">
                  <c:v>5116</c:v>
                </c:pt>
                <c:pt idx="2559">
                  <c:v>5118</c:v>
                </c:pt>
                <c:pt idx="2560">
                  <c:v>5120</c:v>
                </c:pt>
                <c:pt idx="2561">
                  <c:v>5122</c:v>
                </c:pt>
                <c:pt idx="2562">
                  <c:v>5124</c:v>
                </c:pt>
                <c:pt idx="2563">
                  <c:v>5126</c:v>
                </c:pt>
                <c:pt idx="2564">
                  <c:v>5128</c:v>
                </c:pt>
                <c:pt idx="2565">
                  <c:v>5130</c:v>
                </c:pt>
                <c:pt idx="2566">
                  <c:v>5132</c:v>
                </c:pt>
                <c:pt idx="2567">
                  <c:v>5134</c:v>
                </c:pt>
                <c:pt idx="2568">
                  <c:v>5136</c:v>
                </c:pt>
                <c:pt idx="2569">
                  <c:v>5138</c:v>
                </c:pt>
                <c:pt idx="2570">
                  <c:v>5140</c:v>
                </c:pt>
                <c:pt idx="2571">
                  <c:v>5142</c:v>
                </c:pt>
                <c:pt idx="2572">
                  <c:v>5144</c:v>
                </c:pt>
                <c:pt idx="2573">
                  <c:v>5146</c:v>
                </c:pt>
                <c:pt idx="2574">
                  <c:v>5148</c:v>
                </c:pt>
                <c:pt idx="2575">
                  <c:v>5150</c:v>
                </c:pt>
                <c:pt idx="2576">
                  <c:v>5152</c:v>
                </c:pt>
                <c:pt idx="2577">
                  <c:v>5154</c:v>
                </c:pt>
                <c:pt idx="2578">
                  <c:v>5156</c:v>
                </c:pt>
                <c:pt idx="2579">
                  <c:v>5158</c:v>
                </c:pt>
                <c:pt idx="2580">
                  <c:v>5160</c:v>
                </c:pt>
                <c:pt idx="2581">
                  <c:v>5162</c:v>
                </c:pt>
                <c:pt idx="2582">
                  <c:v>5164</c:v>
                </c:pt>
                <c:pt idx="2583">
                  <c:v>5166</c:v>
                </c:pt>
                <c:pt idx="2584">
                  <c:v>5168</c:v>
                </c:pt>
                <c:pt idx="2585">
                  <c:v>5170</c:v>
                </c:pt>
                <c:pt idx="2586">
                  <c:v>5172</c:v>
                </c:pt>
                <c:pt idx="2587">
                  <c:v>5174</c:v>
                </c:pt>
                <c:pt idx="2588">
                  <c:v>5176</c:v>
                </c:pt>
                <c:pt idx="2589">
                  <c:v>5178</c:v>
                </c:pt>
                <c:pt idx="2590">
                  <c:v>5180</c:v>
                </c:pt>
                <c:pt idx="2591">
                  <c:v>5182</c:v>
                </c:pt>
                <c:pt idx="2592">
                  <c:v>5184</c:v>
                </c:pt>
                <c:pt idx="2593">
                  <c:v>5186</c:v>
                </c:pt>
                <c:pt idx="2594">
                  <c:v>5188</c:v>
                </c:pt>
                <c:pt idx="2595">
                  <c:v>5190</c:v>
                </c:pt>
                <c:pt idx="2596">
                  <c:v>5192</c:v>
                </c:pt>
                <c:pt idx="2597">
                  <c:v>5194</c:v>
                </c:pt>
                <c:pt idx="2598">
                  <c:v>5196</c:v>
                </c:pt>
                <c:pt idx="2599">
                  <c:v>5198</c:v>
                </c:pt>
                <c:pt idx="2600">
                  <c:v>5200</c:v>
                </c:pt>
                <c:pt idx="2601">
                  <c:v>5202</c:v>
                </c:pt>
                <c:pt idx="2602">
                  <c:v>5204</c:v>
                </c:pt>
                <c:pt idx="2603">
                  <c:v>5206</c:v>
                </c:pt>
                <c:pt idx="2604">
                  <c:v>5208</c:v>
                </c:pt>
                <c:pt idx="2605">
                  <c:v>5210</c:v>
                </c:pt>
                <c:pt idx="2606">
                  <c:v>5212</c:v>
                </c:pt>
                <c:pt idx="2607">
                  <c:v>5214</c:v>
                </c:pt>
                <c:pt idx="2608">
                  <c:v>5216</c:v>
                </c:pt>
                <c:pt idx="2609">
                  <c:v>5218</c:v>
                </c:pt>
                <c:pt idx="2610">
                  <c:v>5220</c:v>
                </c:pt>
                <c:pt idx="2611">
                  <c:v>5222</c:v>
                </c:pt>
                <c:pt idx="2612">
                  <c:v>5224</c:v>
                </c:pt>
                <c:pt idx="2613">
                  <c:v>5226</c:v>
                </c:pt>
                <c:pt idx="2614">
                  <c:v>5228</c:v>
                </c:pt>
                <c:pt idx="2615">
                  <c:v>5230</c:v>
                </c:pt>
                <c:pt idx="2616">
                  <c:v>5232</c:v>
                </c:pt>
                <c:pt idx="2617">
                  <c:v>5234</c:v>
                </c:pt>
                <c:pt idx="2618">
                  <c:v>5236</c:v>
                </c:pt>
                <c:pt idx="2619">
                  <c:v>5238</c:v>
                </c:pt>
                <c:pt idx="2620">
                  <c:v>5240</c:v>
                </c:pt>
                <c:pt idx="2621">
                  <c:v>5242</c:v>
                </c:pt>
                <c:pt idx="2622">
                  <c:v>5244</c:v>
                </c:pt>
                <c:pt idx="2623">
                  <c:v>5246</c:v>
                </c:pt>
                <c:pt idx="2624">
                  <c:v>5248</c:v>
                </c:pt>
                <c:pt idx="2625">
                  <c:v>5250</c:v>
                </c:pt>
                <c:pt idx="2626">
                  <c:v>5252</c:v>
                </c:pt>
                <c:pt idx="2627">
                  <c:v>5254</c:v>
                </c:pt>
                <c:pt idx="2628">
                  <c:v>5256</c:v>
                </c:pt>
                <c:pt idx="2629">
                  <c:v>5258</c:v>
                </c:pt>
                <c:pt idx="2630">
                  <c:v>5260</c:v>
                </c:pt>
                <c:pt idx="2631">
                  <c:v>5262</c:v>
                </c:pt>
                <c:pt idx="2632">
                  <c:v>5264</c:v>
                </c:pt>
                <c:pt idx="2633">
                  <c:v>5266</c:v>
                </c:pt>
                <c:pt idx="2634">
                  <c:v>5268</c:v>
                </c:pt>
                <c:pt idx="2635">
                  <c:v>5270</c:v>
                </c:pt>
                <c:pt idx="2636">
                  <c:v>5272</c:v>
                </c:pt>
                <c:pt idx="2637">
                  <c:v>5274</c:v>
                </c:pt>
                <c:pt idx="2638">
                  <c:v>5276</c:v>
                </c:pt>
                <c:pt idx="2639">
                  <c:v>5278</c:v>
                </c:pt>
                <c:pt idx="2640">
                  <c:v>5280</c:v>
                </c:pt>
                <c:pt idx="2641">
                  <c:v>5282</c:v>
                </c:pt>
                <c:pt idx="2642">
                  <c:v>5284</c:v>
                </c:pt>
                <c:pt idx="2643">
                  <c:v>5286</c:v>
                </c:pt>
                <c:pt idx="2644">
                  <c:v>5288</c:v>
                </c:pt>
                <c:pt idx="2645">
                  <c:v>5290</c:v>
                </c:pt>
                <c:pt idx="2646">
                  <c:v>5292</c:v>
                </c:pt>
                <c:pt idx="2647">
                  <c:v>5294</c:v>
                </c:pt>
                <c:pt idx="2648">
                  <c:v>5296</c:v>
                </c:pt>
                <c:pt idx="2649">
                  <c:v>5298</c:v>
                </c:pt>
                <c:pt idx="2650">
                  <c:v>5300</c:v>
                </c:pt>
                <c:pt idx="2651">
                  <c:v>5302</c:v>
                </c:pt>
                <c:pt idx="2652">
                  <c:v>5304</c:v>
                </c:pt>
                <c:pt idx="2653">
                  <c:v>5306</c:v>
                </c:pt>
                <c:pt idx="2654">
                  <c:v>5308</c:v>
                </c:pt>
                <c:pt idx="2655">
                  <c:v>5310</c:v>
                </c:pt>
                <c:pt idx="2656">
                  <c:v>5312</c:v>
                </c:pt>
                <c:pt idx="2657">
                  <c:v>5314</c:v>
                </c:pt>
                <c:pt idx="2658">
                  <c:v>5316</c:v>
                </c:pt>
                <c:pt idx="2659">
                  <c:v>5318</c:v>
                </c:pt>
                <c:pt idx="2660">
                  <c:v>5320</c:v>
                </c:pt>
                <c:pt idx="2661">
                  <c:v>5322</c:v>
                </c:pt>
                <c:pt idx="2662">
                  <c:v>5324</c:v>
                </c:pt>
                <c:pt idx="2663">
                  <c:v>5326</c:v>
                </c:pt>
                <c:pt idx="2664">
                  <c:v>5328</c:v>
                </c:pt>
                <c:pt idx="2665">
                  <c:v>5330</c:v>
                </c:pt>
                <c:pt idx="2666">
                  <c:v>5332</c:v>
                </c:pt>
                <c:pt idx="2667">
                  <c:v>5334</c:v>
                </c:pt>
                <c:pt idx="2668">
                  <c:v>5336</c:v>
                </c:pt>
                <c:pt idx="2669">
                  <c:v>5338</c:v>
                </c:pt>
                <c:pt idx="2670">
                  <c:v>5340</c:v>
                </c:pt>
                <c:pt idx="2671">
                  <c:v>5342</c:v>
                </c:pt>
                <c:pt idx="2672">
                  <c:v>5344</c:v>
                </c:pt>
                <c:pt idx="2673">
                  <c:v>5346</c:v>
                </c:pt>
                <c:pt idx="2674">
                  <c:v>5348</c:v>
                </c:pt>
                <c:pt idx="2675">
                  <c:v>5350</c:v>
                </c:pt>
                <c:pt idx="2676">
                  <c:v>5352</c:v>
                </c:pt>
                <c:pt idx="2677">
                  <c:v>5354</c:v>
                </c:pt>
                <c:pt idx="2678">
                  <c:v>5356</c:v>
                </c:pt>
                <c:pt idx="2679">
                  <c:v>5358</c:v>
                </c:pt>
                <c:pt idx="2680">
                  <c:v>5360</c:v>
                </c:pt>
                <c:pt idx="2681">
                  <c:v>5362</c:v>
                </c:pt>
                <c:pt idx="2682">
                  <c:v>5364</c:v>
                </c:pt>
                <c:pt idx="2683">
                  <c:v>5366</c:v>
                </c:pt>
                <c:pt idx="2684">
                  <c:v>5368</c:v>
                </c:pt>
                <c:pt idx="2685">
                  <c:v>5370</c:v>
                </c:pt>
                <c:pt idx="2686">
                  <c:v>5372</c:v>
                </c:pt>
                <c:pt idx="2687">
                  <c:v>5374</c:v>
                </c:pt>
                <c:pt idx="2688">
                  <c:v>5376</c:v>
                </c:pt>
                <c:pt idx="2689">
                  <c:v>5378</c:v>
                </c:pt>
                <c:pt idx="2690">
                  <c:v>5380</c:v>
                </c:pt>
                <c:pt idx="2691">
                  <c:v>5382</c:v>
                </c:pt>
                <c:pt idx="2692">
                  <c:v>5384</c:v>
                </c:pt>
                <c:pt idx="2693">
                  <c:v>5386</c:v>
                </c:pt>
                <c:pt idx="2694">
                  <c:v>5388</c:v>
                </c:pt>
                <c:pt idx="2695">
                  <c:v>5390</c:v>
                </c:pt>
                <c:pt idx="2696">
                  <c:v>5392</c:v>
                </c:pt>
                <c:pt idx="2697">
                  <c:v>5394</c:v>
                </c:pt>
                <c:pt idx="2698">
                  <c:v>5396</c:v>
                </c:pt>
                <c:pt idx="2699">
                  <c:v>5398</c:v>
                </c:pt>
                <c:pt idx="2700">
                  <c:v>5400</c:v>
                </c:pt>
                <c:pt idx="2701">
                  <c:v>5402</c:v>
                </c:pt>
                <c:pt idx="2702">
                  <c:v>5404</c:v>
                </c:pt>
                <c:pt idx="2703">
                  <c:v>5406</c:v>
                </c:pt>
                <c:pt idx="2704">
                  <c:v>5408</c:v>
                </c:pt>
                <c:pt idx="2705">
                  <c:v>5410</c:v>
                </c:pt>
                <c:pt idx="2706">
                  <c:v>5412</c:v>
                </c:pt>
                <c:pt idx="2707">
                  <c:v>5414</c:v>
                </c:pt>
                <c:pt idx="2708">
                  <c:v>5416</c:v>
                </c:pt>
                <c:pt idx="2709">
                  <c:v>5418</c:v>
                </c:pt>
                <c:pt idx="2710">
                  <c:v>5420</c:v>
                </c:pt>
                <c:pt idx="2711">
                  <c:v>5422</c:v>
                </c:pt>
                <c:pt idx="2712">
                  <c:v>5424</c:v>
                </c:pt>
                <c:pt idx="2713">
                  <c:v>5426</c:v>
                </c:pt>
                <c:pt idx="2714">
                  <c:v>5428</c:v>
                </c:pt>
                <c:pt idx="2715">
                  <c:v>5430</c:v>
                </c:pt>
                <c:pt idx="2716">
                  <c:v>5432</c:v>
                </c:pt>
                <c:pt idx="2717">
                  <c:v>5434</c:v>
                </c:pt>
                <c:pt idx="2718">
                  <c:v>5436</c:v>
                </c:pt>
                <c:pt idx="2719">
                  <c:v>5438</c:v>
                </c:pt>
                <c:pt idx="2720">
                  <c:v>5440</c:v>
                </c:pt>
                <c:pt idx="2721">
                  <c:v>5442</c:v>
                </c:pt>
                <c:pt idx="2722">
                  <c:v>5444</c:v>
                </c:pt>
                <c:pt idx="2723">
                  <c:v>5446</c:v>
                </c:pt>
                <c:pt idx="2724">
                  <c:v>5448</c:v>
                </c:pt>
                <c:pt idx="2725">
                  <c:v>5450</c:v>
                </c:pt>
                <c:pt idx="2726">
                  <c:v>5452</c:v>
                </c:pt>
                <c:pt idx="2727">
                  <c:v>5454</c:v>
                </c:pt>
                <c:pt idx="2728">
                  <c:v>5456</c:v>
                </c:pt>
                <c:pt idx="2729">
                  <c:v>5458</c:v>
                </c:pt>
                <c:pt idx="2730">
                  <c:v>5460</c:v>
                </c:pt>
                <c:pt idx="2731">
                  <c:v>5462</c:v>
                </c:pt>
                <c:pt idx="2732">
                  <c:v>5464</c:v>
                </c:pt>
                <c:pt idx="2733">
                  <c:v>5466</c:v>
                </c:pt>
                <c:pt idx="2734">
                  <c:v>5468</c:v>
                </c:pt>
                <c:pt idx="2735">
                  <c:v>5470</c:v>
                </c:pt>
                <c:pt idx="2736">
                  <c:v>5472</c:v>
                </c:pt>
                <c:pt idx="2737">
                  <c:v>5474</c:v>
                </c:pt>
                <c:pt idx="2738">
                  <c:v>5476</c:v>
                </c:pt>
                <c:pt idx="2739">
                  <c:v>5478</c:v>
                </c:pt>
                <c:pt idx="2740">
                  <c:v>5480</c:v>
                </c:pt>
                <c:pt idx="2741">
                  <c:v>5482</c:v>
                </c:pt>
                <c:pt idx="2742">
                  <c:v>5484</c:v>
                </c:pt>
                <c:pt idx="2743">
                  <c:v>5486</c:v>
                </c:pt>
                <c:pt idx="2744">
                  <c:v>5488</c:v>
                </c:pt>
                <c:pt idx="2745">
                  <c:v>5490</c:v>
                </c:pt>
                <c:pt idx="2746">
                  <c:v>5492</c:v>
                </c:pt>
                <c:pt idx="2747">
                  <c:v>5494</c:v>
                </c:pt>
                <c:pt idx="2748">
                  <c:v>5496</c:v>
                </c:pt>
                <c:pt idx="2749">
                  <c:v>5498</c:v>
                </c:pt>
                <c:pt idx="2750">
                  <c:v>5500</c:v>
                </c:pt>
                <c:pt idx="2751">
                  <c:v>5502</c:v>
                </c:pt>
                <c:pt idx="2752">
                  <c:v>5504</c:v>
                </c:pt>
                <c:pt idx="2753">
                  <c:v>5506</c:v>
                </c:pt>
                <c:pt idx="2754">
                  <c:v>5508</c:v>
                </c:pt>
                <c:pt idx="2755">
                  <c:v>5510</c:v>
                </c:pt>
                <c:pt idx="2756">
                  <c:v>5512</c:v>
                </c:pt>
                <c:pt idx="2757">
                  <c:v>5514</c:v>
                </c:pt>
                <c:pt idx="2758">
                  <c:v>5516</c:v>
                </c:pt>
                <c:pt idx="2759">
                  <c:v>5518</c:v>
                </c:pt>
                <c:pt idx="2760">
                  <c:v>5520</c:v>
                </c:pt>
                <c:pt idx="2761">
                  <c:v>5522</c:v>
                </c:pt>
                <c:pt idx="2762">
                  <c:v>5524</c:v>
                </c:pt>
                <c:pt idx="2763">
                  <c:v>5526</c:v>
                </c:pt>
                <c:pt idx="2764">
                  <c:v>5528</c:v>
                </c:pt>
                <c:pt idx="2765">
                  <c:v>5530</c:v>
                </c:pt>
                <c:pt idx="2766">
                  <c:v>5532</c:v>
                </c:pt>
                <c:pt idx="2767">
                  <c:v>5534</c:v>
                </c:pt>
                <c:pt idx="2768">
                  <c:v>5536</c:v>
                </c:pt>
                <c:pt idx="2769">
                  <c:v>5538</c:v>
                </c:pt>
                <c:pt idx="2770">
                  <c:v>5540</c:v>
                </c:pt>
                <c:pt idx="2771">
                  <c:v>5542</c:v>
                </c:pt>
                <c:pt idx="2772">
                  <c:v>5544</c:v>
                </c:pt>
                <c:pt idx="2773">
                  <c:v>5546</c:v>
                </c:pt>
                <c:pt idx="2774">
                  <c:v>5548</c:v>
                </c:pt>
                <c:pt idx="2775">
                  <c:v>5550</c:v>
                </c:pt>
                <c:pt idx="2776">
                  <c:v>5552</c:v>
                </c:pt>
                <c:pt idx="2777">
                  <c:v>5554</c:v>
                </c:pt>
                <c:pt idx="2778">
                  <c:v>5556</c:v>
                </c:pt>
                <c:pt idx="2779">
                  <c:v>5558</c:v>
                </c:pt>
                <c:pt idx="2780">
                  <c:v>5560</c:v>
                </c:pt>
                <c:pt idx="2781">
                  <c:v>5562</c:v>
                </c:pt>
                <c:pt idx="2782">
                  <c:v>5564</c:v>
                </c:pt>
                <c:pt idx="2783">
                  <c:v>5566</c:v>
                </c:pt>
                <c:pt idx="2784">
                  <c:v>5568</c:v>
                </c:pt>
                <c:pt idx="2785">
                  <c:v>5570</c:v>
                </c:pt>
                <c:pt idx="2786">
                  <c:v>5572</c:v>
                </c:pt>
                <c:pt idx="2787">
                  <c:v>5574</c:v>
                </c:pt>
                <c:pt idx="2788">
                  <c:v>5576</c:v>
                </c:pt>
                <c:pt idx="2789">
                  <c:v>5578</c:v>
                </c:pt>
                <c:pt idx="2790">
                  <c:v>5580</c:v>
                </c:pt>
                <c:pt idx="2791">
                  <c:v>5582</c:v>
                </c:pt>
                <c:pt idx="2792">
                  <c:v>5584</c:v>
                </c:pt>
                <c:pt idx="2793">
                  <c:v>5586</c:v>
                </c:pt>
                <c:pt idx="2794">
                  <c:v>5588</c:v>
                </c:pt>
                <c:pt idx="2795">
                  <c:v>5590</c:v>
                </c:pt>
                <c:pt idx="2796">
                  <c:v>5592</c:v>
                </c:pt>
                <c:pt idx="2797">
                  <c:v>5594</c:v>
                </c:pt>
                <c:pt idx="2798">
                  <c:v>5596</c:v>
                </c:pt>
                <c:pt idx="2799">
                  <c:v>5598</c:v>
                </c:pt>
                <c:pt idx="2800">
                  <c:v>5600</c:v>
                </c:pt>
                <c:pt idx="2801">
                  <c:v>5602</c:v>
                </c:pt>
                <c:pt idx="2802">
                  <c:v>5604</c:v>
                </c:pt>
                <c:pt idx="2803">
                  <c:v>5606</c:v>
                </c:pt>
                <c:pt idx="2804">
                  <c:v>5608</c:v>
                </c:pt>
                <c:pt idx="2805">
                  <c:v>5610</c:v>
                </c:pt>
                <c:pt idx="2806">
                  <c:v>5612</c:v>
                </c:pt>
                <c:pt idx="2807">
                  <c:v>5614</c:v>
                </c:pt>
                <c:pt idx="2808">
                  <c:v>5616</c:v>
                </c:pt>
                <c:pt idx="2809">
                  <c:v>5618</c:v>
                </c:pt>
                <c:pt idx="2810">
                  <c:v>5620</c:v>
                </c:pt>
                <c:pt idx="2811">
                  <c:v>5622</c:v>
                </c:pt>
                <c:pt idx="2812">
                  <c:v>5624</c:v>
                </c:pt>
                <c:pt idx="2813">
                  <c:v>5626</c:v>
                </c:pt>
                <c:pt idx="2814">
                  <c:v>5628</c:v>
                </c:pt>
                <c:pt idx="2815">
                  <c:v>5630</c:v>
                </c:pt>
                <c:pt idx="2816">
                  <c:v>5632</c:v>
                </c:pt>
                <c:pt idx="2817">
                  <c:v>5634</c:v>
                </c:pt>
                <c:pt idx="2818">
                  <c:v>5636</c:v>
                </c:pt>
                <c:pt idx="2819">
                  <c:v>5638</c:v>
                </c:pt>
                <c:pt idx="2820">
                  <c:v>5640</c:v>
                </c:pt>
                <c:pt idx="2821">
                  <c:v>5642</c:v>
                </c:pt>
                <c:pt idx="2822">
                  <c:v>5644</c:v>
                </c:pt>
                <c:pt idx="2823">
                  <c:v>5646</c:v>
                </c:pt>
                <c:pt idx="2824">
                  <c:v>5648</c:v>
                </c:pt>
                <c:pt idx="2825">
                  <c:v>5650</c:v>
                </c:pt>
                <c:pt idx="2826">
                  <c:v>5652</c:v>
                </c:pt>
                <c:pt idx="2827">
                  <c:v>5654</c:v>
                </c:pt>
                <c:pt idx="2828">
                  <c:v>5656</c:v>
                </c:pt>
                <c:pt idx="2829">
                  <c:v>5658</c:v>
                </c:pt>
                <c:pt idx="2830">
                  <c:v>5660</c:v>
                </c:pt>
                <c:pt idx="2831">
                  <c:v>5662</c:v>
                </c:pt>
                <c:pt idx="2832">
                  <c:v>5664</c:v>
                </c:pt>
                <c:pt idx="2833">
                  <c:v>5666</c:v>
                </c:pt>
                <c:pt idx="2834">
                  <c:v>5668</c:v>
                </c:pt>
                <c:pt idx="2835">
                  <c:v>5670</c:v>
                </c:pt>
                <c:pt idx="2836">
                  <c:v>5672</c:v>
                </c:pt>
                <c:pt idx="2837">
                  <c:v>5674</c:v>
                </c:pt>
                <c:pt idx="2838">
                  <c:v>5676</c:v>
                </c:pt>
                <c:pt idx="2839">
                  <c:v>5678</c:v>
                </c:pt>
                <c:pt idx="2840">
                  <c:v>5680</c:v>
                </c:pt>
                <c:pt idx="2841">
                  <c:v>5682</c:v>
                </c:pt>
                <c:pt idx="2842">
                  <c:v>5684</c:v>
                </c:pt>
                <c:pt idx="2843">
                  <c:v>5686</c:v>
                </c:pt>
                <c:pt idx="2844">
                  <c:v>5688</c:v>
                </c:pt>
                <c:pt idx="2845">
                  <c:v>5690</c:v>
                </c:pt>
                <c:pt idx="2846">
                  <c:v>5692</c:v>
                </c:pt>
                <c:pt idx="2847">
                  <c:v>5694</c:v>
                </c:pt>
                <c:pt idx="2848">
                  <c:v>5696</c:v>
                </c:pt>
                <c:pt idx="2849">
                  <c:v>5698</c:v>
                </c:pt>
                <c:pt idx="2850">
                  <c:v>5700</c:v>
                </c:pt>
                <c:pt idx="2851">
                  <c:v>5702</c:v>
                </c:pt>
                <c:pt idx="2852">
                  <c:v>5704</c:v>
                </c:pt>
                <c:pt idx="2853">
                  <c:v>5706</c:v>
                </c:pt>
                <c:pt idx="2854">
                  <c:v>5708</c:v>
                </c:pt>
                <c:pt idx="2855">
                  <c:v>5710</c:v>
                </c:pt>
                <c:pt idx="2856">
                  <c:v>5712</c:v>
                </c:pt>
                <c:pt idx="2857">
                  <c:v>5714</c:v>
                </c:pt>
                <c:pt idx="2858">
                  <c:v>5716</c:v>
                </c:pt>
                <c:pt idx="2859">
                  <c:v>5718</c:v>
                </c:pt>
                <c:pt idx="2860">
                  <c:v>5720</c:v>
                </c:pt>
                <c:pt idx="2861">
                  <c:v>5722</c:v>
                </c:pt>
                <c:pt idx="2862">
                  <c:v>5724</c:v>
                </c:pt>
                <c:pt idx="2863">
                  <c:v>5726</c:v>
                </c:pt>
                <c:pt idx="2864">
                  <c:v>5728</c:v>
                </c:pt>
                <c:pt idx="2865">
                  <c:v>5730</c:v>
                </c:pt>
                <c:pt idx="2866">
                  <c:v>5732</c:v>
                </c:pt>
                <c:pt idx="2867">
                  <c:v>5734</c:v>
                </c:pt>
                <c:pt idx="2868">
                  <c:v>5736</c:v>
                </c:pt>
                <c:pt idx="2869">
                  <c:v>5738</c:v>
                </c:pt>
                <c:pt idx="2870">
                  <c:v>5740</c:v>
                </c:pt>
                <c:pt idx="2871">
                  <c:v>5742</c:v>
                </c:pt>
                <c:pt idx="2872">
                  <c:v>5744</c:v>
                </c:pt>
                <c:pt idx="2873">
                  <c:v>5746</c:v>
                </c:pt>
                <c:pt idx="2874">
                  <c:v>5748</c:v>
                </c:pt>
                <c:pt idx="2875">
                  <c:v>5750</c:v>
                </c:pt>
                <c:pt idx="2876">
                  <c:v>5752</c:v>
                </c:pt>
                <c:pt idx="2877">
                  <c:v>5754</c:v>
                </c:pt>
                <c:pt idx="2878">
                  <c:v>5756</c:v>
                </c:pt>
                <c:pt idx="2879">
                  <c:v>5758</c:v>
                </c:pt>
                <c:pt idx="2880">
                  <c:v>5760</c:v>
                </c:pt>
                <c:pt idx="2881">
                  <c:v>5762</c:v>
                </c:pt>
                <c:pt idx="2882">
                  <c:v>5764</c:v>
                </c:pt>
                <c:pt idx="2883">
                  <c:v>5766</c:v>
                </c:pt>
                <c:pt idx="2884">
                  <c:v>5768</c:v>
                </c:pt>
                <c:pt idx="2885">
                  <c:v>5770</c:v>
                </c:pt>
                <c:pt idx="2886">
                  <c:v>5772</c:v>
                </c:pt>
                <c:pt idx="2887">
                  <c:v>5774</c:v>
                </c:pt>
                <c:pt idx="2888">
                  <c:v>5776</c:v>
                </c:pt>
                <c:pt idx="2889">
                  <c:v>5778</c:v>
                </c:pt>
                <c:pt idx="2890">
                  <c:v>5780</c:v>
                </c:pt>
                <c:pt idx="2891">
                  <c:v>5782</c:v>
                </c:pt>
                <c:pt idx="2892">
                  <c:v>5784</c:v>
                </c:pt>
                <c:pt idx="2893">
                  <c:v>5786</c:v>
                </c:pt>
                <c:pt idx="2894">
                  <c:v>5788</c:v>
                </c:pt>
                <c:pt idx="2895">
                  <c:v>5790</c:v>
                </c:pt>
                <c:pt idx="2896">
                  <c:v>5792</c:v>
                </c:pt>
                <c:pt idx="2897">
                  <c:v>5794</c:v>
                </c:pt>
                <c:pt idx="2898">
                  <c:v>5796</c:v>
                </c:pt>
                <c:pt idx="2899">
                  <c:v>5798</c:v>
                </c:pt>
                <c:pt idx="2900">
                  <c:v>5800</c:v>
                </c:pt>
                <c:pt idx="2901">
                  <c:v>5802</c:v>
                </c:pt>
                <c:pt idx="2902">
                  <c:v>5804</c:v>
                </c:pt>
                <c:pt idx="2903">
                  <c:v>5806</c:v>
                </c:pt>
                <c:pt idx="2904">
                  <c:v>5808</c:v>
                </c:pt>
                <c:pt idx="2905">
                  <c:v>5810</c:v>
                </c:pt>
                <c:pt idx="2906">
                  <c:v>5812</c:v>
                </c:pt>
                <c:pt idx="2907">
                  <c:v>5814</c:v>
                </c:pt>
                <c:pt idx="2908">
                  <c:v>5816</c:v>
                </c:pt>
                <c:pt idx="2909">
                  <c:v>5818</c:v>
                </c:pt>
                <c:pt idx="2910">
                  <c:v>5820</c:v>
                </c:pt>
                <c:pt idx="2911">
                  <c:v>5822</c:v>
                </c:pt>
                <c:pt idx="2912">
                  <c:v>5824</c:v>
                </c:pt>
                <c:pt idx="2913">
                  <c:v>5826</c:v>
                </c:pt>
                <c:pt idx="2914">
                  <c:v>5828</c:v>
                </c:pt>
                <c:pt idx="2915">
                  <c:v>5830</c:v>
                </c:pt>
                <c:pt idx="2916">
                  <c:v>5832</c:v>
                </c:pt>
                <c:pt idx="2917">
                  <c:v>5834</c:v>
                </c:pt>
                <c:pt idx="2918">
                  <c:v>5836</c:v>
                </c:pt>
                <c:pt idx="2919">
                  <c:v>5838</c:v>
                </c:pt>
                <c:pt idx="2920">
                  <c:v>5840</c:v>
                </c:pt>
                <c:pt idx="2921">
                  <c:v>5842</c:v>
                </c:pt>
                <c:pt idx="2922">
                  <c:v>5844</c:v>
                </c:pt>
                <c:pt idx="2923">
                  <c:v>5846</c:v>
                </c:pt>
                <c:pt idx="2924">
                  <c:v>5848</c:v>
                </c:pt>
                <c:pt idx="2925">
                  <c:v>5850</c:v>
                </c:pt>
                <c:pt idx="2926">
                  <c:v>5852</c:v>
                </c:pt>
                <c:pt idx="2927">
                  <c:v>5854</c:v>
                </c:pt>
                <c:pt idx="2928">
                  <c:v>5856</c:v>
                </c:pt>
                <c:pt idx="2929">
                  <c:v>5858</c:v>
                </c:pt>
                <c:pt idx="2930">
                  <c:v>5860</c:v>
                </c:pt>
                <c:pt idx="2931">
                  <c:v>5862</c:v>
                </c:pt>
                <c:pt idx="2932">
                  <c:v>5864</c:v>
                </c:pt>
                <c:pt idx="2933">
                  <c:v>5866</c:v>
                </c:pt>
                <c:pt idx="2934">
                  <c:v>5868</c:v>
                </c:pt>
                <c:pt idx="2935">
                  <c:v>5870</c:v>
                </c:pt>
                <c:pt idx="2936">
                  <c:v>5872</c:v>
                </c:pt>
                <c:pt idx="2937">
                  <c:v>5874</c:v>
                </c:pt>
                <c:pt idx="2938">
                  <c:v>5876</c:v>
                </c:pt>
                <c:pt idx="2939">
                  <c:v>5878</c:v>
                </c:pt>
                <c:pt idx="2940">
                  <c:v>5880</c:v>
                </c:pt>
                <c:pt idx="2941">
                  <c:v>5882</c:v>
                </c:pt>
                <c:pt idx="2942">
                  <c:v>5884</c:v>
                </c:pt>
                <c:pt idx="2943">
                  <c:v>5886</c:v>
                </c:pt>
                <c:pt idx="2944">
                  <c:v>5888</c:v>
                </c:pt>
                <c:pt idx="2945">
                  <c:v>5890</c:v>
                </c:pt>
                <c:pt idx="2946">
                  <c:v>5892</c:v>
                </c:pt>
                <c:pt idx="2947">
                  <c:v>5894</c:v>
                </c:pt>
                <c:pt idx="2948">
                  <c:v>5896</c:v>
                </c:pt>
                <c:pt idx="2949">
                  <c:v>5898</c:v>
                </c:pt>
                <c:pt idx="2950">
                  <c:v>5900</c:v>
                </c:pt>
                <c:pt idx="2951">
                  <c:v>5902</c:v>
                </c:pt>
                <c:pt idx="2952">
                  <c:v>5904</c:v>
                </c:pt>
                <c:pt idx="2953">
                  <c:v>5906</c:v>
                </c:pt>
                <c:pt idx="2954">
                  <c:v>5908</c:v>
                </c:pt>
                <c:pt idx="2955">
                  <c:v>5910</c:v>
                </c:pt>
                <c:pt idx="2956">
                  <c:v>5912</c:v>
                </c:pt>
                <c:pt idx="2957">
                  <c:v>5914</c:v>
                </c:pt>
                <c:pt idx="2958">
                  <c:v>5916</c:v>
                </c:pt>
                <c:pt idx="2959">
                  <c:v>5918</c:v>
                </c:pt>
                <c:pt idx="2960">
                  <c:v>5920</c:v>
                </c:pt>
                <c:pt idx="2961">
                  <c:v>5922</c:v>
                </c:pt>
                <c:pt idx="2962">
                  <c:v>5924</c:v>
                </c:pt>
                <c:pt idx="2963">
                  <c:v>5926</c:v>
                </c:pt>
                <c:pt idx="2964">
                  <c:v>5928</c:v>
                </c:pt>
                <c:pt idx="2965">
                  <c:v>5930</c:v>
                </c:pt>
                <c:pt idx="2966">
                  <c:v>5932</c:v>
                </c:pt>
                <c:pt idx="2967">
                  <c:v>5934</c:v>
                </c:pt>
                <c:pt idx="2968">
                  <c:v>5936</c:v>
                </c:pt>
                <c:pt idx="2969">
                  <c:v>5938</c:v>
                </c:pt>
                <c:pt idx="2970">
                  <c:v>5940</c:v>
                </c:pt>
                <c:pt idx="2971">
                  <c:v>5942</c:v>
                </c:pt>
                <c:pt idx="2972">
                  <c:v>5944</c:v>
                </c:pt>
                <c:pt idx="2973">
                  <c:v>5946</c:v>
                </c:pt>
                <c:pt idx="2974">
                  <c:v>5948</c:v>
                </c:pt>
                <c:pt idx="2975">
                  <c:v>5950</c:v>
                </c:pt>
                <c:pt idx="2976">
                  <c:v>5952</c:v>
                </c:pt>
                <c:pt idx="2977">
                  <c:v>5954</c:v>
                </c:pt>
                <c:pt idx="2978">
                  <c:v>5956</c:v>
                </c:pt>
                <c:pt idx="2979">
                  <c:v>5958</c:v>
                </c:pt>
                <c:pt idx="2980">
                  <c:v>5960</c:v>
                </c:pt>
                <c:pt idx="2981">
                  <c:v>5962</c:v>
                </c:pt>
                <c:pt idx="2982">
                  <c:v>5964</c:v>
                </c:pt>
                <c:pt idx="2983">
                  <c:v>5966</c:v>
                </c:pt>
                <c:pt idx="2984">
                  <c:v>5968</c:v>
                </c:pt>
                <c:pt idx="2985">
                  <c:v>5970</c:v>
                </c:pt>
                <c:pt idx="2986">
                  <c:v>5972</c:v>
                </c:pt>
                <c:pt idx="2987">
                  <c:v>5974</c:v>
                </c:pt>
                <c:pt idx="2988">
                  <c:v>5976</c:v>
                </c:pt>
                <c:pt idx="2989">
                  <c:v>5978</c:v>
                </c:pt>
                <c:pt idx="2990">
                  <c:v>5980</c:v>
                </c:pt>
                <c:pt idx="2991">
                  <c:v>5982</c:v>
                </c:pt>
                <c:pt idx="2992">
                  <c:v>5984</c:v>
                </c:pt>
                <c:pt idx="2993">
                  <c:v>5986</c:v>
                </c:pt>
                <c:pt idx="2994">
                  <c:v>5988</c:v>
                </c:pt>
                <c:pt idx="2995">
                  <c:v>5990</c:v>
                </c:pt>
                <c:pt idx="2996">
                  <c:v>5992</c:v>
                </c:pt>
                <c:pt idx="2997">
                  <c:v>5994</c:v>
                </c:pt>
                <c:pt idx="2998">
                  <c:v>5996</c:v>
                </c:pt>
                <c:pt idx="2999">
                  <c:v>5998</c:v>
                </c:pt>
                <c:pt idx="3000">
                  <c:v>6000</c:v>
                </c:pt>
              </c:numCache>
            </c:numRef>
          </c:xVal>
          <c:yVal>
            <c:numRef>
              <c:f>Hoja2!$D$28:$D$3066</c:f>
              <c:numCache>
                <c:formatCode>_("$"* #,##0.00_);_("$"* \(#,##0.00\);_("$"* "-"??_);_(@_)</c:formatCode>
                <c:ptCount val="3039"/>
                <c:pt idx="0">
                  <c:v>24000</c:v>
                </c:pt>
                <c:pt idx="1">
                  <c:v>24174</c:v>
                </c:pt>
                <c:pt idx="2">
                  <c:v>24348</c:v>
                </c:pt>
                <c:pt idx="3">
                  <c:v>24522</c:v>
                </c:pt>
                <c:pt idx="4">
                  <c:v>24696</c:v>
                </c:pt>
                <c:pt idx="5">
                  <c:v>24870</c:v>
                </c:pt>
                <c:pt idx="6">
                  <c:v>25044</c:v>
                </c:pt>
                <c:pt idx="7">
                  <c:v>25218</c:v>
                </c:pt>
                <c:pt idx="8">
                  <c:v>25392</c:v>
                </c:pt>
                <c:pt idx="9">
                  <c:v>25566</c:v>
                </c:pt>
                <c:pt idx="10">
                  <c:v>25740</c:v>
                </c:pt>
                <c:pt idx="11">
                  <c:v>25914</c:v>
                </c:pt>
                <c:pt idx="12">
                  <c:v>26088</c:v>
                </c:pt>
                <c:pt idx="13">
                  <c:v>26262</c:v>
                </c:pt>
                <c:pt idx="14">
                  <c:v>26436</c:v>
                </c:pt>
                <c:pt idx="15">
                  <c:v>26610</c:v>
                </c:pt>
                <c:pt idx="16">
                  <c:v>26784</c:v>
                </c:pt>
                <c:pt idx="17">
                  <c:v>26958</c:v>
                </c:pt>
                <c:pt idx="18">
                  <c:v>27132</c:v>
                </c:pt>
                <c:pt idx="19">
                  <c:v>27306</c:v>
                </c:pt>
                <c:pt idx="20">
                  <c:v>27480</c:v>
                </c:pt>
                <c:pt idx="21">
                  <c:v>27654</c:v>
                </c:pt>
                <c:pt idx="22">
                  <c:v>27828</c:v>
                </c:pt>
                <c:pt idx="23">
                  <c:v>28002</c:v>
                </c:pt>
                <c:pt idx="24">
                  <c:v>28176</c:v>
                </c:pt>
                <c:pt idx="25">
                  <c:v>28350</c:v>
                </c:pt>
                <c:pt idx="26">
                  <c:v>28524</c:v>
                </c:pt>
                <c:pt idx="27">
                  <c:v>28698</c:v>
                </c:pt>
                <c:pt idx="28">
                  <c:v>28872</c:v>
                </c:pt>
                <c:pt idx="29">
                  <c:v>29046</c:v>
                </c:pt>
                <c:pt idx="30">
                  <c:v>29220</c:v>
                </c:pt>
                <c:pt idx="31">
                  <c:v>29394</c:v>
                </c:pt>
                <c:pt idx="32">
                  <c:v>29568</c:v>
                </c:pt>
                <c:pt idx="33">
                  <c:v>29742</c:v>
                </c:pt>
                <c:pt idx="34">
                  <c:v>29916</c:v>
                </c:pt>
                <c:pt idx="35">
                  <c:v>30090</c:v>
                </c:pt>
                <c:pt idx="36">
                  <c:v>30264</c:v>
                </c:pt>
                <c:pt idx="37">
                  <c:v>30438</c:v>
                </c:pt>
                <c:pt idx="38">
                  <c:v>30612</c:v>
                </c:pt>
                <c:pt idx="39">
                  <c:v>30786</c:v>
                </c:pt>
                <c:pt idx="40">
                  <c:v>30960</c:v>
                </c:pt>
                <c:pt idx="41">
                  <c:v>31134</c:v>
                </c:pt>
                <c:pt idx="42">
                  <c:v>31308</c:v>
                </c:pt>
                <c:pt idx="43">
                  <c:v>31482</c:v>
                </c:pt>
                <c:pt idx="44">
                  <c:v>31656</c:v>
                </c:pt>
                <c:pt idx="45">
                  <c:v>31830</c:v>
                </c:pt>
                <c:pt idx="46">
                  <c:v>32004</c:v>
                </c:pt>
                <c:pt idx="47">
                  <c:v>32178</c:v>
                </c:pt>
                <c:pt idx="48">
                  <c:v>32352</c:v>
                </c:pt>
                <c:pt idx="49">
                  <c:v>32526</c:v>
                </c:pt>
                <c:pt idx="50">
                  <c:v>32700</c:v>
                </c:pt>
                <c:pt idx="51">
                  <c:v>32874</c:v>
                </c:pt>
                <c:pt idx="52">
                  <c:v>33048</c:v>
                </c:pt>
                <c:pt idx="53">
                  <c:v>33222</c:v>
                </c:pt>
                <c:pt idx="54">
                  <c:v>33396</c:v>
                </c:pt>
                <c:pt idx="55">
                  <c:v>33570</c:v>
                </c:pt>
                <c:pt idx="56">
                  <c:v>33744</c:v>
                </c:pt>
                <c:pt idx="57">
                  <c:v>33918</c:v>
                </c:pt>
                <c:pt idx="58">
                  <c:v>34092</c:v>
                </c:pt>
                <c:pt idx="59">
                  <c:v>34266</c:v>
                </c:pt>
                <c:pt idx="60">
                  <c:v>34440</c:v>
                </c:pt>
                <c:pt idx="61">
                  <c:v>34614</c:v>
                </c:pt>
                <c:pt idx="62">
                  <c:v>34788</c:v>
                </c:pt>
                <c:pt idx="63">
                  <c:v>34962</c:v>
                </c:pt>
                <c:pt idx="64">
                  <c:v>35136</c:v>
                </c:pt>
                <c:pt idx="65">
                  <c:v>35310</c:v>
                </c:pt>
                <c:pt idx="66">
                  <c:v>35484</c:v>
                </c:pt>
                <c:pt idx="67">
                  <c:v>35658</c:v>
                </c:pt>
                <c:pt idx="68">
                  <c:v>35832</c:v>
                </c:pt>
                <c:pt idx="69">
                  <c:v>36006</c:v>
                </c:pt>
                <c:pt idx="70">
                  <c:v>36180</c:v>
                </c:pt>
                <c:pt idx="71">
                  <c:v>36354</c:v>
                </c:pt>
                <c:pt idx="72">
                  <c:v>36528</c:v>
                </c:pt>
                <c:pt idx="73">
                  <c:v>36702</c:v>
                </c:pt>
                <c:pt idx="74">
                  <c:v>36876</c:v>
                </c:pt>
                <c:pt idx="75">
                  <c:v>37050</c:v>
                </c:pt>
                <c:pt idx="76">
                  <c:v>37224</c:v>
                </c:pt>
                <c:pt idx="77">
                  <c:v>37398</c:v>
                </c:pt>
                <c:pt idx="78">
                  <c:v>37572</c:v>
                </c:pt>
                <c:pt idx="79">
                  <c:v>37746</c:v>
                </c:pt>
                <c:pt idx="80">
                  <c:v>37920</c:v>
                </c:pt>
                <c:pt idx="81">
                  <c:v>38094</c:v>
                </c:pt>
                <c:pt idx="82">
                  <c:v>38268</c:v>
                </c:pt>
                <c:pt idx="83">
                  <c:v>38442</c:v>
                </c:pt>
                <c:pt idx="84">
                  <c:v>38616</c:v>
                </c:pt>
                <c:pt idx="85">
                  <c:v>38790</c:v>
                </c:pt>
                <c:pt idx="86">
                  <c:v>38964</c:v>
                </c:pt>
                <c:pt idx="87">
                  <c:v>39138</c:v>
                </c:pt>
                <c:pt idx="88">
                  <c:v>39312</c:v>
                </c:pt>
                <c:pt idx="89">
                  <c:v>39486</c:v>
                </c:pt>
                <c:pt idx="90">
                  <c:v>39660</c:v>
                </c:pt>
                <c:pt idx="91">
                  <c:v>39834</c:v>
                </c:pt>
                <c:pt idx="92">
                  <c:v>40008</c:v>
                </c:pt>
                <c:pt idx="93">
                  <c:v>40182</c:v>
                </c:pt>
                <c:pt idx="94">
                  <c:v>40356</c:v>
                </c:pt>
                <c:pt idx="95">
                  <c:v>40530</c:v>
                </c:pt>
                <c:pt idx="96">
                  <c:v>40704</c:v>
                </c:pt>
                <c:pt idx="97">
                  <c:v>40878</c:v>
                </c:pt>
                <c:pt idx="98">
                  <c:v>41052</c:v>
                </c:pt>
                <c:pt idx="99">
                  <c:v>41226</c:v>
                </c:pt>
                <c:pt idx="100">
                  <c:v>41400</c:v>
                </c:pt>
                <c:pt idx="101">
                  <c:v>41574</c:v>
                </c:pt>
                <c:pt idx="102">
                  <c:v>41748</c:v>
                </c:pt>
                <c:pt idx="103">
                  <c:v>41922</c:v>
                </c:pt>
                <c:pt idx="104">
                  <c:v>42096</c:v>
                </c:pt>
                <c:pt idx="105">
                  <c:v>42270</c:v>
                </c:pt>
                <c:pt idx="106">
                  <c:v>42444</c:v>
                </c:pt>
                <c:pt idx="107">
                  <c:v>42618</c:v>
                </c:pt>
                <c:pt idx="108">
                  <c:v>42792</c:v>
                </c:pt>
                <c:pt idx="109">
                  <c:v>42966</c:v>
                </c:pt>
                <c:pt idx="110">
                  <c:v>43140</c:v>
                </c:pt>
                <c:pt idx="111">
                  <c:v>43314</c:v>
                </c:pt>
                <c:pt idx="112">
                  <c:v>43488</c:v>
                </c:pt>
                <c:pt idx="113">
                  <c:v>43662</c:v>
                </c:pt>
                <c:pt idx="114">
                  <c:v>43836</c:v>
                </c:pt>
                <c:pt idx="115">
                  <c:v>44010</c:v>
                </c:pt>
                <c:pt idx="116">
                  <c:v>44184</c:v>
                </c:pt>
                <c:pt idx="117">
                  <c:v>44358</c:v>
                </c:pt>
                <c:pt idx="118">
                  <c:v>44532</c:v>
                </c:pt>
                <c:pt idx="119">
                  <c:v>44706</c:v>
                </c:pt>
                <c:pt idx="120">
                  <c:v>44880</c:v>
                </c:pt>
                <c:pt idx="121">
                  <c:v>45054</c:v>
                </c:pt>
                <c:pt idx="122">
                  <c:v>45228</c:v>
                </c:pt>
                <c:pt idx="123">
                  <c:v>45402</c:v>
                </c:pt>
                <c:pt idx="124">
                  <c:v>45576</c:v>
                </c:pt>
                <c:pt idx="125">
                  <c:v>45750</c:v>
                </c:pt>
                <c:pt idx="126">
                  <c:v>45924</c:v>
                </c:pt>
                <c:pt idx="127">
                  <c:v>46098</c:v>
                </c:pt>
                <c:pt idx="128">
                  <c:v>46272</c:v>
                </c:pt>
                <c:pt idx="129">
                  <c:v>46446</c:v>
                </c:pt>
                <c:pt idx="130">
                  <c:v>46620</c:v>
                </c:pt>
                <c:pt idx="131">
                  <c:v>46794</c:v>
                </c:pt>
                <c:pt idx="132">
                  <c:v>46968</c:v>
                </c:pt>
                <c:pt idx="133">
                  <c:v>47142</c:v>
                </c:pt>
                <c:pt idx="134">
                  <c:v>47316</c:v>
                </c:pt>
                <c:pt idx="135">
                  <c:v>47490</c:v>
                </c:pt>
                <c:pt idx="136">
                  <c:v>47664</c:v>
                </c:pt>
                <c:pt idx="137">
                  <c:v>47838</c:v>
                </c:pt>
                <c:pt idx="138">
                  <c:v>48012</c:v>
                </c:pt>
                <c:pt idx="139">
                  <c:v>48186</c:v>
                </c:pt>
                <c:pt idx="140">
                  <c:v>48360</c:v>
                </c:pt>
                <c:pt idx="141">
                  <c:v>48534</c:v>
                </c:pt>
                <c:pt idx="142">
                  <c:v>48708</c:v>
                </c:pt>
                <c:pt idx="143">
                  <c:v>48882</c:v>
                </c:pt>
                <c:pt idx="144">
                  <c:v>49056</c:v>
                </c:pt>
                <c:pt idx="145">
                  <c:v>49230</c:v>
                </c:pt>
                <c:pt idx="146">
                  <c:v>49404</c:v>
                </c:pt>
                <c:pt idx="147">
                  <c:v>49578</c:v>
                </c:pt>
                <c:pt idx="148">
                  <c:v>49752</c:v>
                </c:pt>
                <c:pt idx="149">
                  <c:v>49926</c:v>
                </c:pt>
                <c:pt idx="150">
                  <c:v>50100</c:v>
                </c:pt>
                <c:pt idx="151">
                  <c:v>50274</c:v>
                </c:pt>
                <c:pt idx="152">
                  <c:v>50448</c:v>
                </c:pt>
                <c:pt idx="153">
                  <c:v>50622</c:v>
                </c:pt>
                <c:pt idx="154">
                  <c:v>50796</c:v>
                </c:pt>
                <c:pt idx="155">
                  <c:v>50970</c:v>
                </c:pt>
                <c:pt idx="156">
                  <c:v>51144</c:v>
                </c:pt>
                <c:pt idx="157">
                  <c:v>51318</c:v>
                </c:pt>
                <c:pt idx="158">
                  <c:v>51492</c:v>
                </c:pt>
                <c:pt idx="159">
                  <c:v>51666</c:v>
                </c:pt>
                <c:pt idx="160">
                  <c:v>51840</c:v>
                </c:pt>
                <c:pt idx="161">
                  <c:v>52014</c:v>
                </c:pt>
                <c:pt idx="162">
                  <c:v>52188</c:v>
                </c:pt>
                <c:pt idx="163">
                  <c:v>52362</c:v>
                </c:pt>
                <c:pt idx="164">
                  <c:v>52536</c:v>
                </c:pt>
                <c:pt idx="165">
                  <c:v>52710</c:v>
                </c:pt>
                <c:pt idx="166">
                  <c:v>52884</c:v>
                </c:pt>
                <c:pt idx="167">
                  <c:v>53058</c:v>
                </c:pt>
                <c:pt idx="168">
                  <c:v>53232</c:v>
                </c:pt>
                <c:pt idx="169">
                  <c:v>53406</c:v>
                </c:pt>
                <c:pt idx="170">
                  <c:v>53580</c:v>
                </c:pt>
                <c:pt idx="171">
                  <c:v>53754</c:v>
                </c:pt>
                <c:pt idx="172">
                  <c:v>53928</c:v>
                </c:pt>
                <c:pt idx="173">
                  <c:v>54102</c:v>
                </c:pt>
                <c:pt idx="174">
                  <c:v>54276</c:v>
                </c:pt>
                <c:pt idx="175">
                  <c:v>54450</c:v>
                </c:pt>
                <c:pt idx="176">
                  <c:v>54624</c:v>
                </c:pt>
                <c:pt idx="177">
                  <c:v>54798</c:v>
                </c:pt>
                <c:pt idx="178">
                  <c:v>54972</c:v>
                </c:pt>
                <c:pt idx="179">
                  <c:v>55146</c:v>
                </c:pt>
                <c:pt idx="180">
                  <c:v>55320</c:v>
                </c:pt>
                <c:pt idx="181">
                  <c:v>55494</c:v>
                </c:pt>
                <c:pt idx="182">
                  <c:v>55668</c:v>
                </c:pt>
                <c:pt idx="183">
                  <c:v>55842</c:v>
                </c:pt>
                <c:pt idx="184">
                  <c:v>56016</c:v>
                </c:pt>
                <c:pt idx="185">
                  <c:v>56190</c:v>
                </c:pt>
                <c:pt idx="186">
                  <c:v>56364</c:v>
                </c:pt>
                <c:pt idx="187">
                  <c:v>56538</c:v>
                </c:pt>
                <c:pt idx="188">
                  <c:v>56712</c:v>
                </c:pt>
                <c:pt idx="189">
                  <c:v>56886</c:v>
                </c:pt>
                <c:pt idx="190">
                  <c:v>57060</c:v>
                </c:pt>
                <c:pt idx="191">
                  <c:v>57234</c:v>
                </c:pt>
                <c:pt idx="192">
                  <c:v>57408</c:v>
                </c:pt>
                <c:pt idx="193">
                  <c:v>57582</c:v>
                </c:pt>
                <c:pt idx="194">
                  <c:v>57756</c:v>
                </c:pt>
                <c:pt idx="195">
                  <c:v>57930</c:v>
                </c:pt>
                <c:pt idx="196">
                  <c:v>58104</c:v>
                </c:pt>
                <c:pt idx="197">
                  <c:v>58278</c:v>
                </c:pt>
                <c:pt idx="198">
                  <c:v>58452</c:v>
                </c:pt>
                <c:pt idx="199">
                  <c:v>58626</c:v>
                </c:pt>
                <c:pt idx="200">
                  <c:v>58800</c:v>
                </c:pt>
                <c:pt idx="201">
                  <c:v>58974</c:v>
                </c:pt>
                <c:pt idx="202">
                  <c:v>59148</c:v>
                </c:pt>
                <c:pt idx="203">
                  <c:v>59322</c:v>
                </c:pt>
                <c:pt idx="204">
                  <c:v>59496</c:v>
                </c:pt>
                <c:pt idx="205">
                  <c:v>59670</c:v>
                </c:pt>
                <c:pt idx="206">
                  <c:v>59844</c:v>
                </c:pt>
                <c:pt idx="207">
                  <c:v>60018</c:v>
                </c:pt>
                <c:pt idx="208">
                  <c:v>60192</c:v>
                </c:pt>
                <c:pt idx="209">
                  <c:v>60366</c:v>
                </c:pt>
                <c:pt idx="210">
                  <c:v>60540</c:v>
                </c:pt>
                <c:pt idx="211">
                  <c:v>60714</c:v>
                </c:pt>
                <c:pt idx="212">
                  <c:v>60888</c:v>
                </c:pt>
                <c:pt idx="213">
                  <c:v>61062</c:v>
                </c:pt>
                <c:pt idx="214">
                  <c:v>61236</c:v>
                </c:pt>
                <c:pt idx="215">
                  <c:v>61410</c:v>
                </c:pt>
                <c:pt idx="216">
                  <c:v>61584</c:v>
                </c:pt>
                <c:pt idx="217">
                  <c:v>61758</c:v>
                </c:pt>
                <c:pt idx="218">
                  <c:v>61932</c:v>
                </c:pt>
                <c:pt idx="219">
                  <c:v>62106</c:v>
                </c:pt>
                <c:pt idx="220">
                  <c:v>62280</c:v>
                </c:pt>
                <c:pt idx="221">
                  <c:v>62454</c:v>
                </c:pt>
                <c:pt idx="222">
                  <c:v>62628</c:v>
                </c:pt>
                <c:pt idx="223">
                  <c:v>62802</c:v>
                </c:pt>
                <c:pt idx="224">
                  <c:v>62976</c:v>
                </c:pt>
                <c:pt idx="225">
                  <c:v>63150</c:v>
                </c:pt>
                <c:pt idx="226">
                  <c:v>63324</c:v>
                </c:pt>
                <c:pt idx="227">
                  <c:v>63498</c:v>
                </c:pt>
                <c:pt idx="228">
                  <c:v>63672</c:v>
                </c:pt>
                <c:pt idx="229">
                  <c:v>63846</c:v>
                </c:pt>
                <c:pt idx="230">
                  <c:v>64020</c:v>
                </c:pt>
                <c:pt idx="231">
                  <c:v>64194</c:v>
                </c:pt>
                <c:pt idx="232">
                  <c:v>64368</c:v>
                </c:pt>
                <c:pt idx="233">
                  <c:v>64542</c:v>
                </c:pt>
                <c:pt idx="234">
                  <c:v>64716</c:v>
                </c:pt>
                <c:pt idx="235">
                  <c:v>64890</c:v>
                </c:pt>
                <c:pt idx="236">
                  <c:v>65064</c:v>
                </c:pt>
                <c:pt idx="237">
                  <c:v>65238</c:v>
                </c:pt>
                <c:pt idx="238">
                  <c:v>65412</c:v>
                </c:pt>
                <c:pt idx="239">
                  <c:v>65586</c:v>
                </c:pt>
                <c:pt idx="240">
                  <c:v>65760</c:v>
                </c:pt>
                <c:pt idx="241">
                  <c:v>65934</c:v>
                </c:pt>
                <c:pt idx="242">
                  <c:v>66108</c:v>
                </c:pt>
                <c:pt idx="243">
                  <c:v>66282</c:v>
                </c:pt>
                <c:pt idx="244">
                  <c:v>66456</c:v>
                </c:pt>
                <c:pt idx="245">
                  <c:v>66630</c:v>
                </c:pt>
                <c:pt idx="246">
                  <c:v>66804</c:v>
                </c:pt>
                <c:pt idx="247">
                  <c:v>66978</c:v>
                </c:pt>
                <c:pt idx="248">
                  <c:v>67152</c:v>
                </c:pt>
                <c:pt idx="249">
                  <c:v>67326</c:v>
                </c:pt>
                <c:pt idx="250">
                  <c:v>67500</c:v>
                </c:pt>
                <c:pt idx="251">
                  <c:v>67674</c:v>
                </c:pt>
                <c:pt idx="252">
                  <c:v>67848</c:v>
                </c:pt>
                <c:pt idx="253">
                  <c:v>68022</c:v>
                </c:pt>
                <c:pt idx="254">
                  <c:v>68196</c:v>
                </c:pt>
                <c:pt idx="255">
                  <c:v>68370</c:v>
                </c:pt>
                <c:pt idx="256">
                  <c:v>68544</c:v>
                </c:pt>
                <c:pt idx="257">
                  <c:v>68718</c:v>
                </c:pt>
                <c:pt idx="258">
                  <c:v>68892</c:v>
                </c:pt>
                <c:pt idx="259">
                  <c:v>69066</c:v>
                </c:pt>
                <c:pt idx="260">
                  <c:v>69240</c:v>
                </c:pt>
                <c:pt idx="261">
                  <c:v>69414</c:v>
                </c:pt>
                <c:pt idx="262">
                  <c:v>69588</c:v>
                </c:pt>
                <c:pt idx="263">
                  <c:v>69762</c:v>
                </c:pt>
                <c:pt idx="264">
                  <c:v>69936</c:v>
                </c:pt>
                <c:pt idx="265">
                  <c:v>70110</c:v>
                </c:pt>
                <c:pt idx="266">
                  <c:v>70284</c:v>
                </c:pt>
                <c:pt idx="267">
                  <c:v>70458</c:v>
                </c:pt>
                <c:pt idx="268">
                  <c:v>70632</c:v>
                </c:pt>
                <c:pt idx="269">
                  <c:v>70806</c:v>
                </c:pt>
                <c:pt idx="270">
                  <c:v>70980</c:v>
                </c:pt>
                <c:pt idx="271">
                  <c:v>71154</c:v>
                </c:pt>
                <c:pt idx="272">
                  <c:v>71328</c:v>
                </c:pt>
                <c:pt idx="273">
                  <c:v>71502</c:v>
                </c:pt>
                <c:pt idx="274">
                  <c:v>71676</c:v>
                </c:pt>
                <c:pt idx="275">
                  <c:v>71850</c:v>
                </c:pt>
                <c:pt idx="276">
                  <c:v>72024</c:v>
                </c:pt>
                <c:pt idx="277">
                  <c:v>72198</c:v>
                </c:pt>
                <c:pt idx="278">
                  <c:v>72372</c:v>
                </c:pt>
                <c:pt idx="279">
                  <c:v>72546</c:v>
                </c:pt>
                <c:pt idx="280">
                  <c:v>72720</c:v>
                </c:pt>
                <c:pt idx="281">
                  <c:v>72894</c:v>
                </c:pt>
                <c:pt idx="282">
                  <c:v>73068</c:v>
                </c:pt>
                <c:pt idx="283">
                  <c:v>73242</c:v>
                </c:pt>
                <c:pt idx="284">
                  <c:v>73416</c:v>
                </c:pt>
                <c:pt idx="285">
                  <c:v>73590</c:v>
                </c:pt>
                <c:pt idx="286">
                  <c:v>73764</c:v>
                </c:pt>
                <c:pt idx="287">
                  <c:v>73938</c:v>
                </c:pt>
                <c:pt idx="288">
                  <c:v>74112</c:v>
                </c:pt>
                <c:pt idx="289">
                  <c:v>74286</c:v>
                </c:pt>
                <c:pt idx="290">
                  <c:v>74460</c:v>
                </c:pt>
                <c:pt idx="291">
                  <c:v>74634</c:v>
                </c:pt>
                <c:pt idx="292">
                  <c:v>74808</c:v>
                </c:pt>
                <c:pt idx="293">
                  <c:v>74982</c:v>
                </c:pt>
                <c:pt idx="294">
                  <c:v>75156</c:v>
                </c:pt>
                <c:pt idx="295">
                  <c:v>75330</c:v>
                </c:pt>
                <c:pt idx="296">
                  <c:v>75504</c:v>
                </c:pt>
                <c:pt idx="297">
                  <c:v>75678</c:v>
                </c:pt>
                <c:pt idx="298">
                  <c:v>75852</c:v>
                </c:pt>
                <c:pt idx="299">
                  <c:v>76026</c:v>
                </c:pt>
                <c:pt idx="300">
                  <c:v>76200</c:v>
                </c:pt>
                <c:pt idx="301">
                  <c:v>76374</c:v>
                </c:pt>
                <c:pt idx="302">
                  <c:v>76548</c:v>
                </c:pt>
                <c:pt idx="303">
                  <c:v>76722</c:v>
                </c:pt>
                <c:pt idx="304">
                  <c:v>76896</c:v>
                </c:pt>
                <c:pt idx="305">
                  <c:v>77070</c:v>
                </c:pt>
                <c:pt idx="306">
                  <c:v>77244</c:v>
                </c:pt>
                <c:pt idx="307">
                  <c:v>77418</c:v>
                </c:pt>
                <c:pt idx="308">
                  <c:v>77592</c:v>
                </c:pt>
                <c:pt idx="309">
                  <c:v>77766</c:v>
                </c:pt>
                <c:pt idx="310">
                  <c:v>77940</c:v>
                </c:pt>
                <c:pt idx="311">
                  <c:v>78114</c:v>
                </c:pt>
                <c:pt idx="312">
                  <c:v>78288</c:v>
                </c:pt>
                <c:pt idx="313">
                  <c:v>78462</c:v>
                </c:pt>
                <c:pt idx="314">
                  <c:v>78636</c:v>
                </c:pt>
                <c:pt idx="315">
                  <c:v>78810</c:v>
                </c:pt>
                <c:pt idx="316">
                  <c:v>78984</c:v>
                </c:pt>
                <c:pt idx="317">
                  <c:v>79158</c:v>
                </c:pt>
                <c:pt idx="318">
                  <c:v>79332</c:v>
                </c:pt>
                <c:pt idx="319">
                  <c:v>79506</c:v>
                </c:pt>
                <c:pt idx="320">
                  <c:v>79680</c:v>
                </c:pt>
                <c:pt idx="321">
                  <c:v>79854</c:v>
                </c:pt>
                <c:pt idx="322">
                  <c:v>80028</c:v>
                </c:pt>
                <c:pt idx="323">
                  <c:v>80202</c:v>
                </c:pt>
                <c:pt idx="324">
                  <c:v>80376</c:v>
                </c:pt>
                <c:pt idx="325">
                  <c:v>80550</c:v>
                </c:pt>
                <c:pt idx="326">
                  <c:v>80724</c:v>
                </c:pt>
                <c:pt idx="327">
                  <c:v>80898</c:v>
                </c:pt>
                <c:pt idx="328">
                  <c:v>81072</c:v>
                </c:pt>
                <c:pt idx="329">
                  <c:v>81246</c:v>
                </c:pt>
                <c:pt idx="330">
                  <c:v>81420</c:v>
                </c:pt>
                <c:pt idx="331">
                  <c:v>81594</c:v>
                </c:pt>
                <c:pt idx="332">
                  <c:v>81768</c:v>
                </c:pt>
                <c:pt idx="333">
                  <c:v>81942</c:v>
                </c:pt>
                <c:pt idx="334">
                  <c:v>82116</c:v>
                </c:pt>
                <c:pt idx="335">
                  <c:v>82290</c:v>
                </c:pt>
                <c:pt idx="336">
                  <c:v>82464</c:v>
                </c:pt>
                <c:pt idx="337">
                  <c:v>82638</c:v>
                </c:pt>
                <c:pt idx="338">
                  <c:v>82812</c:v>
                </c:pt>
                <c:pt idx="339">
                  <c:v>82986</c:v>
                </c:pt>
                <c:pt idx="340">
                  <c:v>83160</c:v>
                </c:pt>
                <c:pt idx="341">
                  <c:v>83334</c:v>
                </c:pt>
                <c:pt idx="342">
                  <c:v>83508</c:v>
                </c:pt>
                <c:pt idx="343">
                  <c:v>83682</c:v>
                </c:pt>
                <c:pt idx="344">
                  <c:v>83856</c:v>
                </c:pt>
                <c:pt idx="345">
                  <c:v>84030</c:v>
                </c:pt>
                <c:pt idx="346">
                  <c:v>84204</c:v>
                </c:pt>
                <c:pt idx="347">
                  <c:v>84378</c:v>
                </c:pt>
                <c:pt idx="348">
                  <c:v>84552</c:v>
                </c:pt>
                <c:pt idx="349">
                  <c:v>84726</c:v>
                </c:pt>
                <c:pt idx="350">
                  <c:v>84900</c:v>
                </c:pt>
                <c:pt idx="351">
                  <c:v>85074</c:v>
                </c:pt>
                <c:pt idx="352">
                  <c:v>85248</c:v>
                </c:pt>
                <c:pt idx="353">
                  <c:v>85422</c:v>
                </c:pt>
                <c:pt idx="354">
                  <c:v>85596</c:v>
                </c:pt>
                <c:pt idx="355">
                  <c:v>85770</c:v>
                </c:pt>
                <c:pt idx="356">
                  <c:v>85944</c:v>
                </c:pt>
                <c:pt idx="357">
                  <c:v>86118</c:v>
                </c:pt>
                <c:pt idx="358">
                  <c:v>86292</c:v>
                </c:pt>
                <c:pt idx="359">
                  <c:v>86466</c:v>
                </c:pt>
                <c:pt idx="360">
                  <c:v>86640</c:v>
                </c:pt>
                <c:pt idx="361">
                  <c:v>86814</c:v>
                </c:pt>
                <c:pt idx="362">
                  <c:v>86988</c:v>
                </c:pt>
                <c:pt idx="363">
                  <c:v>87162</c:v>
                </c:pt>
                <c:pt idx="364">
                  <c:v>87336</c:v>
                </c:pt>
                <c:pt idx="365">
                  <c:v>87510</c:v>
                </c:pt>
                <c:pt idx="366">
                  <c:v>87684</c:v>
                </c:pt>
                <c:pt idx="367">
                  <c:v>87858</c:v>
                </c:pt>
                <c:pt idx="368">
                  <c:v>88032</c:v>
                </c:pt>
                <c:pt idx="369">
                  <c:v>88206</c:v>
                </c:pt>
                <c:pt idx="370">
                  <c:v>88380</c:v>
                </c:pt>
                <c:pt idx="371">
                  <c:v>88554</c:v>
                </c:pt>
                <c:pt idx="372">
                  <c:v>88728</c:v>
                </c:pt>
                <c:pt idx="373">
                  <c:v>88902</c:v>
                </c:pt>
                <c:pt idx="374">
                  <c:v>89076</c:v>
                </c:pt>
                <c:pt idx="375">
                  <c:v>89250</c:v>
                </c:pt>
                <c:pt idx="376">
                  <c:v>89424</c:v>
                </c:pt>
                <c:pt idx="377">
                  <c:v>89598</c:v>
                </c:pt>
                <c:pt idx="378">
                  <c:v>89772</c:v>
                </c:pt>
                <c:pt idx="379">
                  <c:v>89946</c:v>
                </c:pt>
                <c:pt idx="380">
                  <c:v>90120</c:v>
                </c:pt>
                <c:pt idx="381">
                  <c:v>90294</c:v>
                </c:pt>
                <c:pt idx="382">
                  <c:v>90468</c:v>
                </c:pt>
                <c:pt idx="383">
                  <c:v>90642</c:v>
                </c:pt>
                <c:pt idx="384">
                  <c:v>90816</c:v>
                </c:pt>
                <c:pt idx="385">
                  <c:v>90990</c:v>
                </c:pt>
                <c:pt idx="386">
                  <c:v>91164</c:v>
                </c:pt>
                <c:pt idx="387">
                  <c:v>91338</c:v>
                </c:pt>
                <c:pt idx="388">
                  <c:v>91512</c:v>
                </c:pt>
                <c:pt idx="389">
                  <c:v>91686</c:v>
                </c:pt>
                <c:pt idx="390">
                  <c:v>91860</c:v>
                </c:pt>
                <c:pt idx="391">
                  <c:v>92034</c:v>
                </c:pt>
                <c:pt idx="392">
                  <c:v>92208</c:v>
                </c:pt>
                <c:pt idx="393">
                  <c:v>92382</c:v>
                </c:pt>
                <c:pt idx="394">
                  <c:v>92556</c:v>
                </c:pt>
                <c:pt idx="395">
                  <c:v>92730</c:v>
                </c:pt>
                <c:pt idx="396">
                  <c:v>92904</c:v>
                </c:pt>
                <c:pt idx="397">
                  <c:v>93078</c:v>
                </c:pt>
                <c:pt idx="398">
                  <c:v>93252</c:v>
                </c:pt>
                <c:pt idx="399">
                  <c:v>93426</c:v>
                </c:pt>
                <c:pt idx="400">
                  <c:v>93600</c:v>
                </c:pt>
                <c:pt idx="401">
                  <c:v>93774</c:v>
                </c:pt>
                <c:pt idx="402">
                  <c:v>93948</c:v>
                </c:pt>
                <c:pt idx="403">
                  <c:v>94122</c:v>
                </c:pt>
                <c:pt idx="404">
                  <c:v>94296</c:v>
                </c:pt>
                <c:pt idx="405">
                  <c:v>94470</c:v>
                </c:pt>
                <c:pt idx="406">
                  <c:v>94644</c:v>
                </c:pt>
                <c:pt idx="407">
                  <c:v>94818</c:v>
                </c:pt>
                <c:pt idx="408">
                  <c:v>94992</c:v>
                </c:pt>
                <c:pt idx="409">
                  <c:v>95166</c:v>
                </c:pt>
                <c:pt idx="410">
                  <c:v>95340</c:v>
                </c:pt>
                <c:pt idx="411">
                  <c:v>95514</c:v>
                </c:pt>
                <c:pt idx="412">
                  <c:v>95688</c:v>
                </c:pt>
                <c:pt idx="413">
                  <c:v>95862</c:v>
                </c:pt>
                <c:pt idx="414">
                  <c:v>96036</c:v>
                </c:pt>
                <c:pt idx="415">
                  <c:v>96210</c:v>
                </c:pt>
                <c:pt idx="416">
                  <c:v>96384</c:v>
                </c:pt>
                <c:pt idx="417">
                  <c:v>96558</c:v>
                </c:pt>
                <c:pt idx="418">
                  <c:v>96732</c:v>
                </c:pt>
                <c:pt idx="419">
                  <c:v>96906</c:v>
                </c:pt>
                <c:pt idx="420">
                  <c:v>97080</c:v>
                </c:pt>
                <c:pt idx="421">
                  <c:v>97254</c:v>
                </c:pt>
                <c:pt idx="422">
                  <c:v>97428</c:v>
                </c:pt>
                <c:pt idx="423">
                  <c:v>97602</c:v>
                </c:pt>
                <c:pt idx="424">
                  <c:v>97776</c:v>
                </c:pt>
                <c:pt idx="425">
                  <c:v>97950</c:v>
                </c:pt>
                <c:pt idx="426">
                  <c:v>98124</c:v>
                </c:pt>
                <c:pt idx="427">
                  <c:v>98298</c:v>
                </c:pt>
                <c:pt idx="428">
                  <c:v>98472</c:v>
                </c:pt>
                <c:pt idx="429">
                  <c:v>98646</c:v>
                </c:pt>
                <c:pt idx="430">
                  <c:v>98820</c:v>
                </c:pt>
                <c:pt idx="431">
                  <c:v>98994</c:v>
                </c:pt>
                <c:pt idx="432">
                  <c:v>99168</c:v>
                </c:pt>
                <c:pt idx="433">
                  <c:v>99342</c:v>
                </c:pt>
                <c:pt idx="434">
                  <c:v>99516</c:v>
                </c:pt>
                <c:pt idx="435">
                  <c:v>99690</c:v>
                </c:pt>
                <c:pt idx="436">
                  <c:v>99864</c:v>
                </c:pt>
                <c:pt idx="437">
                  <c:v>100038</c:v>
                </c:pt>
                <c:pt idx="438">
                  <c:v>100212</c:v>
                </c:pt>
                <c:pt idx="439">
                  <c:v>100386</c:v>
                </c:pt>
                <c:pt idx="440">
                  <c:v>100560</c:v>
                </c:pt>
                <c:pt idx="441">
                  <c:v>100734</c:v>
                </c:pt>
                <c:pt idx="442">
                  <c:v>100908</c:v>
                </c:pt>
                <c:pt idx="443">
                  <c:v>101082</c:v>
                </c:pt>
                <c:pt idx="444">
                  <c:v>101256</c:v>
                </c:pt>
                <c:pt idx="445">
                  <c:v>101430</c:v>
                </c:pt>
                <c:pt idx="446">
                  <c:v>101604</c:v>
                </c:pt>
                <c:pt idx="447">
                  <c:v>101778</c:v>
                </c:pt>
                <c:pt idx="448">
                  <c:v>101952</c:v>
                </c:pt>
                <c:pt idx="449">
                  <c:v>102126</c:v>
                </c:pt>
                <c:pt idx="450">
                  <c:v>102300</c:v>
                </c:pt>
                <c:pt idx="451">
                  <c:v>102474</c:v>
                </c:pt>
                <c:pt idx="452">
                  <c:v>102648</c:v>
                </c:pt>
                <c:pt idx="453">
                  <c:v>102822</c:v>
                </c:pt>
                <c:pt idx="454">
                  <c:v>102996</c:v>
                </c:pt>
                <c:pt idx="455">
                  <c:v>103170</c:v>
                </c:pt>
                <c:pt idx="456">
                  <c:v>103344</c:v>
                </c:pt>
                <c:pt idx="457">
                  <c:v>103518</c:v>
                </c:pt>
                <c:pt idx="458">
                  <c:v>103692</c:v>
                </c:pt>
                <c:pt idx="459">
                  <c:v>103866</c:v>
                </c:pt>
                <c:pt idx="460">
                  <c:v>104040</c:v>
                </c:pt>
                <c:pt idx="461">
                  <c:v>104214</c:v>
                </c:pt>
                <c:pt idx="462">
                  <c:v>104388</c:v>
                </c:pt>
                <c:pt idx="463">
                  <c:v>104562</c:v>
                </c:pt>
                <c:pt idx="464">
                  <c:v>104736</c:v>
                </c:pt>
                <c:pt idx="465">
                  <c:v>104910</c:v>
                </c:pt>
                <c:pt idx="466">
                  <c:v>105084</c:v>
                </c:pt>
                <c:pt idx="467">
                  <c:v>105258</c:v>
                </c:pt>
                <c:pt idx="468">
                  <c:v>105432</c:v>
                </c:pt>
                <c:pt idx="469">
                  <c:v>105606</c:v>
                </c:pt>
                <c:pt idx="470">
                  <c:v>105780</c:v>
                </c:pt>
                <c:pt idx="471">
                  <c:v>105954</c:v>
                </c:pt>
                <c:pt idx="472">
                  <c:v>106128</c:v>
                </c:pt>
                <c:pt idx="473">
                  <c:v>106302</c:v>
                </c:pt>
                <c:pt idx="474">
                  <c:v>106476</c:v>
                </c:pt>
                <c:pt idx="475">
                  <c:v>106650</c:v>
                </c:pt>
                <c:pt idx="476">
                  <c:v>106824</c:v>
                </c:pt>
                <c:pt idx="477">
                  <c:v>106998</c:v>
                </c:pt>
                <c:pt idx="478">
                  <c:v>107172</c:v>
                </c:pt>
                <c:pt idx="479">
                  <c:v>107346</c:v>
                </c:pt>
                <c:pt idx="480">
                  <c:v>107520</c:v>
                </c:pt>
                <c:pt idx="481">
                  <c:v>107694</c:v>
                </c:pt>
                <c:pt idx="482">
                  <c:v>107868</c:v>
                </c:pt>
                <c:pt idx="483">
                  <c:v>108042</c:v>
                </c:pt>
                <c:pt idx="484">
                  <c:v>108216</c:v>
                </c:pt>
                <c:pt idx="485">
                  <c:v>108390</c:v>
                </c:pt>
                <c:pt idx="486">
                  <c:v>108564</c:v>
                </c:pt>
                <c:pt idx="487">
                  <c:v>108738</c:v>
                </c:pt>
                <c:pt idx="488">
                  <c:v>108912</c:v>
                </c:pt>
                <c:pt idx="489">
                  <c:v>109086</c:v>
                </c:pt>
                <c:pt idx="490">
                  <c:v>109260</c:v>
                </c:pt>
                <c:pt idx="491">
                  <c:v>109434</c:v>
                </c:pt>
                <c:pt idx="492">
                  <c:v>109608</c:v>
                </c:pt>
                <c:pt idx="493">
                  <c:v>109782</c:v>
                </c:pt>
                <c:pt idx="494">
                  <c:v>109956</c:v>
                </c:pt>
                <c:pt idx="495">
                  <c:v>110130</c:v>
                </c:pt>
                <c:pt idx="496">
                  <c:v>110304</c:v>
                </c:pt>
                <c:pt idx="497">
                  <c:v>110478</c:v>
                </c:pt>
                <c:pt idx="498">
                  <c:v>110652</c:v>
                </c:pt>
                <c:pt idx="499">
                  <c:v>110826</c:v>
                </c:pt>
                <c:pt idx="500">
                  <c:v>111000</c:v>
                </c:pt>
                <c:pt idx="501">
                  <c:v>111174</c:v>
                </c:pt>
                <c:pt idx="502">
                  <c:v>111348</c:v>
                </c:pt>
                <c:pt idx="503">
                  <c:v>111522</c:v>
                </c:pt>
                <c:pt idx="504">
                  <c:v>111696</c:v>
                </c:pt>
                <c:pt idx="505">
                  <c:v>111870</c:v>
                </c:pt>
                <c:pt idx="506">
                  <c:v>112044</c:v>
                </c:pt>
                <c:pt idx="507">
                  <c:v>112218</c:v>
                </c:pt>
                <c:pt idx="508">
                  <c:v>112392</c:v>
                </c:pt>
                <c:pt idx="509">
                  <c:v>112566</c:v>
                </c:pt>
                <c:pt idx="510">
                  <c:v>112740</c:v>
                </c:pt>
                <c:pt idx="511">
                  <c:v>112914</c:v>
                </c:pt>
                <c:pt idx="512">
                  <c:v>113088</c:v>
                </c:pt>
                <c:pt idx="513">
                  <c:v>113262</c:v>
                </c:pt>
                <c:pt idx="514">
                  <c:v>113436</c:v>
                </c:pt>
                <c:pt idx="515">
                  <c:v>113610</c:v>
                </c:pt>
                <c:pt idx="516">
                  <c:v>113784</c:v>
                </c:pt>
                <c:pt idx="517">
                  <c:v>113958</c:v>
                </c:pt>
                <c:pt idx="518">
                  <c:v>114132</c:v>
                </c:pt>
                <c:pt idx="519">
                  <c:v>114306</c:v>
                </c:pt>
                <c:pt idx="520">
                  <c:v>114480</c:v>
                </c:pt>
                <c:pt idx="521">
                  <c:v>114654</c:v>
                </c:pt>
                <c:pt idx="522">
                  <c:v>114828</c:v>
                </c:pt>
                <c:pt idx="523">
                  <c:v>115002</c:v>
                </c:pt>
                <c:pt idx="524">
                  <c:v>115176</c:v>
                </c:pt>
                <c:pt idx="525">
                  <c:v>115350</c:v>
                </c:pt>
                <c:pt idx="526">
                  <c:v>115524</c:v>
                </c:pt>
                <c:pt idx="527">
                  <c:v>115698</c:v>
                </c:pt>
                <c:pt idx="528">
                  <c:v>115872</c:v>
                </c:pt>
                <c:pt idx="529">
                  <c:v>116046</c:v>
                </c:pt>
                <c:pt idx="530">
                  <c:v>116220</c:v>
                </c:pt>
                <c:pt idx="531">
                  <c:v>116394</c:v>
                </c:pt>
                <c:pt idx="532">
                  <c:v>116568</c:v>
                </c:pt>
                <c:pt idx="533">
                  <c:v>116742</c:v>
                </c:pt>
                <c:pt idx="534">
                  <c:v>116916</c:v>
                </c:pt>
                <c:pt idx="535">
                  <c:v>117090</c:v>
                </c:pt>
                <c:pt idx="536">
                  <c:v>117264</c:v>
                </c:pt>
                <c:pt idx="537">
                  <c:v>117438</c:v>
                </c:pt>
                <c:pt idx="538">
                  <c:v>117612</c:v>
                </c:pt>
                <c:pt idx="539">
                  <c:v>117786</c:v>
                </c:pt>
                <c:pt idx="540">
                  <c:v>117960</c:v>
                </c:pt>
                <c:pt idx="541">
                  <c:v>118134</c:v>
                </c:pt>
                <c:pt idx="542">
                  <c:v>118308</c:v>
                </c:pt>
                <c:pt idx="543">
                  <c:v>118482</c:v>
                </c:pt>
                <c:pt idx="544">
                  <c:v>118656</c:v>
                </c:pt>
                <c:pt idx="545">
                  <c:v>118830</c:v>
                </c:pt>
                <c:pt idx="546">
                  <c:v>119004</c:v>
                </c:pt>
                <c:pt idx="547">
                  <c:v>119178</c:v>
                </c:pt>
                <c:pt idx="548">
                  <c:v>119352</c:v>
                </c:pt>
                <c:pt idx="549">
                  <c:v>119526</c:v>
                </c:pt>
                <c:pt idx="550">
                  <c:v>119700</c:v>
                </c:pt>
                <c:pt idx="551">
                  <c:v>119874</c:v>
                </c:pt>
                <c:pt idx="552">
                  <c:v>120048</c:v>
                </c:pt>
                <c:pt idx="553">
                  <c:v>120222</c:v>
                </c:pt>
                <c:pt idx="554">
                  <c:v>120396</c:v>
                </c:pt>
                <c:pt idx="555">
                  <c:v>120570</c:v>
                </c:pt>
                <c:pt idx="556">
                  <c:v>120744</c:v>
                </c:pt>
                <c:pt idx="557">
                  <c:v>120918</c:v>
                </c:pt>
                <c:pt idx="558">
                  <c:v>121092</c:v>
                </c:pt>
                <c:pt idx="559">
                  <c:v>121266</c:v>
                </c:pt>
                <c:pt idx="560">
                  <c:v>121440</c:v>
                </c:pt>
                <c:pt idx="561">
                  <c:v>121614</c:v>
                </c:pt>
                <c:pt idx="562">
                  <c:v>121788</c:v>
                </c:pt>
                <c:pt idx="563">
                  <c:v>121962</c:v>
                </c:pt>
                <c:pt idx="564">
                  <c:v>122136</c:v>
                </c:pt>
                <c:pt idx="565">
                  <c:v>122310</c:v>
                </c:pt>
                <c:pt idx="566">
                  <c:v>122484</c:v>
                </c:pt>
                <c:pt idx="567">
                  <c:v>122658</c:v>
                </c:pt>
                <c:pt idx="568">
                  <c:v>122832</c:v>
                </c:pt>
                <c:pt idx="569">
                  <c:v>123006</c:v>
                </c:pt>
                <c:pt idx="570">
                  <c:v>123180</c:v>
                </c:pt>
                <c:pt idx="571">
                  <c:v>123354</c:v>
                </c:pt>
                <c:pt idx="572">
                  <c:v>123528</c:v>
                </c:pt>
                <c:pt idx="573">
                  <c:v>123702</c:v>
                </c:pt>
                <c:pt idx="574">
                  <c:v>123876</c:v>
                </c:pt>
                <c:pt idx="575">
                  <c:v>124050</c:v>
                </c:pt>
                <c:pt idx="576">
                  <c:v>124224</c:v>
                </c:pt>
                <c:pt idx="577">
                  <c:v>124398</c:v>
                </c:pt>
                <c:pt idx="578">
                  <c:v>124572</c:v>
                </c:pt>
                <c:pt idx="579">
                  <c:v>124746</c:v>
                </c:pt>
                <c:pt idx="580">
                  <c:v>124920</c:v>
                </c:pt>
                <c:pt idx="581">
                  <c:v>125094</c:v>
                </c:pt>
                <c:pt idx="582">
                  <c:v>125268</c:v>
                </c:pt>
                <c:pt idx="583">
                  <c:v>125442</c:v>
                </c:pt>
                <c:pt idx="584">
                  <c:v>125616</c:v>
                </c:pt>
                <c:pt idx="585">
                  <c:v>125790</c:v>
                </c:pt>
                <c:pt idx="586">
                  <c:v>125964</c:v>
                </c:pt>
                <c:pt idx="587">
                  <c:v>126138</c:v>
                </c:pt>
                <c:pt idx="588">
                  <c:v>126312</c:v>
                </c:pt>
                <c:pt idx="589">
                  <c:v>126486</c:v>
                </c:pt>
                <c:pt idx="590">
                  <c:v>126660</c:v>
                </c:pt>
                <c:pt idx="591">
                  <c:v>126834</c:v>
                </c:pt>
                <c:pt idx="592">
                  <c:v>127008</c:v>
                </c:pt>
                <c:pt idx="593">
                  <c:v>127182</c:v>
                </c:pt>
                <c:pt idx="594">
                  <c:v>127356</c:v>
                </c:pt>
                <c:pt idx="595">
                  <c:v>127530</c:v>
                </c:pt>
                <c:pt idx="596">
                  <c:v>127704</c:v>
                </c:pt>
                <c:pt idx="597">
                  <c:v>127878</c:v>
                </c:pt>
                <c:pt idx="598">
                  <c:v>128052</c:v>
                </c:pt>
                <c:pt idx="599">
                  <c:v>128226</c:v>
                </c:pt>
                <c:pt idx="600">
                  <c:v>128400</c:v>
                </c:pt>
                <c:pt idx="601">
                  <c:v>128574</c:v>
                </c:pt>
                <c:pt idx="602">
                  <c:v>128748</c:v>
                </c:pt>
                <c:pt idx="603">
                  <c:v>128922</c:v>
                </c:pt>
                <c:pt idx="604">
                  <c:v>129096</c:v>
                </c:pt>
                <c:pt idx="605">
                  <c:v>129270</c:v>
                </c:pt>
                <c:pt idx="606">
                  <c:v>129444</c:v>
                </c:pt>
                <c:pt idx="607">
                  <c:v>129618</c:v>
                </c:pt>
                <c:pt idx="608">
                  <c:v>129792</c:v>
                </c:pt>
                <c:pt idx="609">
                  <c:v>129966</c:v>
                </c:pt>
                <c:pt idx="610">
                  <c:v>130140</c:v>
                </c:pt>
                <c:pt idx="611">
                  <c:v>130314</c:v>
                </c:pt>
                <c:pt idx="612">
                  <c:v>130488</c:v>
                </c:pt>
                <c:pt idx="613">
                  <c:v>130662</c:v>
                </c:pt>
                <c:pt idx="614">
                  <c:v>130836</c:v>
                </c:pt>
                <c:pt idx="615">
                  <c:v>131010</c:v>
                </c:pt>
                <c:pt idx="616">
                  <c:v>131184</c:v>
                </c:pt>
                <c:pt idx="617">
                  <c:v>131358</c:v>
                </c:pt>
                <c:pt idx="618">
                  <c:v>131532</c:v>
                </c:pt>
                <c:pt idx="619">
                  <c:v>131706</c:v>
                </c:pt>
                <c:pt idx="620">
                  <c:v>131880</c:v>
                </c:pt>
                <c:pt idx="621">
                  <c:v>132054</c:v>
                </c:pt>
                <c:pt idx="622">
                  <c:v>132228</c:v>
                </c:pt>
                <c:pt idx="623">
                  <c:v>132402</c:v>
                </c:pt>
                <c:pt idx="624">
                  <c:v>132576</c:v>
                </c:pt>
                <c:pt idx="625">
                  <c:v>132750</c:v>
                </c:pt>
                <c:pt idx="626">
                  <c:v>132924</c:v>
                </c:pt>
                <c:pt idx="627">
                  <c:v>133098</c:v>
                </c:pt>
                <c:pt idx="628">
                  <c:v>133272</c:v>
                </c:pt>
                <c:pt idx="629">
                  <c:v>133446</c:v>
                </c:pt>
                <c:pt idx="630">
                  <c:v>133620</c:v>
                </c:pt>
                <c:pt idx="631">
                  <c:v>133794</c:v>
                </c:pt>
                <c:pt idx="632">
                  <c:v>133968</c:v>
                </c:pt>
                <c:pt idx="633">
                  <c:v>134142</c:v>
                </c:pt>
                <c:pt idx="634">
                  <c:v>134316</c:v>
                </c:pt>
                <c:pt idx="635">
                  <c:v>134490</c:v>
                </c:pt>
                <c:pt idx="636">
                  <c:v>134664</c:v>
                </c:pt>
                <c:pt idx="637">
                  <c:v>134838</c:v>
                </c:pt>
                <c:pt idx="638">
                  <c:v>135012</c:v>
                </c:pt>
                <c:pt idx="639">
                  <c:v>135186</c:v>
                </c:pt>
                <c:pt idx="640">
                  <c:v>135360</c:v>
                </c:pt>
                <c:pt idx="641">
                  <c:v>135534</c:v>
                </c:pt>
                <c:pt idx="642">
                  <c:v>135708</c:v>
                </c:pt>
                <c:pt idx="643">
                  <c:v>135882</c:v>
                </c:pt>
                <c:pt idx="644">
                  <c:v>136056</c:v>
                </c:pt>
                <c:pt idx="645">
                  <c:v>136230</c:v>
                </c:pt>
                <c:pt idx="646">
                  <c:v>136404</c:v>
                </c:pt>
                <c:pt idx="647">
                  <c:v>136578</c:v>
                </c:pt>
                <c:pt idx="648">
                  <c:v>136752</c:v>
                </c:pt>
                <c:pt idx="649">
                  <c:v>136926</c:v>
                </c:pt>
                <c:pt idx="650">
                  <c:v>137100</c:v>
                </c:pt>
                <c:pt idx="651">
                  <c:v>137274</c:v>
                </c:pt>
                <c:pt idx="652">
                  <c:v>137448</c:v>
                </c:pt>
                <c:pt idx="653">
                  <c:v>137622</c:v>
                </c:pt>
                <c:pt idx="654">
                  <c:v>137796</c:v>
                </c:pt>
                <c:pt idx="655">
                  <c:v>137970</c:v>
                </c:pt>
                <c:pt idx="656">
                  <c:v>138144</c:v>
                </c:pt>
                <c:pt idx="657">
                  <c:v>138318</c:v>
                </c:pt>
                <c:pt idx="658">
                  <c:v>138492</c:v>
                </c:pt>
                <c:pt idx="659">
                  <c:v>138666</c:v>
                </c:pt>
                <c:pt idx="660">
                  <c:v>138840</c:v>
                </c:pt>
                <c:pt idx="661">
                  <c:v>139014</c:v>
                </c:pt>
                <c:pt idx="662">
                  <c:v>139188</c:v>
                </c:pt>
                <c:pt idx="663">
                  <c:v>139362</c:v>
                </c:pt>
                <c:pt idx="664">
                  <c:v>139536</c:v>
                </c:pt>
                <c:pt idx="665">
                  <c:v>139710</c:v>
                </c:pt>
                <c:pt idx="666">
                  <c:v>139884</c:v>
                </c:pt>
                <c:pt idx="667">
                  <c:v>140058</c:v>
                </c:pt>
                <c:pt idx="668">
                  <c:v>140232</c:v>
                </c:pt>
                <c:pt idx="669">
                  <c:v>140406</c:v>
                </c:pt>
                <c:pt idx="670">
                  <c:v>140580</c:v>
                </c:pt>
                <c:pt idx="671">
                  <c:v>140754</c:v>
                </c:pt>
                <c:pt idx="672">
                  <c:v>140928</c:v>
                </c:pt>
                <c:pt idx="673">
                  <c:v>141102</c:v>
                </c:pt>
                <c:pt idx="674">
                  <c:v>141276</c:v>
                </c:pt>
                <c:pt idx="675">
                  <c:v>141450</c:v>
                </c:pt>
                <c:pt idx="676">
                  <c:v>141624</c:v>
                </c:pt>
                <c:pt idx="677">
                  <c:v>141798</c:v>
                </c:pt>
                <c:pt idx="678">
                  <c:v>141972</c:v>
                </c:pt>
                <c:pt idx="679">
                  <c:v>142146</c:v>
                </c:pt>
                <c:pt idx="680">
                  <c:v>142320</c:v>
                </c:pt>
                <c:pt idx="681">
                  <c:v>142494</c:v>
                </c:pt>
                <c:pt idx="682">
                  <c:v>142668</c:v>
                </c:pt>
                <c:pt idx="683">
                  <c:v>142842</c:v>
                </c:pt>
                <c:pt idx="684">
                  <c:v>143016</c:v>
                </c:pt>
                <c:pt idx="685">
                  <c:v>143190</c:v>
                </c:pt>
                <c:pt idx="686">
                  <c:v>143364</c:v>
                </c:pt>
                <c:pt idx="687">
                  <c:v>143538</c:v>
                </c:pt>
                <c:pt idx="688">
                  <c:v>143712</c:v>
                </c:pt>
                <c:pt idx="689">
                  <c:v>143886</c:v>
                </c:pt>
                <c:pt idx="690">
                  <c:v>144060</c:v>
                </c:pt>
                <c:pt idx="691">
                  <c:v>144234</c:v>
                </c:pt>
                <c:pt idx="692">
                  <c:v>144408</c:v>
                </c:pt>
                <c:pt idx="693">
                  <c:v>144582</c:v>
                </c:pt>
                <c:pt idx="694">
                  <c:v>144756</c:v>
                </c:pt>
                <c:pt idx="695">
                  <c:v>144930</c:v>
                </c:pt>
                <c:pt idx="696">
                  <c:v>145104</c:v>
                </c:pt>
                <c:pt idx="697">
                  <c:v>145278</c:v>
                </c:pt>
                <c:pt idx="698">
                  <c:v>145452</c:v>
                </c:pt>
                <c:pt idx="699">
                  <c:v>145626</c:v>
                </c:pt>
                <c:pt idx="700">
                  <c:v>145800</c:v>
                </c:pt>
                <c:pt idx="701">
                  <c:v>145974</c:v>
                </c:pt>
                <c:pt idx="702">
                  <c:v>146148</c:v>
                </c:pt>
                <c:pt idx="703">
                  <c:v>146322</c:v>
                </c:pt>
                <c:pt idx="704">
                  <c:v>146496</c:v>
                </c:pt>
                <c:pt idx="705">
                  <c:v>146670</c:v>
                </c:pt>
                <c:pt idx="706">
                  <c:v>146844</c:v>
                </c:pt>
                <c:pt idx="707">
                  <c:v>147018</c:v>
                </c:pt>
                <c:pt idx="708">
                  <c:v>147192</c:v>
                </c:pt>
                <c:pt idx="709">
                  <c:v>147366</c:v>
                </c:pt>
                <c:pt idx="710">
                  <c:v>147540</c:v>
                </c:pt>
                <c:pt idx="711">
                  <c:v>147714</c:v>
                </c:pt>
                <c:pt idx="712">
                  <c:v>147888</c:v>
                </c:pt>
                <c:pt idx="713">
                  <c:v>148062</c:v>
                </c:pt>
                <c:pt idx="714">
                  <c:v>148236</c:v>
                </c:pt>
                <c:pt idx="715">
                  <c:v>148410</c:v>
                </c:pt>
                <c:pt idx="716">
                  <c:v>148584</c:v>
                </c:pt>
                <c:pt idx="717">
                  <c:v>148758</c:v>
                </c:pt>
                <c:pt idx="718">
                  <c:v>148932</c:v>
                </c:pt>
                <c:pt idx="719">
                  <c:v>149106</c:v>
                </c:pt>
                <c:pt idx="720">
                  <c:v>149280</c:v>
                </c:pt>
                <c:pt idx="721">
                  <c:v>149454</c:v>
                </c:pt>
                <c:pt idx="722">
                  <c:v>149628</c:v>
                </c:pt>
                <c:pt idx="723">
                  <c:v>149802</c:v>
                </c:pt>
                <c:pt idx="724">
                  <c:v>149976</c:v>
                </c:pt>
                <c:pt idx="725">
                  <c:v>150150</c:v>
                </c:pt>
                <c:pt idx="726">
                  <c:v>150324</c:v>
                </c:pt>
                <c:pt idx="727">
                  <c:v>150498</c:v>
                </c:pt>
                <c:pt idx="728">
                  <c:v>150672</c:v>
                </c:pt>
                <c:pt idx="729">
                  <c:v>150846</c:v>
                </c:pt>
                <c:pt idx="730">
                  <c:v>151020</c:v>
                </c:pt>
                <c:pt idx="731">
                  <c:v>151194</c:v>
                </c:pt>
                <c:pt idx="732">
                  <c:v>151368</c:v>
                </c:pt>
                <c:pt idx="733">
                  <c:v>151542</c:v>
                </c:pt>
                <c:pt idx="734">
                  <c:v>151716</c:v>
                </c:pt>
                <c:pt idx="735">
                  <c:v>151890</c:v>
                </c:pt>
                <c:pt idx="736">
                  <c:v>152064</c:v>
                </c:pt>
                <c:pt idx="737">
                  <c:v>152238</c:v>
                </c:pt>
                <c:pt idx="738">
                  <c:v>152412</c:v>
                </c:pt>
                <c:pt idx="739">
                  <c:v>152586</c:v>
                </c:pt>
                <c:pt idx="740">
                  <c:v>152760</c:v>
                </c:pt>
                <c:pt idx="741">
                  <c:v>152934</c:v>
                </c:pt>
                <c:pt idx="742">
                  <c:v>153108</c:v>
                </c:pt>
                <c:pt idx="743">
                  <c:v>153282</c:v>
                </c:pt>
                <c:pt idx="744">
                  <c:v>153456</c:v>
                </c:pt>
                <c:pt idx="745">
                  <c:v>153630</c:v>
                </c:pt>
                <c:pt idx="746">
                  <c:v>153804</c:v>
                </c:pt>
                <c:pt idx="747">
                  <c:v>153978</c:v>
                </c:pt>
                <c:pt idx="748">
                  <c:v>154152</c:v>
                </c:pt>
                <c:pt idx="749">
                  <c:v>154326</c:v>
                </c:pt>
                <c:pt idx="750">
                  <c:v>154500</c:v>
                </c:pt>
                <c:pt idx="751">
                  <c:v>154674</c:v>
                </c:pt>
                <c:pt idx="752">
                  <c:v>154848</c:v>
                </c:pt>
                <c:pt idx="753">
                  <c:v>155022</c:v>
                </c:pt>
                <c:pt idx="754">
                  <c:v>155196</c:v>
                </c:pt>
                <c:pt idx="755">
                  <c:v>155370</c:v>
                </c:pt>
                <c:pt idx="756">
                  <c:v>155544</c:v>
                </c:pt>
                <c:pt idx="757">
                  <c:v>155718</c:v>
                </c:pt>
                <c:pt idx="758">
                  <c:v>155892</c:v>
                </c:pt>
                <c:pt idx="759">
                  <c:v>156066</c:v>
                </c:pt>
                <c:pt idx="760">
                  <c:v>156240</c:v>
                </c:pt>
                <c:pt idx="761">
                  <c:v>156414</c:v>
                </c:pt>
                <c:pt idx="762">
                  <c:v>156588</c:v>
                </c:pt>
                <c:pt idx="763">
                  <c:v>156762</c:v>
                </c:pt>
                <c:pt idx="764">
                  <c:v>156936</c:v>
                </c:pt>
                <c:pt idx="765">
                  <c:v>157110</c:v>
                </c:pt>
                <c:pt idx="766">
                  <c:v>157284</c:v>
                </c:pt>
                <c:pt idx="767">
                  <c:v>157458</c:v>
                </c:pt>
                <c:pt idx="768">
                  <c:v>157632</c:v>
                </c:pt>
                <c:pt idx="769">
                  <c:v>157806</c:v>
                </c:pt>
                <c:pt idx="770">
                  <c:v>157980</c:v>
                </c:pt>
                <c:pt idx="771">
                  <c:v>158154</c:v>
                </c:pt>
                <c:pt idx="772">
                  <c:v>158328</c:v>
                </c:pt>
                <c:pt idx="773">
                  <c:v>158502</c:v>
                </c:pt>
                <c:pt idx="774">
                  <c:v>158676</c:v>
                </c:pt>
                <c:pt idx="775">
                  <c:v>158850</c:v>
                </c:pt>
                <c:pt idx="776">
                  <c:v>159024</c:v>
                </c:pt>
                <c:pt idx="777">
                  <c:v>159198</c:v>
                </c:pt>
                <c:pt idx="778">
                  <c:v>159372</c:v>
                </c:pt>
                <c:pt idx="779">
                  <c:v>159546</c:v>
                </c:pt>
                <c:pt idx="780">
                  <c:v>159720</c:v>
                </c:pt>
                <c:pt idx="781">
                  <c:v>159894</c:v>
                </c:pt>
                <c:pt idx="782">
                  <c:v>160068</c:v>
                </c:pt>
                <c:pt idx="783">
                  <c:v>160242</c:v>
                </c:pt>
                <c:pt idx="784">
                  <c:v>160416</c:v>
                </c:pt>
                <c:pt idx="785">
                  <c:v>160590</c:v>
                </c:pt>
                <c:pt idx="786">
                  <c:v>160764</c:v>
                </c:pt>
                <c:pt idx="787">
                  <c:v>160938</c:v>
                </c:pt>
                <c:pt idx="788">
                  <c:v>161112</c:v>
                </c:pt>
                <c:pt idx="789">
                  <c:v>161286</c:v>
                </c:pt>
                <c:pt idx="790">
                  <c:v>161460</c:v>
                </c:pt>
                <c:pt idx="791">
                  <c:v>161634</c:v>
                </c:pt>
                <c:pt idx="792">
                  <c:v>161808</c:v>
                </c:pt>
                <c:pt idx="793">
                  <c:v>161982</c:v>
                </c:pt>
                <c:pt idx="794">
                  <c:v>162156</c:v>
                </c:pt>
                <c:pt idx="795">
                  <c:v>162330</c:v>
                </c:pt>
                <c:pt idx="796">
                  <c:v>162504</c:v>
                </c:pt>
                <c:pt idx="797">
                  <c:v>162678</c:v>
                </c:pt>
                <c:pt idx="798">
                  <c:v>162852</c:v>
                </c:pt>
                <c:pt idx="799">
                  <c:v>163026</c:v>
                </c:pt>
                <c:pt idx="800">
                  <c:v>163200</c:v>
                </c:pt>
                <c:pt idx="801">
                  <c:v>163374</c:v>
                </c:pt>
                <c:pt idx="802">
                  <c:v>163548</c:v>
                </c:pt>
                <c:pt idx="803">
                  <c:v>163722</c:v>
                </c:pt>
                <c:pt idx="804">
                  <c:v>163896</c:v>
                </c:pt>
                <c:pt idx="805">
                  <c:v>164070</c:v>
                </c:pt>
                <c:pt idx="806">
                  <c:v>164244</c:v>
                </c:pt>
                <c:pt idx="807">
                  <c:v>164418</c:v>
                </c:pt>
                <c:pt idx="808">
                  <c:v>164592</c:v>
                </c:pt>
                <c:pt idx="809">
                  <c:v>164766</c:v>
                </c:pt>
                <c:pt idx="810">
                  <c:v>164940</c:v>
                </c:pt>
                <c:pt idx="811">
                  <c:v>165114</c:v>
                </c:pt>
                <c:pt idx="812">
                  <c:v>165288</c:v>
                </c:pt>
                <c:pt idx="813">
                  <c:v>165462</c:v>
                </c:pt>
                <c:pt idx="814">
                  <c:v>165636</c:v>
                </c:pt>
                <c:pt idx="815">
                  <c:v>165810</c:v>
                </c:pt>
                <c:pt idx="816">
                  <c:v>165984</c:v>
                </c:pt>
                <c:pt idx="817">
                  <c:v>166158</c:v>
                </c:pt>
                <c:pt idx="818">
                  <c:v>166332</c:v>
                </c:pt>
                <c:pt idx="819">
                  <c:v>166506</c:v>
                </c:pt>
                <c:pt idx="820">
                  <c:v>166680</c:v>
                </c:pt>
                <c:pt idx="821">
                  <c:v>166854</c:v>
                </c:pt>
                <c:pt idx="822">
                  <c:v>167028</c:v>
                </c:pt>
                <c:pt idx="823">
                  <c:v>167202</c:v>
                </c:pt>
                <c:pt idx="824">
                  <c:v>167376</c:v>
                </c:pt>
                <c:pt idx="825">
                  <c:v>167550</c:v>
                </c:pt>
                <c:pt idx="826">
                  <c:v>167724</c:v>
                </c:pt>
                <c:pt idx="827">
                  <c:v>167898</c:v>
                </c:pt>
                <c:pt idx="828">
                  <c:v>168072</c:v>
                </c:pt>
                <c:pt idx="829">
                  <c:v>168246</c:v>
                </c:pt>
                <c:pt idx="830">
                  <c:v>168420</c:v>
                </c:pt>
                <c:pt idx="831">
                  <c:v>168594</c:v>
                </c:pt>
                <c:pt idx="832">
                  <c:v>168768</c:v>
                </c:pt>
                <c:pt idx="833">
                  <c:v>168942</c:v>
                </c:pt>
                <c:pt idx="834">
                  <c:v>169116</c:v>
                </c:pt>
                <c:pt idx="835">
                  <c:v>169290</c:v>
                </c:pt>
                <c:pt idx="836">
                  <c:v>169464</c:v>
                </c:pt>
                <c:pt idx="837">
                  <c:v>169638</c:v>
                </c:pt>
                <c:pt idx="838">
                  <c:v>169812</c:v>
                </c:pt>
                <c:pt idx="839">
                  <c:v>169986</c:v>
                </c:pt>
                <c:pt idx="840">
                  <c:v>170160</c:v>
                </c:pt>
                <c:pt idx="841">
                  <c:v>170334</c:v>
                </c:pt>
                <c:pt idx="842">
                  <c:v>170508</c:v>
                </c:pt>
                <c:pt idx="843">
                  <c:v>170682</c:v>
                </c:pt>
                <c:pt idx="844">
                  <c:v>170856</c:v>
                </c:pt>
                <c:pt idx="845">
                  <c:v>171030</c:v>
                </c:pt>
                <c:pt idx="846">
                  <c:v>171204</c:v>
                </c:pt>
                <c:pt idx="847">
                  <c:v>171378</c:v>
                </c:pt>
                <c:pt idx="848">
                  <c:v>171552</c:v>
                </c:pt>
                <c:pt idx="849">
                  <c:v>171726</c:v>
                </c:pt>
                <c:pt idx="850">
                  <c:v>171900</c:v>
                </c:pt>
                <c:pt idx="851">
                  <c:v>172074</c:v>
                </c:pt>
                <c:pt idx="852">
                  <c:v>172248</c:v>
                </c:pt>
                <c:pt idx="853">
                  <c:v>172422</c:v>
                </c:pt>
                <c:pt idx="854">
                  <c:v>172596</c:v>
                </c:pt>
                <c:pt idx="855">
                  <c:v>172770</c:v>
                </c:pt>
                <c:pt idx="856">
                  <c:v>172944</c:v>
                </c:pt>
                <c:pt idx="857">
                  <c:v>173118</c:v>
                </c:pt>
                <c:pt idx="858">
                  <c:v>173292</c:v>
                </c:pt>
                <c:pt idx="859">
                  <c:v>173466</c:v>
                </c:pt>
                <c:pt idx="860">
                  <c:v>173640</c:v>
                </c:pt>
                <c:pt idx="861">
                  <c:v>173814</c:v>
                </c:pt>
                <c:pt idx="862">
                  <c:v>173988</c:v>
                </c:pt>
                <c:pt idx="863">
                  <c:v>174162</c:v>
                </c:pt>
                <c:pt idx="864">
                  <c:v>174336</c:v>
                </c:pt>
                <c:pt idx="865">
                  <c:v>174510</c:v>
                </c:pt>
                <c:pt idx="866">
                  <c:v>174684</c:v>
                </c:pt>
                <c:pt idx="867">
                  <c:v>174858</c:v>
                </c:pt>
                <c:pt idx="868">
                  <c:v>175032</c:v>
                </c:pt>
                <c:pt idx="869">
                  <c:v>175206</c:v>
                </c:pt>
                <c:pt idx="870">
                  <c:v>175380</c:v>
                </c:pt>
                <c:pt idx="871">
                  <c:v>175554</c:v>
                </c:pt>
                <c:pt idx="872">
                  <c:v>175728</c:v>
                </c:pt>
                <c:pt idx="873">
                  <c:v>175902</c:v>
                </c:pt>
                <c:pt idx="874">
                  <c:v>176076</c:v>
                </c:pt>
                <c:pt idx="875">
                  <c:v>176250</c:v>
                </c:pt>
                <c:pt idx="876">
                  <c:v>176424</c:v>
                </c:pt>
                <c:pt idx="877">
                  <c:v>176598</c:v>
                </c:pt>
                <c:pt idx="878">
                  <c:v>176772</c:v>
                </c:pt>
                <c:pt idx="879">
                  <c:v>176946</c:v>
                </c:pt>
                <c:pt idx="880">
                  <c:v>177120</c:v>
                </c:pt>
                <c:pt idx="881">
                  <c:v>177294</c:v>
                </c:pt>
                <c:pt idx="882">
                  <c:v>177468</c:v>
                </c:pt>
                <c:pt idx="883">
                  <c:v>177642</c:v>
                </c:pt>
                <c:pt idx="884">
                  <c:v>177816</c:v>
                </c:pt>
                <c:pt idx="885">
                  <c:v>177990</c:v>
                </c:pt>
                <c:pt idx="886">
                  <c:v>178164</c:v>
                </c:pt>
                <c:pt idx="887">
                  <c:v>178338</c:v>
                </c:pt>
                <c:pt idx="888">
                  <c:v>178512</c:v>
                </c:pt>
                <c:pt idx="889">
                  <c:v>178686</c:v>
                </c:pt>
                <c:pt idx="890">
                  <c:v>178860</c:v>
                </c:pt>
                <c:pt idx="891">
                  <c:v>179034</c:v>
                </c:pt>
                <c:pt idx="892">
                  <c:v>179208</c:v>
                </c:pt>
                <c:pt idx="893">
                  <c:v>179382</c:v>
                </c:pt>
                <c:pt idx="894">
                  <c:v>179556</c:v>
                </c:pt>
                <c:pt idx="895">
                  <c:v>179730</c:v>
                </c:pt>
                <c:pt idx="896">
                  <c:v>179904</c:v>
                </c:pt>
                <c:pt idx="897">
                  <c:v>180078</c:v>
                </c:pt>
                <c:pt idx="898">
                  <c:v>180252</c:v>
                </c:pt>
                <c:pt idx="899">
                  <c:v>180426</c:v>
                </c:pt>
                <c:pt idx="900">
                  <c:v>180600</c:v>
                </c:pt>
                <c:pt idx="901">
                  <c:v>180774</c:v>
                </c:pt>
                <c:pt idx="902">
                  <c:v>180948</c:v>
                </c:pt>
                <c:pt idx="903">
                  <c:v>181122</c:v>
                </c:pt>
                <c:pt idx="904">
                  <c:v>181296</c:v>
                </c:pt>
                <c:pt idx="905">
                  <c:v>181470</c:v>
                </c:pt>
                <c:pt idx="906">
                  <c:v>181644</c:v>
                </c:pt>
                <c:pt idx="907">
                  <c:v>181818</c:v>
                </c:pt>
                <c:pt idx="908">
                  <c:v>181992</c:v>
                </c:pt>
                <c:pt idx="909">
                  <c:v>182166</c:v>
                </c:pt>
                <c:pt idx="910">
                  <c:v>182340</c:v>
                </c:pt>
                <c:pt idx="911">
                  <c:v>182514</c:v>
                </c:pt>
                <c:pt idx="912">
                  <c:v>182688</c:v>
                </c:pt>
                <c:pt idx="913">
                  <c:v>182862</c:v>
                </c:pt>
                <c:pt idx="914">
                  <c:v>183036</c:v>
                </c:pt>
                <c:pt idx="915">
                  <c:v>183210</c:v>
                </c:pt>
                <c:pt idx="916">
                  <c:v>183384</c:v>
                </c:pt>
                <c:pt idx="917">
                  <c:v>183558</c:v>
                </c:pt>
                <c:pt idx="918">
                  <c:v>183732</c:v>
                </c:pt>
                <c:pt idx="919">
                  <c:v>183906</c:v>
                </c:pt>
                <c:pt idx="920">
                  <c:v>184080</c:v>
                </c:pt>
                <c:pt idx="921">
                  <c:v>184254</c:v>
                </c:pt>
                <c:pt idx="922">
                  <c:v>184428</c:v>
                </c:pt>
                <c:pt idx="923">
                  <c:v>184602</c:v>
                </c:pt>
                <c:pt idx="924">
                  <c:v>184776</c:v>
                </c:pt>
                <c:pt idx="925">
                  <c:v>184950</c:v>
                </c:pt>
                <c:pt idx="926">
                  <c:v>185124</c:v>
                </c:pt>
                <c:pt idx="927">
                  <c:v>185298</c:v>
                </c:pt>
                <c:pt idx="928">
                  <c:v>185472</c:v>
                </c:pt>
                <c:pt idx="929">
                  <c:v>185646</c:v>
                </c:pt>
                <c:pt idx="930">
                  <c:v>185820</c:v>
                </c:pt>
                <c:pt idx="931">
                  <c:v>185994</c:v>
                </c:pt>
                <c:pt idx="932">
                  <c:v>186168</c:v>
                </c:pt>
                <c:pt idx="933">
                  <c:v>186342</c:v>
                </c:pt>
                <c:pt idx="934">
                  <c:v>186516</c:v>
                </c:pt>
                <c:pt idx="935">
                  <c:v>186690</c:v>
                </c:pt>
                <c:pt idx="936">
                  <c:v>186864</c:v>
                </c:pt>
                <c:pt idx="937">
                  <c:v>187038</c:v>
                </c:pt>
                <c:pt idx="938">
                  <c:v>187212</c:v>
                </c:pt>
                <c:pt idx="939">
                  <c:v>187386</c:v>
                </c:pt>
                <c:pt idx="940">
                  <c:v>187560</c:v>
                </c:pt>
                <c:pt idx="941">
                  <c:v>187734</c:v>
                </c:pt>
                <c:pt idx="942">
                  <c:v>187908</c:v>
                </c:pt>
                <c:pt idx="943">
                  <c:v>188082</c:v>
                </c:pt>
                <c:pt idx="944">
                  <c:v>188256</c:v>
                </c:pt>
                <c:pt idx="945">
                  <c:v>188430</c:v>
                </c:pt>
                <c:pt idx="946">
                  <c:v>188604</c:v>
                </c:pt>
                <c:pt idx="947">
                  <c:v>188778</c:v>
                </c:pt>
                <c:pt idx="948">
                  <c:v>188952</c:v>
                </c:pt>
                <c:pt idx="949">
                  <c:v>189126</c:v>
                </c:pt>
                <c:pt idx="950">
                  <c:v>189300</c:v>
                </c:pt>
                <c:pt idx="951">
                  <c:v>189474</c:v>
                </c:pt>
                <c:pt idx="952">
                  <c:v>189648</c:v>
                </c:pt>
                <c:pt idx="953">
                  <c:v>189822</c:v>
                </c:pt>
                <c:pt idx="954">
                  <c:v>189996</c:v>
                </c:pt>
                <c:pt idx="955">
                  <c:v>190170</c:v>
                </c:pt>
                <c:pt idx="956">
                  <c:v>190344</c:v>
                </c:pt>
                <c:pt idx="957">
                  <c:v>190518</c:v>
                </c:pt>
                <c:pt idx="958">
                  <c:v>190692</c:v>
                </c:pt>
                <c:pt idx="959">
                  <c:v>190866</c:v>
                </c:pt>
                <c:pt idx="960">
                  <c:v>191040</c:v>
                </c:pt>
                <c:pt idx="961">
                  <c:v>191214</c:v>
                </c:pt>
                <c:pt idx="962">
                  <c:v>191388</c:v>
                </c:pt>
                <c:pt idx="963">
                  <c:v>191562</c:v>
                </c:pt>
                <c:pt idx="964">
                  <c:v>191736</c:v>
                </c:pt>
                <c:pt idx="965">
                  <c:v>191910</c:v>
                </c:pt>
                <c:pt idx="966">
                  <c:v>192084</c:v>
                </c:pt>
                <c:pt idx="967">
                  <c:v>192258</c:v>
                </c:pt>
                <c:pt idx="968">
                  <c:v>192432</c:v>
                </c:pt>
                <c:pt idx="969">
                  <c:v>192606</c:v>
                </c:pt>
                <c:pt idx="970">
                  <c:v>192780</c:v>
                </c:pt>
                <c:pt idx="971">
                  <c:v>192954</c:v>
                </c:pt>
                <c:pt idx="972">
                  <c:v>193128</c:v>
                </c:pt>
                <c:pt idx="973">
                  <c:v>193302</c:v>
                </c:pt>
                <c:pt idx="974">
                  <c:v>193476</c:v>
                </c:pt>
                <c:pt idx="975">
                  <c:v>193650</c:v>
                </c:pt>
                <c:pt idx="976">
                  <c:v>193824</c:v>
                </c:pt>
                <c:pt idx="977">
                  <c:v>193998</c:v>
                </c:pt>
                <c:pt idx="978">
                  <c:v>194172</c:v>
                </c:pt>
                <c:pt idx="979">
                  <c:v>194346</c:v>
                </c:pt>
                <c:pt idx="980">
                  <c:v>194520</c:v>
                </c:pt>
                <c:pt idx="981">
                  <c:v>194694</c:v>
                </c:pt>
                <c:pt idx="982">
                  <c:v>194868</c:v>
                </c:pt>
                <c:pt idx="983">
                  <c:v>195042</c:v>
                </c:pt>
                <c:pt idx="984">
                  <c:v>195216</c:v>
                </c:pt>
                <c:pt idx="985">
                  <c:v>195390</c:v>
                </c:pt>
                <c:pt idx="986">
                  <c:v>195564</c:v>
                </c:pt>
                <c:pt idx="987">
                  <c:v>195738</c:v>
                </c:pt>
                <c:pt idx="988">
                  <c:v>195912</c:v>
                </c:pt>
                <c:pt idx="989">
                  <c:v>196086</c:v>
                </c:pt>
                <c:pt idx="990">
                  <c:v>196260</c:v>
                </c:pt>
                <c:pt idx="991">
                  <c:v>196434</c:v>
                </c:pt>
                <c:pt idx="992">
                  <c:v>196608</c:v>
                </c:pt>
                <c:pt idx="993">
                  <c:v>196782</c:v>
                </c:pt>
                <c:pt idx="994">
                  <c:v>196956</c:v>
                </c:pt>
                <c:pt idx="995">
                  <c:v>197130</c:v>
                </c:pt>
                <c:pt idx="996">
                  <c:v>197304</c:v>
                </c:pt>
                <c:pt idx="997">
                  <c:v>197478</c:v>
                </c:pt>
                <c:pt idx="998">
                  <c:v>197652</c:v>
                </c:pt>
                <c:pt idx="999">
                  <c:v>197826</c:v>
                </c:pt>
                <c:pt idx="1000">
                  <c:v>198000</c:v>
                </c:pt>
                <c:pt idx="1001">
                  <c:v>198174</c:v>
                </c:pt>
                <c:pt idx="1002">
                  <c:v>198348</c:v>
                </c:pt>
                <c:pt idx="1003">
                  <c:v>198522</c:v>
                </c:pt>
                <c:pt idx="1004">
                  <c:v>198696</c:v>
                </c:pt>
                <c:pt idx="1005">
                  <c:v>198870</c:v>
                </c:pt>
                <c:pt idx="1006">
                  <c:v>199044</c:v>
                </c:pt>
                <c:pt idx="1007">
                  <c:v>199218</c:v>
                </c:pt>
                <c:pt idx="1008">
                  <c:v>199392</c:v>
                </c:pt>
                <c:pt idx="1009">
                  <c:v>199566</c:v>
                </c:pt>
                <c:pt idx="1010">
                  <c:v>199740</c:v>
                </c:pt>
                <c:pt idx="1011">
                  <c:v>199914</c:v>
                </c:pt>
                <c:pt idx="1012">
                  <c:v>200088</c:v>
                </c:pt>
                <c:pt idx="1013">
                  <c:v>200262</c:v>
                </c:pt>
                <c:pt idx="1014">
                  <c:v>200436</c:v>
                </c:pt>
                <c:pt idx="1015">
                  <c:v>200610</c:v>
                </c:pt>
                <c:pt idx="1016">
                  <c:v>200784</c:v>
                </c:pt>
                <c:pt idx="1017">
                  <c:v>200958</c:v>
                </c:pt>
                <c:pt idx="1018">
                  <c:v>201132</c:v>
                </c:pt>
                <c:pt idx="1019">
                  <c:v>201306</c:v>
                </c:pt>
                <c:pt idx="1020">
                  <c:v>201480</c:v>
                </c:pt>
                <c:pt idx="1021">
                  <c:v>201654</c:v>
                </c:pt>
                <c:pt idx="1022">
                  <c:v>201828</c:v>
                </c:pt>
                <c:pt idx="1023">
                  <c:v>202002</c:v>
                </c:pt>
                <c:pt idx="1024">
                  <c:v>202176</c:v>
                </c:pt>
                <c:pt idx="1025">
                  <c:v>202350</c:v>
                </c:pt>
                <c:pt idx="1026">
                  <c:v>202524</c:v>
                </c:pt>
                <c:pt idx="1027">
                  <c:v>202698</c:v>
                </c:pt>
                <c:pt idx="1028">
                  <c:v>202872</c:v>
                </c:pt>
                <c:pt idx="1029">
                  <c:v>203046</c:v>
                </c:pt>
                <c:pt idx="1030">
                  <c:v>203220</c:v>
                </c:pt>
                <c:pt idx="1031">
                  <c:v>203394</c:v>
                </c:pt>
                <c:pt idx="1032">
                  <c:v>203568</c:v>
                </c:pt>
                <c:pt idx="1033">
                  <c:v>203742</c:v>
                </c:pt>
                <c:pt idx="1034">
                  <c:v>203916</c:v>
                </c:pt>
                <c:pt idx="1035">
                  <c:v>204090</c:v>
                </c:pt>
                <c:pt idx="1036">
                  <c:v>204264</c:v>
                </c:pt>
                <c:pt idx="1037">
                  <c:v>204438</c:v>
                </c:pt>
                <c:pt idx="1038">
                  <c:v>204612</c:v>
                </c:pt>
                <c:pt idx="1039">
                  <c:v>204786</c:v>
                </c:pt>
                <c:pt idx="1040">
                  <c:v>204960</c:v>
                </c:pt>
                <c:pt idx="1041">
                  <c:v>205134</c:v>
                </c:pt>
                <c:pt idx="1042">
                  <c:v>205308</c:v>
                </c:pt>
                <c:pt idx="1043">
                  <c:v>205482</c:v>
                </c:pt>
                <c:pt idx="1044">
                  <c:v>205656</c:v>
                </c:pt>
                <c:pt idx="1045">
                  <c:v>205830</c:v>
                </c:pt>
                <c:pt idx="1046">
                  <c:v>206004</c:v>
                </c:pt>
                <c:pt idx="1047">
                  <c:v>206178</c:v>
                </c:pt>
                <c:pt idx="1048">
                  <c:v>206352</c:v>
                </c:pt>
                <c:pt idx="1049">
                  <c:v>206526</c:v>
                </c:pt>
                <c:pt idx="1050">
                  <c:v>206700</c:v>
                </c:pt>
                <c:pt idx="1051">
                  <c:v>206874</c:v>
                </c:pt>
                <c:pt idx="1052">
                  <c:v>207048</c:v>
                </c:pt>
                <c:pt idx="1053">
                  <c:v>207222</c:v>
                </c:pt>
                <c:pt idx="1054">
                  <c:v>207396</c:v>
                </c:pt>
                <c:pt idx="1055">
                  <c:v>207570</c:v>
                </c:pt>
                <c:pt idx="1056">
                  <c:v>207744</c:v>
                </c:pt>
                <c:pt idx="1057">
                  <c:v>207918</c:v>
                </c:pt>
                <c:pt idx="1058">
                  <c:v>208092</c:v>
                </c:pt>
                <c:pt idx="1059">
                  <c:v>208266</c:v>
                </c:pt>
                <c:pt idx="1060">
                  <c:v>208440</c:v>
                </c:pt>
                <c:pt idx="1061">
                  <c:v>208614</c:v>
                </c:pt>
                <c:pt idx="1062">
                  <c:v>208788</c:v>
                </c:pt>
                <c:pt idx="1063">
                  <c:v>208962</c:v>
                </c:pt>
                <c:pt idx="1064">
                  <c:v>209136</c:v>
                </c:pt>
                <c:pt idx="1065">
                  <c:v>209310</c:v>
                </c:pt>
                <c:pt idx="1066">
                  <c:v>209484</c:v>
                </c:pt>
                <c:pt idx="1067">
                  <c:v>209658</c:v>
                </c:pt>
                <c:pt idx="1068">
                  <c:v>209832</c:v>
                </c:pt>
                <c:pt idx="1069">
                  <c:v>210006</c:v>
                </c:pt>
                <c:pt idx="1070">
                  <c:v>210180</c:v>
                </c:pt>
                <c:pt idx="1071">
                  <c:v>210354</c:v>
                </c:pt>
                <c:pt idx="1072">
                  <c:v>210528</c:v>
                </c:pt>
                <c:pt idx="1073">
                  <c:v>210702</c:v>
                </c:pt>
                <c:pt idx="1074">
                  <c:v>210876</c:v>
                </c:pt>
                <c:pt idx="1075">
                  <c:v>211050</c:v>
                </c:pt>
                <c:pt idx="1076">
                  <c:v>211224</c:v>
                </c:pt>
                <c:pt idx="1077">
                  <c:v>211398</c:v>
                </c:pt>
                <c:pt idx="1078">
                  <c:v>211572</c:v>
                </c:pt>
                <c:pt idx="1079">
                  <c:v>211746</c:v>
                </c:pt>
                <c:pt idx="1080">
                  <c:v>211920</c:v>
                </c:pt>
                <c:pt idx="1081">
                  <c:v>212094</c:v>
                </c:pt>
                <c:pt idx="1082">
                  <c:v>212268</c:v>
                </c:pt>
                <c:pt idx="1083">
                  <c:v>212442</c:v>
                </c:pt>
                <c:pt idx="1084">
                  <c:v>212616</c:v>
                </c:pt>
                <c:pt idx="1085">
                  <c:v>212790</c:v>
                </c:pt>
                <c:pt idx="1086">
                  <c:v>212964</c:v>
                </c:pt>
                <c:pt idx="1087">
                  <c:v>213138</c:v>
                </c:pt>
                <c:pt idx="1088">
                  <c:v>213312</c:v>
                </c:pt>
                <c:pt idx="1089">
                  <c:v>213486</c:v>
                </c:pt>
                <c:pt idx="1090">
                  <c:v>213660</c:v>
                </c:pt>
                <c:pt idx="1091">
                  <c:v>213834</c:v>
                </c:pt>
                <c:pt idx="1092">
                  <c:v>214008</c:v>
                </c:pt>
                <c:pt idx="1093">
                  <c:v>214182</c:v>
                </c:pt>
                <c:pt idx="1094">
                  <c:v>214356</c:v>
                </c:pt>
                <c:pt idx="1095">
                  <c:v>214530</c:v>
                </c:pt>
                <c:pt idx="1096">
                  <c:v>214704</c:v>
                </c:pt>
                <c:pt idx="1097">
                  <c:v>214878</c:v>
                </c:pt>
                <c:pt idx="1098">
                  <c:v>215052</c:v>
                </c:pt>
                <c:pt idx="1099">
                  <c:v>215226</c:v>
                </c:pt>
                <c:pt idx="1100">
                  <c:v>215400</c:v>
                </c:pt>
                <c:pt idx="1101">
                  <c:v>215574</c:v>
                </c:pt>
                <c:pt idx="1102">
                  <c:v>215748</c:v>
                </c:pt>
                <c:pt idx="1103">
                  <c:v>215922</c:v>
                </c:pt>
                <c:pt idx="1104">
                  <c:v>216096</c:v>
                </c:pt>
                <c:pt idx="1105">
                  <c:v>216270</c:v>
                </c:pt>
                <c:pt idx="1106">
                  <c:v>216444</c:v>
                </c:pt>
                <c:pt idx="1107">
                  <c:v>216618</c:v>
                </c:pt>
                <c:pt idx="1108">
                  <c:v>216792</c:v>
                </c:pt>
                <c:pt idx="1109">
                  <c:v>216966</c:v>
                </c:pt>
                <c:pt idx="1110">
                  <c:v>217140</c:v>
                </c:pt>
                <c:pt idx="1111">
                  <c:v>217314</c:v>
                </c:pt>
                <c:pt idx="1112">
                  <c:v>217488</c:v>
                </c:pt>
                <c:pt idx="1113">
                  <c:v>217662</c:v>
                </c:pt>
                <c:pt idx="1114">
                  <c:v>217836</c:v>
                </c:pt>
                <c:pt idx="1115">
                  <c:v>218010</c:v>
                </c:pt>
                <c:pt idx="1116">
                  <c:v>218184</c:v>
                </c:pt>
                <c:pt idx="1117">
                  <c:v>218358</c:v>
                </c:pt>
                <c:pt idx="1118">
                  <c:v>218532</c:v>
                </c:pt>
                <c:pt idx="1119">
                  <c:v>218706</c:v>
                </c:pt>
                <c:pt idx="1120">
                  <c:v>218880</c:v>
                </c:pt>
                <c:pt idx="1121">
                  <c:v>219054</c:v>
                </c:pt>
                <c:pt idx="1122">
                  <c:v>219228</c:v>
                </c:pt>
                <c:pt idx="1123">
                  <c:v>219402</c:v>
                </c:pt>
                <c:pt idx="1124">
                  <c:v>219576</c:v>
                </c:pt>
                <c:pt idx="1125">
                  <c:v>219750</c:v>
                </c:pt>
                <c:pt idx="1126">
                  <c:v>219924</c:v>
                </c:pt>
                <c:pt idx="1127">
                  <c:v>220098</c:v>
                </c:pt>
                <c:pt idx="1128">
                  <c:v>220272</c:v>
                </c:pt>
                <c:pt idx="1129">
                  <c:v>220446</c:v>
                </c:pt>
                <c:pt idx="1130">
                  <c:v>220620</c:v>
                </c:pt>
                <c:pt idx="1131">
                  <c:v>220794</c:v>
                </c:pt>
                <c:pt idx="1132">
                  <c:v>220968</c:v>
                </c:pt>
                <c:pt idx="1133">
                  <c:v>221142</c:v>
                </c:pt>
                <c:pt idx="1134">
                  <c:v>221316</c:v>
                </c:pt>
                <c:pt idx="1135">
                  <c:v>221490</c:v>
                </c:pt>
                <c:pt idx="1136">
                  <c:v>221664</c:v>
                </c:pt>
                <c:pt idx="1137">
                  <c:v>221838</c:v>
                </c:pt>
                <c:pt idx="1138">
                  <c:v>222012</c:v>
                </c:pt>
                <c:pt idx="1139">
                  <c:v>222186</c:v>
                </c:pt>
                <c:pt idx="1140">
                  <c:v>222360</c:v>
                </c:pt>
                <c:pt idx="1141">
                  <c:v>222534</c:v>
                </c:pt>
                <c:pt idx="1142">
                  <c:v>222708</c:v>
                </c:pt>
                <c:pt idx="1143">
                  <c:v>222882</c:v>
                </c:pt>
                <c:pt idx="1144">
                  <c:v>223056</c:v>
                </c:pt>
                <c:pt idx="1145">
                  <c:v>223230</c:v>
                </c:pt>
                <c:pt idx="1146">
                  <c:v>223404</c:v>
                </c:pt>
                <c:pt idx="1147">
                  <c:v>223578</c:v>
                </c:pt>
                <c:pt idx="1148">
                  <c:v>223752</c:v>
                </c:pt>
                <c:pt idx="1149">
                  <c:v>223926</c:v>
                </c:pt>
                <c:pt idx="1150">
                  <c:v>224100</c:v>
                </c:pt>
                <c:pt idx="1151">
                  <c:v>224274</c:v>
                </c:pt>
                <c:pt idx="1152">
                  <c:v>224448</c:v>
                </c:pt>
                <c:pt idx="1153">
                  <c:v>224622</c:v>
                </c:pt>
                <c:pt idx="1154">
                  <c:v>224796</c:v>
                </c:pt>
                <c:pt idx="1155">
                  <c:v>224970</c:v>
                </c:pt>
                <c:pt idx="1156">
                  <c:v>225144</c:v>
                </c:pt>
                <c:pt idx="1157">
                  <c:v>225318</c:v>
                </c:pt>
                <c:pt idx="1158">
                  <c:v>225492</c:v>
                </c:pt>
                <c:pt idx="1159">
                  <c:v>225666</c:v>
                </c:pt>
                <c:pt idx="1160">
                  <c:v>225840</c:v>
                </c:pt>
                <c:pt idx="1161">
                  <c:v>226014</c:v>
                </c:pt>
                <c:pt idx="1162">
                  <c:v>226188</c:v>
                </c:pt>
                <c:pt idx="1163">
                  <c:v>226362</c:v>
                </c:pt>
                <c:pt idx="1164">
                  <c:v>226536</c:v>
                </c:pt>
                <c:pt idx="1165">
                  <c:v>226710</c:v>
                </c:pt>
                <c:pt idx="1166">
                  <c:v>226884</c:v>
                </c:pt>
                <c:pt idx="1167">
                  <c:v>227058</c:v>
                </c:pt>
                <c:pt idx="1168">
                  <c:v>227232</c:v>
                </c:pt>
                <c:pt idx="1169">
                  <c:v>227406</c:v>
                </c:pt>
                <c:pt idx="1170">
                  <c:v>227580</c:v>
                </c:pt>
                <c:pt idx="1171">
                  <c:v>227754</c:v>
                </c:pt>
                <c:pt idx="1172">
                  <c:v>227928</c:v>
                </c:pt>
                <c:pt idx="1173">
                  <c:v>228102</c:v>
                </c:pt>
                <c:pt idx="1174">
                  <c:v>228276</c:v>
                </c:pt>
                <c:pt idx="1175">
                  <c:v>228450</c:v>
                </c:pt>
                <c:pt idx="1176">
                  <c:v>228624</c:v>
                </c:pt>
                <c:pt idx="1177">
                  <c:v>228798</c:v>
                </c:pt>
                <c:pt idx="1178">
                  <c:v>228972</c:v>
                </c:pt>
                <c:pt idx="1179">
                  <c:v>229146</c:v>
                </c:pt>
                <c:pt idx="1180">
                  <c:v>229320</c:v>
                </c:pt>
                <c:pt idx="1181">
                  <c:v>229494</c:v>
                </c:pt>
                <c:pt idx="1182">
                  <c:v>229668</c:v>
                </c:pt>
                <c:pt idx="1183">
                  <c:v>229842</c:v>
                </c:pt>
                <c:pt idx="1184">
                  <c:v>230016</c:v>
                </c:pt>
                <c:pt idx="1185">
                  <c:v>230190</c:v>
                </c:pt>
                <c:pt idx="1186">
                  <c:v>230364</c:v>
                </c:pt>
                <c:pt idx="1187">
                  <c:v>230538</c:v>
                </c:pt>
                <c:pt idx="1188">
                  <c:v>230712</c:v>
                </c:pt>
                <c:pt idx="1189">
                  <c:v>230886</c:v>
                </c:pt>
                <c:pt idx="1190">
                  <c:v>231060</c:v>
                </c:pt>
                <c:pt idx="1191">
                  <c:v>231234</c:v>
                </c:pt>
                <c:pt idx="1192">
                  <c:v>231408</c:v>
                </c:pt>
                <c:pt idx="1193">
                  <c:v>231582</c:v>
                </c:pt>
                <c:pt idx="1194">
                  <c:v>231756</c:v>
                </c:pt>
                <c:pt idx="1195">
                  <c:v>231930</c:v>
                </c:pt>
                <c:pt idx="1196">
                  <c:v>232104</c:v>
                </c:pt>
                <c:pt idx="1197">
                  <c:v>232278</c:v>
                </c:pt>
                <c:pt idx="1198">
                  <c:v>232452</c:v>
                </c:pt>
                <c:pt idx="1199">
                  <c:v>232626</c:v>
                </c:pt>
                <c:pt idx="1200">
                  <c:v>232800</c:v>
                </c:pt>
                <c:pt idx="1201">
                  <c:v>232974</c:v>
                </c:pt>
                <c:pt idx="1202">
                  <c:v>233148</c:v>
                </c:pt>
                <c:pt idx="1203">
                  <c:v>233322</c:v>
                </c:pt>
                <c:pt idx="1204">
                  <c:v>233496</c:v>
                </c:pt>
                <c:pt idx="1205">
                  <c:v>233670</c:v>
                </c:pt>
                <c:pt idx="1206">
                  <c:v>233844</c:v>
                </c:pt>
                <c:pt idx="1207">
                  <c:v>234018</c:v>
                </c:pt>
                <c:pt idx="1208">
                  <c:v>234192</c:v>
                </c:pt>
                <c:pt idx="1209">
                  <c:v>234366</c:v>
                </c:pt>
                <c:pt idx="1210">
                  <c:v>234540</c:v>
                </c:pt>
                <c:pt idx="1211">
                  <c:v>234714</c:v>
                </c:pt>
                <c:pt idx="1212">
                  <c:v>234888</c:v>
                </c:pt>
                <c:pt idx="1213">
                  <c:v>235062</c:v>
                </c:pt>
                <c:pt idx="1214">
                  <c:v>235236</c:v>
                </c:pt>
                <c:pt idx="1215">
                  <c:v>235410</c:v>
                </c:pt>
                <c:pt idx="1216">
                  <c:v>235584</c:v>
                </c:pt>
                <c:pt idx="1217">
                  <c:v>235758</c:v>
                </c:pt>
                <c:pt idx="1218">
                  <c:v>235932</c:v>
                </c:pt>
                <c:pt idx="1219">
                  <c:v>236106</c:v>
                </c:pt>
                <c:pt idx="1220">
                  <c:v>236280</c:v>
                </c:pt>
                <c:pt idx="1221">
                  <c:v>236454</c:v>
                </c:pt>
                <c:pt idx="1222">
                  <c:v>236628</c:v>
                </c:pt>
                <c:pt idx="1223">
                  <c:v>236802</c:v>
                </c:pt>
                <c:pt idx="1224">
                  <c:v>236976</c:v>
                </c:pt>
                <c:pt idx="1225">
                  <c:v>237150</c:v>
                </c:pt>
                <c:pt idx="1226">
                  <c:v>237324</c:v>
                </c:pt>
                <c:pt idx="1227">
                  <c:v>237498</c:v>
                </c:pt>
                <c:pt idx="1228">
                  <c:v>237672</c:v>
                </c:pt>
                <c:pt idx="1229">
                  <c:v>237846</c:v>
                </c:pt>
                <c:pt idx="1230">
                  <c:v>238020</c:v>
                </c:pt>
                <c:pt idx="1231">
                  <c:v>238194</c:v>
                </c:pt>
                <c:pt idx="1232">
                  <c:v>238368</c:v>
                </c:pt>
                <c:pt idx="1233">
                  <c:v>238542</c:v>
                </c:pt>
                <c:pt idx="1234">
                  <c:v>238716</c:v>
                </c:pt>
                <c:pt idx="1235">
                  <c:v>238890</c:v>
                </c:pt>
                <c:pt idx="1236">
                  <c:v>239064</c:v>
                </c:pt>
                <c:pt idx="1237">
                  <c:v>239238</c:v>
                </c:pt>
                <c:pt idx="1238">
                  <c:v>239412</c:v>
                </c:pt>
                <c:pt idx="1239">
                  <c:v>239586</c:v>
                </c:pt>
                <c:pt idx="1240">
                  <c:v>239760</c:v>
                </c:pt>
                <c:pt idx="1241">
                  <c:v>239934</c:v>
                </c:pt>
                <c:pt idx="1242">
                  <c:v>240108</c:v>
                </c:pt>
                <c:pt idx="1243">
                  <c:v>240282</c:v>
                </c:pt>
                <c:pt idx="1244">
                  <c:v>240456</c:v>
                </c:pt>
                <c:pt idx="1245">
                  <c:v>240630</c:v>
                </c:pt>
                <c:pt idx="1246">
                  <c:v>240804</c:v>
                </c:pt>
                <c:pt idx="1247">
                  <c:v>240978</c:v>
                </c:pt>
                <c:pt idx="1248">
                  <c:v>241152</c:v>
                </c:pt>
                <c:pt idx="1249">
                  <c:v>241326</c:v>
                </c:pt>
                <c:pt idx="1250">
                  <c:v>241500</c:v>
                </c:pt>
                <c:pt idx="1251">
                  <c:v>241674</c:v>
                </c:pt>
                <c:pt idx="1252">
                  <c:v>241848</c:v>
                </c:pt>
                <c:pt idx="1253">
                  <c:v>242022</c:v>
                </c:pt>
                <c:pt idx="1254">
                  <c:v>242196</c:v>
                </c:pt>
                <c:pt idx="1255">
                  <c:v>242370</c:v>
                </c:pt>
                <c:pt idx="1256">
                  <c:v>242544</c:v>
                </c:pt>
                <c:pt idx="1257">
                  <c:v>242718</c:v>
                </c:pt>
                <c:pt idx="1258">
                  <c:v>242892</c:v>
                </c:pt>
                <c:pt idx="1259">
                  <c:v>243066</c:v>
                </c:pt>
                <c:pt idx="1260">
                  <c:v>243240</c:v>
                </c:pt>
                <c:pt idx="1261">
                  <c:v>243414</c:v>
                </c:pt>
                <c:pt idx="1262">
                  <c:v>243588</c:v>
                </c:pt>
                <c:pt idx="1263">
                  <c:v>243762</c:v>
                </c:pt>
                <c:pt idx="1264">
                  <c:v>243936</c:v>
                </c:pt>
                <c:pt idx="1265">
                  <c:v>244110</c:v>
                </c:pt>
                <c:pt idx="1266">
                  <c:v>244284</c:v>
                </c:pt>
                <c:pt idx="1267">
                  <c:v>244458</c:v>
                </c:pt>
                <c:pt idx="1268">
                  <c:v>244632</c:v>
                </c:pt>
                <c:pt idx="1269">
                  <c:v>244806</c:v>
                </c:pt>
                <c:pt idx="1270">
                  <c:v>244980</c:v>
                </c:pt>
                <c:pt idx="1271">
                  <c:v>245154</c:v>
                </c:pt>
                <c:pt idx="1272">
                  <c:v>245328</c:v>
                </c:pt>
                <c:pt idx="1273">
                  <c:v>245502</c:v>
                </c:pt>
                <c:pt idx="1274">
                  <c:v>245676</c:v>
                </c:pt>
                <c:pt idx="1275">
                  <c:v>245850</c:v>
                </c:pt>
                <c:pt idx="1276">
                  <c:v>246024</c:v>
                </c:pt>
                <c:pt idx="1277">
                  <c:v>246198</c:v>
                </c:pt>
                <c:pt idx="1278">
                  <c:v>246372</c:v>
                </c:pt>
                <c:pt idx="1279">
                  <c:v>246546</c:v>
                </c:pt>
                <c:pt idx="1280">
                  <c:v>246720</c:v>
                </c:pt>
                <c:pt idx="1281">
                  <c:v>246894</c:v>
                </c:pt>
                <c:pt idx="1282">
                  <c:v>247068</c:v>
                </c:pt>
                <c:pt idx="1283">
                  <c:v>247242</c:v>
                </c:pt>
                <c:pt idx="1284">
                  <c:v>247416</c:v>
                </c:pt>
                <c:pt idx="1285">
                  <c:v>247590</c:v>
                </c:pt>
                <c:pt idx="1286">
                  <c:v>247764</c:v>
                </c:pt>
                <c:pt idx="1287">
                  <c:v>247938</c:v>
                </c:pt>
                <c:pt idx="1288">
                  <c:v>248112</c:v>
                </c:pt>
                <c:pt idx="1289">
                  <c:v>248286</c:v>
                </c:pt>
                <c:pt idx="1290">
                  <c:v>248460</c:v>
                </c:pt>
                <c:pt idx="1291">
                  <c:v>248634</c:v>
                </c:pt>
                <c:pt idx="1292">
                  <c:v>248808</c:v>
                </c:pt>
                <c:pt idx="1293">
                  <c:v>248982</c:v>
                </c:pt>
                <c:pt idx="1294">
                  <c:v>249156</c:v>
                </c:pt>
                <c:pt idx="1295">
                  <c:v>249330</c:v>
                </c:pt>
                <c:pt idx="1296">
                  <c:v>249504</c:v>
                </c:pt>
                <c:pt idx="1297">
                  <c:v>249678</c:v>
                </c:pt>
                <c:pt idx="1298">
                  <c:v>249852</c:v>
                </c:pt>
                <c:pt idx="1299">
                  <c:v>250026</c:v>
                </c:pt>
                <c:pt idx="1300">
                  <c:v>250200</c:v>
                </c:pt>
                <c:pt idx="1301">
                  <c:v>250374</c:v>
                </c:pt>
                <c:pt idx="1302">
                  <c:v>250548</c:v>
                </c:pt>
                <c:pt idx="1303">
                  <c:v>250722</c:v>
                </c:pt>
                <c:pt idx="1304">
                  <c:v>250896</c:v>
                </c:pt>
                <c:pt idx="1305">
                  <c:v>251070</c:v>
                </c:pt>
                <c:pt idx="1306">
                  <c:v>251244</c:v>
                </c:pt>
                <c:pt idx="1307">
                  <c:v>251418</c:v>
                </c:pt>
                <c:pt idx="1308">
                  <c:v>251592</c:v>
                </c:pt>
                <c:pt idx="1309">
                  <c:v>251766</c:v>
                </c:pt>
                <c:pt idx="1310">
                  <c:v>251940</c:v>
                </c:pt>
                <c:pt idx="1311">
                  <c:v>252114</c:v>
                </c:pt>
                <c:pt idx="1312">
                  <c:v>252288</c:v>
                </c:pt>
                <c:pt idx="1313">
                  <c:v>252462</c:v>
                </c:pt>
                <c:pt idx="1314">
                  <c:v>252636</c:v>
                </c:pt>
                <c:pt idx="1315">
                  <c:v>252810</c:v>
                </c:pt>
                <c:pt idx="1316">
                  <c:v>252984</c:v>
                </c:pt>
                <c:pt idx="1317">
                  <c:v>253158</c:v>
                </c:pt>
                <c:pt idx="1318">
                  <c:v>253332</c:v>
                </c:pt>
                <c:pt idx="1319">
                  <c:v>253506</c:v>
                </c:pt>
                <c:pt idx="1320">
                  <c:v>253680</c:v>
                </c:pt>
                <c:pt idx="1321">
                  <c:v>253854</c:v>
                </c:pt>
                <c:pt idx="1322">
                  <c:v>254028</c:v>
                </c:pt>
                <c:pt idx="1323">
                  <c:v>254202</c:v>
                </c:pt>
                <c:pt idx="1324">
                  <c:v>254376</c:v>
                </c:pt>
                <c:pt idx="1325">
                  <c:v>254550</c:v>
                </c:pt>
                <c:pt idx="1326">
                  <c:v>254724</c:v>
                </c:pt>
                <c:pt idx="1327">
                  <c:v>254898</c:v>
                </c:pt>
                <c:pt idx="1328">
                  <c:v>255072</c:v>
                </c:pt>
                <c:pt idx="1329">
                  <c:v>255246</c:v>
                </c:pt>
                <c:pt idx="1330">
                  <c:v>255420</c:v>
                </c:pt>
                <c:pt idx="1331">
                  <c:v>255594</c:v>
                </c:pt>
                <c:pt idx="1332">
                  <c:v>255768</c:v>
                </c:pt>
                <c:pt idx="1333">
                  <c:v>255942</c:v>
                </c:pt>
                <c:pt idx="1334">
                  <c:v>256116</c:v>
                </c:pt>
                <c:pt idx="1335">
                  <c:v>256290</c:v>
                </c:pt>
                <c:pt idx="1336">
                  <c:v>256464</c:v>
                </c:pt>
                <c:pt idx="1337">
                  <c:v>256638</c:v>
                </c:pt>
                <c:pt idx="1338">
                  <c:v>256812</c:v>
                </c:pt>
                <c:pt idx="1339">
                  <c:v>256986</c:v>
                </c:pt>
                <c:pt idx="1340">
                  <c:v>257160</c:v>
                </c:pt>
                <c:pt idx="1341">
                  <c:v>257334</c:v>
                </c:pt>
                <c:pt idx="1342">
                  <c:v>257508</c:v>
                </c:pt>
                <c:pt idx="1343">
                  <c:v>257682</c:v>
                </c:pt>
                <c:pt idx="1344">
                  <c:v>257856</c:v>
                </c:pt>
                <c:pt idx="1345">
                  <c:v>258030</c:v>
                </c:pt>
                <c:pt idx="1346">
                  <c:v>258204</c:v>
                </c:pt>
                <c:pt idx="1347">
                  <c:v>258378</c:v>
                </c:pt>
                <c:pt idx="1348">
                  <c:v>258552</c:v>
                </c:pt>
                <c:pt idx="1349">
                  <c:v>258726</c:v>
                </c:pt>
                <c:pt idx="1350">
                  <c:v>258900</c:v>
                </c:pt>
                <c:pt idx="1351">
                  <c:v>259074</c:v>
                </c:pt>
                <c:pt idx="1352">
                  <c:v>259248</c:v>
                </c:pt>
                <c:pt idx="1353">
                  <c:v>259422</c:v>
                </c:pt>
                <c:pt idx="1354">
                  <c:v>259596</c:v>
                </c:pt>
                <c:pt idx="1355">
                  <c:v>259770</c:v>
                </c:pt>
                <c:pt idx="1356">
                  <c:v>259944</c:v>
                </c:pt>
                <c:pt idx="1357">
                  <c:v>260118</c:v>
                </c:pt>
                <c:pt idx="1358">
                  <c:v>260292</c:v>
                </c:pt>
                <c:pt idx="1359">
                  <c:v>260466</c:v>
                </c:pt>
                <c:pt idx="1360">
                  <c:v>260640</c:v>
                </c:pt>
                <c:pt idx="1361">
                  <c:v>260814</c:v>
                </c:pt>
                <c:pt idx="1362">
                  <c:v>260988</c:v>
                </c:pt>
                <c:pt idx="1363">
                  <c:v>261162</c:v>
                </c:pt>
                <c:pt idx="1364">
                  <c:v>261336</c:v>
                </c:pt>
                <c:pt idx="1365">
                  <c:v>261510</c:v>
                </c:pt>
                <c:pt idx="1366">
                  <c:v>261684</c:v>
                </c:pt>
                <c:pt idx="1367">
                  <c:v>261858</c:v>
                </c:pt>
                <c:pt idx="1368">
                  <c:v>262032</c:v>
                </c:pt>
                <c:pt idx="1369">
                  <c:v>262206</c:v>
                </c:pt>
                <c:pt idx="1370">
                  <c:v>262380</c:v>
                </c:pt>
                <c:pt idx="1371">
                  <c:v>262554</c:v>
                </c:pt>
                <c:pt idx="1372">
                  <c:v>262728</c:v>
                </c:pt>
                <c:pt idx="1373">
                  <c:v>262902</c:v>
                </c:pt>
                <c:pt idx="1374">
                  <c:v>263076</c:v>
                </c:pt>
                <c:pt idx="1375">
                  <c:v>263250</c:v>
                </c:pt>
                <c:pt idx="1376">
                  <c:v>263424</c:v>
                </c:pt>
                <c:pt idx="1377">
                  <c:v>263598</c:v>
                </c:pt>
                <c:pt idx="1378">
                  <c:v>263772</c:v>
                </c:pt>
                <c:pt idx="1379">
                  <c:v>263946</c:v>
                </c:pt>
                <c:pt idx="1380">
                  <c:v>264120</c:v>
                </c:pt>
                <c:pt idx="1381">
                  <c:v>264294</c:v>
                </c:pt>
                <c:pt idx="1382">
                  <c:v>264468</c:v>
                </c:pt>
                <c:pt idx="1383">
                  <c:v>264642</c:v>
                </c:pt>
                <c:pt idx="1384">
                  <c:v>264816</c:v>
                </c:pt>
                <c:pt idx="1385">
                  <c:v>264990</c:v>
                </c:pt>
                <c:pt idx="1386">
                  <c:v>265164</c:v>
                </c:pt>
                <c:pt idx="1387">
                  <c:v>265338</c:v>
                </c:pt>
                <c:pt idx="1388">
                  <c:v>265512</c:v>
                </c:pt>
                <c:pt idx="1389">
                  <c:v>265686</c:v>
                </c:pt>
                <c:pt idx="1390">
                  <c:v>265860</c:v>
                </c:pt>
                <c:pt idx="1391">
                  <c:v>266034</c:v>
                </c:pt>
                <c:pt idx="1392">
                  <c:v>266208</c:v>
                </c:pt>
                <c:pt idx="1393">
                  <c:v>266382</c:v>
                </c:pt>
                <c:pt idx="1394">
                  <c:v>266556</c:v>
                </c:pt>
                <c:pt idx="1395">
                  <c:v>266730</c:v>
                </c:pt>
                <c:pt idx="1396">
                  <c:v>266904</c:v>
                </c:pt>
                <c:pt idx="1397">
                  <c:v>267078</c:v>
                </c:pt>
                <c:pt idx="1398">
                  <c:v>267252</c:v>
                </c:pt>
                <c:pt idx="1399">
                  <c:v>267426</c:v>
                </c:pt>
                <c:pt idx="1400">
                  <c:v>267600</c:v>
                </c:pt>
                <c:pt idx="1401">
                  <c:v>267774</c:v>
                </c:pt>
                <c:pt idx="1402">
                  <c:v>267948</c:v>
                </c:pt>
                <c:pt idx="1403">
                  <c:v>268122</c:v>
                </c:pt>
                <c:pt idx="1404">
                  <c:v>268296</c:v>
                </c:pt>
                <c:pt idx="1405">
                  <c:v>268470</c:v>
                </c:pt>
                <c:pt idx="1406">
                  <c:v>268644</c:v>
                </c:pt>
                <c:pt idx="1407">
                  <c:v>268818</c:v>
                </c:pt>
                <c:pt idx="1408">
                  <c:v>268992</c:v>
                </c:pt>
                <c:pt idx="1409">
                  <c:v>269166</c:v>
                </c:pt>
                <c:pt idx="1410">
                  <c:v>269340</c:v>
                </c:pt>
                <c:pt idx="1411">
                  <c:v>269514</c:v>
                </c:pt>
                <c:pt idx="1412">
                  <c:v>269688</c:v>
                </c:pt>
                <c:pt idx="1413">
                  <c:v>269862</c:v>
                </c:pt>
                <c:pt idx="1414">
                  <c:v>270036</c:v>
                </c:pt>
                <c:pt idx="1415">
                  <c:v>270210</c:v>
                </c:pt>
                <c:pt idx="1416">
                  <c:v>270384</c:v>
                </c:pt>
                <c:pt idx="1417">
                  <c:v>270558</c:v>
                </c:pt>
                <c:pt idx="1418">
                  <c:v>270732</c:v>
                </c:pt>
                <c:pt idx="1419">
                  <c:v>270906</c:v>
                </c:pt>
                <c:pt idx="1420">
                  <c:v>271080</c:v>
                </c:pt>
                <c:pt idx="1421">
                  <c:v>271254</c:v>
                </c:pt>
                <c:pt idx="1422">
                  <c:v>271428</c:v>
                </c:pt>
                <c:pt idx="1423">
                  <c:v>271602</c:v>
                </c:pt>
                <c:pt idx="1424">
                  <c:v>271776</c:v>
                </c:pt>
                <c:pt idx="1425">
                  <c:v>271950</c:v>
                </c:pt>
                <c:pt idx="1426">
                  <c:v>272124</c:v>
                </c:pt>
                <c:pt idx="1427">
                  <c:v>272298</c:v>
                </c:pt>
                <c:pt idx="1428">
                  <c:v>272472</c:v>
                </c:pt>
                <c:pt idx="1429">
                  <c:v>272646</c:v>
                </c:pt>
                <c:pt idx="1430">
                  <c:v>272820</c:v>
                </c:pt>
                <c:pt idx="1431">
                  <c:v>272994</c:v>
                </c:pt>
                <c:pt idx="1432">
                  <c:v>273168</c:v>
                </c:pt>
                <c:pt idx="1433">
                  <c:v>273342</c:v>
                </c:pt>
                <c:pt idx="1434">
                  <c:v>273516</c:v>
                </c:pt>
                <c:pt idx="1435">
                  <c:v>273690</c:v>
                </c:pt>
                <c:pt idx="1436">
                  <c:v>273864</c:v>
                </c:pt>
                <c:pt idx="1437">
                  <c:v>274038</c:v>
                </c:pt>
                <c:pt idx="1438">
                  <c:v>274212</c:v>
                </c:pt>
                <c:pt idx="1439">
                  <c:v>274386</c:v>
                </c:pt>
                <c:pt idx="1440">
                  <c:v>274560</c:v>
                </c:pt>
                <c:pt idx="1441">
                  <c:v>274734</c:v>
                </c:pt>
                <c:pt idx="1442">
                  <c:v>274908</c:v>
                </c:pt>
                <c:pt idx="1443">
                  <c:v>275082</c:v>
                </c:pt>
                <c:pt idx="1444">
                  <c:v>275256</c:v>
                </c:pt>
                <c:pt idx="1445">
                  <c:v>275430</c:v>
                </c:pt>
                <c:pt idx="1446">
                  <c:v>275604</c:v>
                </c:pt>
                <c:pt idx="1447">
                  <c:v>275778</c:v>
                </c:pt>
                <c:pt idx="1448">
                  <c:v>275952</c:v>
                </c:pt>
                <c:pt idx="1449">
                  <c:v>276126</c:v>
                </c:pt>
                <c:pt idx="1450">
                  <c:v>276300</c:v>
                </c:pt>
                <c:pt idx="1451">
                  <c:v>276474</c:v>
                </c:pt>
                <c:pt idx="1452">
                  <c:v>276648</c:v>
                </c:pt>
                <c:pt idx="1453">
                  <c:v>276822</c:v>
                </c:pt>
                <c:pt idx="1454">
                  <c:v>276996</c:v>
                </c:pt>
                <c:pt idx="1455">
                  <c:v>277170</c:v>
                </c:pt>
                <c:pt idx="1456">
                  <c:v>277344</c:v>
                </c:pt>
                <c:pt idx="1457">
                  <c:v>277518</c:v>
                </c:pt>
                <c:pt idx="1458">
                  <c:v>277692</c:v>
                </c:pt>
                <c:pt idx="1459">
                  <c:v>277866</c:v>
                </c:pt>
                <c:pt idx="1460">
                  <c:v>278040</c:v>
                </c:pt>
                <c:pt idx="1461">
                  <c:v>278214</c:v>
                </c:pt>
                <c:pt idx="1462">
                  <c:v>278388</c:v>
                </c:pt>
                <c:pt idx="1463">
                  <c:v>278562</c:v>
                </c:pt>
                <c:pt idx="1464">
                  <c:v>278736</c:v>
                </c:pt>
                <c:pt idx="1465">
                  <c:v>278910</c:v>
                </c:pt>
                <c:pt idx="1466">
                  <c:v>279084</c:v>
                </c:pt>
                <c:pt idx="1467">
                  <c:v>279258</c:v>
                </c:pt>
                <c:pt idx="1468">
                  <c:v>279432</c:v>
                </c:pt>
                <c:pt idx="1469">
                  <c:v>279606</c:v>
                </c:pt>
                <c:pt idx="1470">
                  <c:v>279780</c:v>
                </c:pt>
                <c:pt idx="1471">
                  <c:v>279954</c:v>
                </c:pt>
                <c:pt idx="1472">
                  <c:v>280128</c:v>
                </c:pt>
                <c:pt idx="1473">
                  <c:v>280302</c:v>
                </c:pt>
                <c:pt idx="1474">
                  <c:v>280476</c:v>
                </c:pt>
                <c:pt idx="1475">
                  <c:v>280650</c:v>
                </c:pt>
                <c:pt idx="1476">
                  <c:v>280824</c:v>
                </c:pt>
                <c:pt idx="1477">
                  <c:v>280998</c:v>
                </c:pt>
                <c:pt idx="1478">
                  <c:v>281172</c:v>
                </c:pt>
                <c:pt idx="1479">
                  <c:v>281346</c:v>
                </c:pt>
                <c:pt idx="1480">
                  <c:v>281520</c:v>
                </c:pt>
                <c:pt idx="1481">
                  <c:v>281694</c:v>
                </c:pt>
                <c:pt idx="1482">
                  <c:v>281868</c:v>
                </c:pt>
                <c:pt idx="1483">
                  <c:v>282042</c:v>
                </c:pt>
                <c:pt idx="1484">
                  <c:v>282216</c:v>
                </c:pt>
                <c:pt idx="1485">
                  <c:v>282390</c:v>
                </c:pt>
                <c:pt idx="1486">
                  <c:v>282564</c:v>
                </c:pt>
                <c:pt idx="1487">
                  <c:v>282738</c:v>
                </c:pt>
                <c:pt idx="1488">
                  <c:v>282912</c:v>
                </c:pt>
                <c:pt idx="1489">
                  <c:v>283086</c:v>
                </c:pt>
                <c:pt idx="1490">
                  <c:v>283260</c:v>
                </c:pt>
                <c:pt idx="1491">
                  <c:v>283434</c:v>
                </c:pt>
                <c:pt idx="1492">
                  <c:v>283608</c:v>
                </c:pt>
                <c:pt idx="1493">
                  <c:v>283782</c:v>
                </c:pt>
                <c:pt idx="1494">
                  <c:v>283956</c:v>
                </c:pt>
                <c:pt idx="1495">
                  <c:v>284130</c:v>
                </c:pt>
                <c:pt idx="1496">
                  <c:v>284304</c:v>
                </c:pt>
                <c:pt idx="1497">
                  <c:v>284478</c:v>
                </c:pt>
                <c:pt idx="1498">
                  <c:v>284652</c:v>
                </c:pt>
                <c:pt idx="1499">
                  <c:v>284826</c:v>
                </c:pt>
                <c:pt idx="1500">
                  <c:v>285000</c:v>
                </c:pt>
                <c:pt idx="1501">
                  <c:v>285174</c:v>
                </c:pt>
                <c:pt idx="1502">
                  <c:v>285348</c:v>
                </c:pt>
                <c:pt idx="1503">
                  <c:v>285522</c:v>
                </c:pt>
                <c:pt idx="1504">
                  <c:v>285696</c:v>
                </c:pt>
                <c:pt idx="1505">
                  <c:v>285870</c:v>
                </c:pt>
                <c:pt idx="1506">
                  <c:v>286044</c:v>
                </c:pt>
                <c:pt idx="1507">
                  <c:v>286218</c:v>
                </c:pt>
                <c:pt idx="1508">
                  <c:v>286392</c:v>
                </c:pt>
                <c:pt idx="1509">
                  <c:v>286566</c:v>
                </c:pt>
                <c:pt idx="1510">
                  <c:v>286740</c:v>
                </c:pt>
                <c:pt idx="1511">
                  <c:v>286914</c:v>
                </c:pt>
                <c:pt idx="1512">
                  <c:v>287088</c:v>
                </c:pt>
                <c:pt idx="1513">
                  <c:v>287262</c:v>
                </c:pt>
                <c:pt idx="1514">
                  <c:v>287436</c:v>
                </c:pt>
                <c:pt idx="1515">
                  <c:v>287610</c:v>
                </c:pt>
                <c:pt idx="1516">
                  <c:v>287784</c:v>
                </c:pt>
                <c:pt idx="1517">
                  <c:v>287958</c:v>
                </c:pt>
                <c:pt idx="1518">
                  <c:v>288132</c:v>
                </c:pt>
                <c:pt idx="1519">
                  <c:v>288306</c:v>
                </c:pt>
                <c:pt idx="1520">
                  <c:v>288480</c:v>
                </c:pt>
                <c:pt idx="1521">
                  <c:v>288654</c:v>
                </c:pt>
                <c:pt idx="1522">
                  <c:v>288828</c:v>
                </c:pt>
                <c:pt idx="1523">
                  <c:v>289002</c:v>
                </c:pt>
                <c:pt idx="1524">
                  <c:v>289176</c:v>
                </c:pt>
                <c:pt idx="1525">
                  <c:v>289350</c:v>
                </c:pt>
                <c:pt idx="1526">
                  <c:v>289524</c:v>
                </c:pt>
                <c:pt idx="1527">
                  <c:v>289698</c:v>
                </c:pt>
                <c:pt idx="1528">
                  <c:v>289872</c:v>
                </c:pt>
                <c:pt idx="1529">
                  <c:v>290046</c:v>
                </c:pt>
                <c:pt idx="1530">
                  <c:v>290220</c:v>
                </c:pt>
                <c:pt idx="1531">
                  <c:v>290394</c:v>
                </c:pt>
                <c:pt idx="1532">
                  <c:v>290568</c:v>
                </c:pt>
                <c:pt idx="1533">
                  <c:v>290742</c:v>
                </c:pt>
                <c:pt idx="1534">
                  <c:v>290916</c:v>
                </c:pt>
                <c:pt idx="1535">
                  <c:v>291090</c:v>
                </c:pt>
                <c:pt idx="1536">
                  <c:v>291264</c:v>
                </c:pt>
                <c:pt idx="1537">
                  <c:v>291438</c:v>
                </c:pt>
                <c:pt idx="1538">
                  <c:v>291612</c:v>
                </c:pt>
                <c:pt idx="1539">
                  <c:v>291786</c:v>
                </c:pt>
                <c:pt idx="1540">
                  <c:v>291960</c:v>
                </c:pt>
                <c:pt idx="1541">
                  <c:v>292134</c:v>
                </c:pt>
                <c:pt idx="1542">
                  <c:v>292308</c:v>
                </c:pt>
                <c:pt idx="1543">
                  <c:v>292482</c:v>
                </c:pt>
                <c:pt idx="1544">
                  <c:v>292656</c:v>
                </c:pt>
                <c:pt idx="1545">
                  <c:v>292830</c:v>
                </c:pt>
                <c:pt idx="1546">
                  <c:v>293004</c:v>
                </c:pt>
                <c:pt idx="1547">
                  <c:v>293178</c:v>
                </c:pt>
                <c:pt idx="1548">
                  <c:v>293352</c:v>
                </c:pt>
                <c:pt idx="1549">
                  <c:v>293526</c:v>
                </c:pt>
                <c:pt idx="1550">
                  <c:v>293700</c:v>
                </c:pt>
                <c:pt idx="1551">
                  <c:v>293874</c:v>
                </c:pt>
                <c:pt idx="1552">
                  <c:v>294048</c:v>
                </c:pt>
                <c:pt idx="1553">
                  <c:v>294222</c:v>
                </c:pt>
                <c:pt idx="1554">
                  <c:v>294396</c:v>
                </c:pt>
                <c:pt idx="1555">
                  <c:v>294570</c:v>
                </c:pt>
                <c:pt idx="1556">
                  <c:v>294744</c:v>
                </c:pt>
                <c:pt idx="1557">
                  <c:v>294918</c:v>
                </c:pt>
                <c:pt idx="1558">
                  <c:v>295092</c:v>
                </c:pt>
                <c:pt idx="1559">
                  <c:v>295266</c:v>
                </c:pt>
                <c:pt idx="1560">
                  <c:v>295440</c:v>
                </c:pt>
                <c:pt idx="1561">
                  <c:v>295614</c:v>
                </c:pt>
                <c:pt idx="1562">
                  <c:v>295788</c:v>
                </c:pt>
                <c:pt idx="1563">
                  <c:v>295962</c:v>
                </c:pt>
                <c:pt idx="1564">
                  <c:v>296136</c:v>
                </c:pt>
                <c:pt idx="1565">
                  <c:v>296310</c:v>
                </c:pt>
                <c:pt idx="1566">
                  <c:v>296484</c:v>
                </c:pt>
                <c:pt idx="1567">
                  <c:v>296658</c:v>
                </c:pt>
                <c:pt idx="1568">
                  <c:v>296832</c:v>
                </c:pt>
                <c:pt idx="1569">
                  <c:v>297006</c:v>
                </c:pt>
                <c:pt idx="1570">
                  <c:v>297180</c:v>
                </c:pt>
                <c:pt idx="1571">
                  <c:v>297354</c:v>
                </c:pt>
                <c:pt idx="1572">
                  <c:v>297528</c:v>
                </c:pt>
                <c:pt idx="1573">
                  <c:v>297702</c:v>
                </c:pt>
                <c:pt idx="1574">
                  <c:v>297876</c:v>
                </c:pt>
                <c:pt idx="1575">
                  <c:v>298050</c:v>
                </c:pt>
                <c:pt idx="1576">
                  <c:v>298224</c:v>
                </c:pt>
                <c:pt idx="1577">
                  <c:v>298398</c:v>
                </c:pt>
                <c:pt idx="1578">
                  <c:v>298572</c:v>
                </c:pt>
                <c:pt idx="1579">
                  <c:v>298746</c:v>
                </c:pt>
                <c:pt idx="1580">
                  <c:v>298920</c:v>
                </c:pt>
                <c:pt idx="1581">
                  <c:v>299094</c:v>
                </c:pt>
                <c:pt idx="1582">
                  <c:v>299268</c:v>
                </c:pt>
                <c:pt idx="1583">
                  <c:v>299442</c:v>
                </c:pt>
                <c:pt idx="1584">
                  <c:v>299616</c:v>
                </c:pt>
                <c:pt idx="1585">
                  <c:v>299790</c:v>
                </c:pt>
                <c:pt idx="1586">
                  <c:v>299964</c:v>
                </c:pt>
                <c:pt idx="1587">
                  <c:v>300138</c:v>
                </c:pt>
                <c:pt idx="1588">
                  <c:v>300312</c:v>
                </c:pt>
                <c:pt idx="1589">
                  <c:v>300486</c:v>
                </c:pt>
                <c:pt idx="1590">
                  <c:v>300660</c:v>
                </c:pt>
                <c:pt idx="1591">
                  <c:v>300834</c:v>
                </c:pt>
                <c:pt idx="1592">
                  <c:v>301008</c:v>
                </c:pt>
                <c:pt idx="1593">
                  <c:v>301182</c:v>
                </c:pt>
                <c:pt idx="1594">
                  <c:v>301356</c:v>
                </c:pt>
                <c:pt idx="1595">
                  <c:v>301530</c:v>
                </c:pt>
                <c:pt idx="1596">
                  <c:v>301704</c:v>
                </c:pt>
                <c:pt idx="1597">
                  <c:v>301878</c:v>
                </c:pt>
                <c:pt idx="1598">
                  <c:v>302052</c:v>
                </c:pt>
                <c:pt idx="1599">
                  <c:v>302226</c:v>
                </c:pt>
                <c:pt idx="1600">
                  <c:v>302400</c:v>
                </c:pt>
                <c:pt idx="1601">
                  <c:v>302574</c:v>
                </c:pt>
                <c:pt idx="1602">
                  <c:v>302748</c:v>
                </c:pt>
                <c:pt idx="1603">
                  <c:v>302922</c:v>
                </c:pt>
                <c:pt idx="1604">
                  <c:v>303096</c:v>
                </c:pt>
                <c:pt idx="1605">
                  <c:v>303270</c:v>
                </c:pt>
                <c:pt idx="1606">
                  <c:v>303444</c:v>
                </c:pt>
                <c:pt idx="1607">
                  <c:v>303618</c:v>
                </c:pt>
                <c:pt idx="1608">
                  <c:v>303792</c:v>
                </c:pt>
                <c:pt idx="1609">
                  <c:v>303966</c:v>
                </c:pt>
                <c:pt idx="1610">
                  <c:v>304140</c:v>
                </c:pt>
                <c:pt idx="1611">
                  <c:v>304314</c:v>
                </c:pt>
                <c:pt idx="1612">
                  <c:v>304488</c:v>
                </c:pt>
                <c:pt idx="1613">
                  <c:v>304662</c:v>
                </c:pt>
                <c:pt idx="1614">
                  <c:v>304836</c:v>
                </c:pt>
                <c:pt idx="1615">
                  <c:v>305010</c:v>
                </c:pt>
                <c:pt idx="1616">
                  <c:v>305184</c:v>
                </c:pt>
                <c:pt idx="1617">
                  <c:v>305358</c:v>
                </c:pt>
                <c:pt idx="1618">
                  <c:v>305532</c:v>
                </c:pt>
                <c:pt idx="1619">
                  <c:v>305706</c:v>
                </c:pt>
                <c:pt idx="1620">
                  <c:v>305880</c:v>
                </c:pt>
                <c:pt idx="1621">
                  <c:v>306054</c:v>
                </c:pt>
                <c:pt idx="1622">
                  <c:v>306228</c:v>
                </c:pt>
                <c:pt idx="1623">
                  <c:v>306402</c:v>
                </c:pt>
                <c:pt idx="1624">
                  <c:v>306576</c:v>
                </c:pt>
                <c:pt idx="1625">
                  <c:v>306750</c:v>
                </c:pt>
                <c:pt idx="1626">
                  <c:v>306924</c:v>
                </c:pt>
                <c:pt idx="1627">
                  <c:v>307098</c:v>
                </c:pt>
                <c:pt idx="1628">
                  <c:v>307272</c:v>
                </c:pt>
                <c:pt idx="1629">
                  <c:v>307446</c:v>
                </c:pt>
                <c:pt idx="1630">
                  <c:v>307620</c:v>
                </c:pt>
                <c:pt idx="1631">
                  <c:v>307794</c:v>
                </c:pt>
                <c:pt idx="1632">
                  <c:v>307968</c:v>
                </c:pt>
                <c:pt idx="1633">
                  <c:v>308142</c:v>
                </c:pt>
                <c:pt idx="1634">
                  <c:v>308316</c:v>
                </c:pt>
                <c:pt idx="1635">
                  <c:v>308490</c:v>
                </c:pt>
                <c:pt idx="1636">
                  <c:v>308664</c:v>
                </c:pt>
                <c:pt idx="1637">
                  <c:v>308838</c:v>
                </c:pt>
                <c:pt idx="1638">
                  <c:v>309012</c:v>
                </c:pt>
                <c:pt idx="1639">
                  <c:v>309186</c:v>
                </c:pt>
                <c:pt idx="1640">
                  <c:v>309360</c:v>
                </c:pt>
                <c:pt idx="1641">
                  <c:v>309534</c:v>
                </c:pt>
                <c:pt idx="1642">
                  <c:v>309708</c:v>
                </c:pt>
                <c:pt idx="1643">
                  <c:v>309882</c:v>
                </c:pt>
                <c:pt idx="1644">
                  <c:v>310056</c:v>
                </c:pt>
                <c:pt idx="1645">
                  <c:v>310230</c:v>
                </c:pt>
                <c:pt idx="1646">
                  <c:v>310404</c:v>
                </c:pt>
                <c:pt idx="1647">
                  <c:v>310578</c:v>
                </c:pt>
                <c:pt idx="1648">
                  <c:v>310752</c:v>
                </c:pt>
                <c:pt idx="1649">
                  <c:v>310926</c:v>
                </c:pt>
                <c:pt idx="1650">
                  <c:v>311100</c:v>
                </c:pt>
                <c:pt idx="1651">
                  <c:v>311274</c:v>
                </c:pt>
                <c:pt idx="1652">
                  <c:v>311448</c:v>
                </c:pt>
                <c:pt idx="1653">
                  <c:v>311622</c:v>
                </c:pt>
                <c:pt idx="1654">
                  <c:v>311796</c:v>
                </c:pt>
                <c:pt idx="1655">
                  <c:v>311970</c:v>
                </c:pt>
                <c:pt idx="1656">
                  <c:v>312144</c:v>
                </c:pt>
                <c:pt idx="1657">
                  <c:v>312318</c:v>
                </c:pt>
                <c:pt idx="1658">
                  <c:v>312492</c:v>
                </c:pt>
                <c:pt idx="1659">
                  <c:v>312666</c:v>
                </c:pt>
                <c:pt idx="1660">
                  <c:v>312840</c:v>
                </c:pt>
                <c:pt idx="1661">
                  <c:v>313014</c:v>
                </c:pt>
                <c:pt idx="1662">
                  <c:v>313188</c:v>
                </c:pt>
                <c:pt idx="1663">
                  <c:v>313362</c:v>
                </c:pt>
                <c:pt idx="1664">
                  <c:v>313536</c:v>
                </c:pt>
                <c:pt idx="1665">
                  <c:v>313710</c:v>
                </c:pt>
                <c:pt idx="1666">
                  <c:v>313884</c:v>
                </c:pt>
                <c:pt idx="1667">
                  <c:v>314058</c:v>
                </c:pt>
                <c:pt idx="1668">
                  <c:v>314232</c:v>
                </c:pt>
                <c:pt idx="1669">
                  <c:v>314406</c:v>
                </c:pt>
                <c:pt idx="1670">
                  <c:v>314580</c:v>
                </c:pt>
                <c:pt idx="1671">
                  <c:v>314754</c:v>
                </c:pt>
                <c:pt idx="1672">
                  <c:v>314928</c:v>
                </c:pt>
                <c:pt idx="1673">
                  <c:v>315102</c:v>
                </c:pt>
                <c:pt idx="1674">
                  <c:v>315276</c:v>
                </c:pt>
                <c:pt idx="1675">
                  <c:v>315450</c:v>
                </c:pt>
                <c:pt idx="1676">
                  <c:v>315624</c:v>
                </c:pt>
                <c:pt idx="1677">
                  <c:v>315798</c:v>
                </c:pt>
                <c:pt idx="1678">
                  <c:v>315972</c:v>
                </c:pt>
                <c:pt idx="1679">
                  <c:v>316146</c:v>
                </c:pt>
                <c:pt idx="1680">
                  <c:v>316320</c:v>
                </c:pt>
                <c:pt idx="1681">
                  <c:v>316494</c:v>
                </c:pt>
                <c:pt idx="1682">
                  <c:v>316668</c:v>
                </c:pt>
                <c:pt idx="1683">
                  <c:v>316842</c:v>
                </c:pt>
                <c:pt idx="1684">
                  <c:v>317016</c:v>
                </c:pt>
                <c:pt idx="1685">
                  <c:v>317190</c:v>
                </c:pt>
                <c:pt idx="1686">
                  <c:v>317364</c:v>
                </c:pt>
                <c:pt idx="1687">
                  <c:v>317538</c:v>
                </c:pt>
                <c:pt idx="1688">
                  <c:v>317712</c:v>
                </c:pt>
                <c:pt idx="1689">
                  <c:v>317886</c:v>
                </c:pt>
                <c:pt idx="1690">
                  <c:v>318060</c:v>
                </c:pt>
                <c:pt idx="1691">
                  <c:v>318234</c:v>
                </c:pt>
                <c:pt idx="1692">
                  <c:v>318408</c:v>
                </c:pt>
                <c:pt idx="1693">
                  <c:v>318582</c:v>
                </c:pt>
                <c:pt idx="1694">
                  <c:v>318756</c:v>
                </c:pt>
                <c:pt idx="1695">
                  <c:v>318930</c:v>
                </c:pt>
                <c:pt idx="1696">
                  <c:v>319104</c:v>
                </c:pt>
                <c:pt idx="1697">
                  <c:v>319278</c:v>
                </c:pt>
                <c:pt idx="1698">
                  <c:v>319452</c:v>
                </c:pt>
                <c:pt idx="1699">
                  <c:v>319626</c:v>
                </c:pt>
                <c:pt idx="1700">
                  <c:v>319800</c:v>
                </c:pt>
                <c:pt idx="1701">
                  <c:v>319974</c:v>
                </c:pt>
                <c:pt idx="1702">
                  <c:v>320148</c:v>
                </c:pt>
                <c:pt idx="1703">
                  <c:v>320322</c:v>
                </c:pt>
                <c:pt idx="1704">
                  <c:v>320496</c:v>
                </c:pt>
                <c:pt idx="1705">
                  <c:v>320670</c:v>
                </c:pt>
                <c:pt idx="1706">
                  <c:v>320844</c:v>
                </c:pt>
                <c:pt idx="1707">
                  <c:v>321018</c:v>
                </c:pt>
                <c:pt idx="1708">
                  <c:v>321192</c:v>
                </c:pt>
                <c:pt idx="1709">
                  <c:v>321366</c:v>
                </c:pt>
                <c:pt idx="1710">
                  <c:v>321540</c:v>
                </c:pt>
                <c:pt idx="1711">
                  <c:v>321714</c:v>
                </c:pt>
                <c:pt idx="1712">
                  <c:v>321888</c:v>
                </c:pt>
                <c:pt idx="1713">
                  <c:v>322062</c:v>
                </c:pt>
                <c:pt idx="1714">
                  <c:v>322236</c:v>
                </c:pt>
                <c:pt idx="1715">
                  <c:v>322410</c:v>
                </c:pt>
                <c:pt idx="1716">
                  <c:v>322584</c:v>
                </c:pt>
                <c:pt idx="1717">
                  <c:v>322758</c:v>
                </c:pt>
                <c:pt idx="1718">
                  <c:v>322932</c:v>
                </c:pt>
                <c:pt idx="1719">
                  <c:v>323106</c:v>
                </c:pt>
                <c:pt idx="1720">
                  <c:v>323280</c:v>
                </c:pt>
                <c:pt idx="1721">
                  <c:v>323454</c:v>
                </c:pt>
                <c:pt idx="1722">
                  <c:v>323628</c:v>
                </c:pt>
                <c:pt idx="1723">
                  <c:v>323802</c:v>
                </c:pt>
                <c:pt idx="1724">
                  <c:v>323976</c:v>
                </c:pt>
                <c:pt idx="1725">
                  <c:v>324150</c:v>
                </c:pt>
                <c:pt idx="1726">
                  <c:v>324324</c:v>
                </c:pt>
                <c:pt idx="1727">
                  <c:v>324498</c:v>
                </c:pt>
                <c:pt idx="1728">
                  <c:v>324672</c:v>
                </c:pt>
                <c:pt idx="1729">
                  <c:v>324846</c:v>
                </c:pt>
                <c:pt idx="1730">
                  <c:v>325020</c:v>
                </c:pt>
                <c:pt idx="1731">
                  <c:v>325194</c:v>
                </c:pt>
                <c:pt idx="1732">
                  <c:v>325368</c:v>
                </c:pt>
                <c:pt idx="1733">
                  <c:v>325542</c:v>
                </c:pt>
                <c:pt idx="1734">
                  <c:v>325716</c:v>
                </c:pt>
                <c:pt idx="1735">
                  <c:v>325890</c:v>
                </c:pt>
                <c:pt idx="1736">
                  <c:v>326064</c:v>
                </c:pt>
                <c:pt idx="1737">
                  <c:v>326238</c:v>
                </c:pt>
                <c:pt idx="1738">
                  <c:v>326412</c:v>
                </c:pt>
                <c:pt idx="1739">
                  <c:v>326586</c:v>
                </c:pt>
                <c:pt idx="1740">
                  <c:v>326760</c:v>
                </c:pt>
                <c:pt idx="1741">
                  <c:v>326934</c:v>
                </c:pt>
                <c:pt idx="1742">
                  <c:v>327108</c:v>
                </c:pt>
                <c:pt idx="1743">
                  <c:v>327282</c:v>
                </c:pt>
                <c:pt idx="1744">
                  <c:v>327456</c:v>
                </c:pt>
                <c:pt idx="1745">
                  <c:v>327630</c:v>
                </c:pt>
                <c:pt idx="1746">
                  <c:v>327804</c:v>
                </c:pt>
                <c:pt idx="1747">
                  <c:v>327978</c:v>
                </c:pt>
                <c:pt idx="1748">
                  <c:v>328152</c:v>
                </c:pt>
                <c:pt idx="1749">
                  <c:v>328326</c:v>
                </c:pt>
                <c:pt idx="1750">
                  <c:v>328500</c:v>
                </c:pt>
                <c:pt idx="1751">
                  <c:v>328674</c:v>
                </c:pt>
                <c:pt idx="1752">
                  <c:v>328848</c:v>
                </c:pt>
                <c:pt idx="1753">
                  <c:v>329022</c:v>
                </c:pt>
                <c:pt idx="1754">
                  <c:v>329196</c:v>
                </c:pt>
                <c:pt idx="1755">
                  <c:v>329370</c:v>
                </c:pt>
                <c:pt idx="1756">
                  <c:v>329544</c:v>
                </c:pt>
                <c:pt idx="1757">
                  <c:v>329718</c:v>
                </c:pt>
                <c:pt idx="1758">
                  <c:v>329892</c:v>
                </c:pt>
                <c:pt idx="1759">
                  <c:v>330066</c:v>
                </c:pt>
                <c:pt idx="1760">
                  <c:v>330240</c:v>
                </c:pt>
                <c:pt idx="1761">
                  <c:v>330414</c:v>
                </c:pt>
                <c:pt idx="1762">
                  <c:v>330588</c:v>
                </c:pt>
                <c:pt idx="1763">
                  <c:v>330762</c:v>
                </c:pt>
                <c:pt idx="1764">
                  <c:v>330936</c:v>
                </c:pt>
                <c:pt idx="1765">
                  <c:v>331110</c:v>
                </c:pt>
                <c:pt idx="1766">
                  <c:v>331284</c:v>
                </c:pt>
                <c:pt idx="1767">
                  <c:v>331458</c:v>
                </c:pt>
                <c:pt idx="1768">
                  <c:v>331632</c:v>
                </c:pt>
                <c:pt idx="1769">
                  <c:v>331806</c:v>
                </c:pt>
                <c:pt idx="1770">
                  <c:v>331980</c:v>
                </c:pt>
                <c:pt idx="1771">
                  <c:v>332154</c:v>
                </c:pt>
                <c:pt idx="1772">
                  <c:v>332328</c:v>
                </c:pt>
                <c:pt idx="1773">
                  <c:v>332502</c:v>
                </c:pt>
                <c:pt idx="1774">
                  <c:v>332676</c:v>
                </c:pt>
                <c:pt idx="1775">
                  <c:v>332850</c:v>
                </c:pt>
                <c:pt idx="1776">
                  <c:v>333024</c:v>
                </c:pt>
                <c:pt idx="1777">
                  <c:v>333198</c:v>
                </c:pt>
                <c:pt idx="1778">
                  <c:v>333372</c:v>
                </c:pt>
                <c:pt idx="1779">
                  <c:v>333546</c:v>
                </c:pt>
                <c:pt idx="1780">
                  <c:v>333720</c:v>
                </c:pt>
                <c:pt idx="1781">
                  <c:v>333894</c:v>
                </c:pt>
                <c:pt idx="1782">
                  <c:v>334068</c:v>
                </c:pt>
                <c:pt idx="1783">
                  <c:v>334242</c:v>
                </c:pt>
                <c:pt idx="1784">
                  <c:v>334416</c:v>
                </c:pt>
                <c:pt idx="1785">
                  <c:v>334590</c:v>
                </c:pt>
                <c:pt idx="1786">
                  <c:v>334764</c:v>
                </c:pt>
                <c:pt idx="1787">
                  <c:v>334938</c:v>
                </c:pt>
                <c:pt idx="1788">
                  <c:v>335112</c:v>
                </c:pt>
                <c:pt idx="1789">
                  <c:v>335286</c:v>
                </c:pt>
                <c:pt idx="1790">
                  <c:v>335460</c:v>
                </c:pt>
                <c:pt idx="1791">
                  <c:v>335634</c:v>
                </c:pt>
                <c:pt idx="1792">
                  <c:v>335808</c:v>
                </c:pt>
                <c:pt idx="1793">
                  <c:v>335982</c:v>
                </c:pt>
                <c:pt idx="1794">
                  <c:v>336156</c:v>
                </c:pt>
                <c:pt idx="1795">
                  <c:v>336330</c:v>
                </c:pt>
                <c:pt idx="1796">
                  <c:v>336504</c:v>
                </c:pt>
                <c:pt idx="1797">
                  <c:v>336678</c:v>
                </c:pt>
                <c:pt idx="1798">
                  <c:v>336852</c:v>
                </c:pt>
                <c:pt idx="1799">
                  <c:v>337026</c:v>
                </c:pt>
                <c:pt idx="1800">
                  <c:v>337200</c:v>
                </c:pt>
                <c:pt idx="1801">
                  <c:v>337374</c:v>
                </c:pt>
                <c:pt idx="1802">
                  <c:v>337548</c:v>
                </c:pt>
                <c:pt idx="1803">
                  <c:v>337722</c:v>
                </c:pt>
                <c:pt idx="1804">
                  <c:v>337896</c:v>
                </c:pt>
                <c:pt idx="1805">
                  <c:v>338070</c:v>
                </c:pt>
                <c:pt idx="1806">
                  <c:v>338244</c:v>
                </c:pt>
                <c:pt idx="1807">
                  <c:v>338418</c:v>
                </c:pt>
                <c:pt idx="1808">
                  <c:v>338592</c:v>
                </c:pt>
                <c:pt idx="1809">
                  <c:v>338766</c:v>
                </c:pt>
                <c:pt idx="1810">
                  <c:v>338940</c:v>
                </c:pt>
                <c:pt idx="1811">
                  <c:v>339114</c:v>
                </c:pt>
                <c:pt idx="1812">
                  <c:v>339288</c:v>
                </c:pt>
                <c:pt idx="1813">
                  <c:v>339462</c:v>
                </c:pt>
                <c:pt idx="1814">
                  <c:v>339636</c:v>
                </c:pt>
                <c:pt idx="1815">
                  <c:v>339810</c:v>
                </c:pt>
                <c:pt idx="1816">
                  <c:v>339984</c:v>
                </c:pt>
                <c:pt idx="1817">
                  <c:v>340158</c:v>
                </c:pt>
                <c:pt idx="1818">
                  <c:v>340332</c:v>
                </c:pt>
                <c:pt idx="1819">
                  <c:v>340506</c:v>
                </c:pt>
                <c:pt idx="1820">
                  <c:v>340680</c:v>
                </c:pt>
                <c:pt idx="1821">
                  <c:v>340854</c:v>
                </c:pt>
                <c:pt idx="1822">
                  <c:v>341028</c:v>
                </c:pt>
                <c:pt idx="1823">
                  <c:v>341202</c:v>
                </c:pt>
                <c:pt idx="1824">
                  <c:v>341376</c:v>
                </c:pt>
                <c:pt idx="1825">
                  <c:v>341550</c:v>
                </c:pt>
                <c:pt idx="1826">
                  <c:v>341724</c:v>
                </c:pt>
                <c:pt idx="1827">
                  <c:v>341898</c:v>
                </c:pt>
                <c:pt idx="1828">
                  <c:v>342072</c:v>
                </c:pt>
                <c:pt idx="1829">
                  <c:v>342246</c:v>
                </c:pt>
                <c:pt idx="1830">
                  <c:v>342420</c:v>
                </c:pt>
                <c:pt idx="1831">
                  <c:v>342594</c:v>
                </c:pt>
                <c:pt idx="1832">
                  <c:v>342768</c:v>
                </c:pt>
                <c:pt idx="1833">
                  <c:v>342942</c:v>
                </c:pt>
                <c:pt idx="1834">
                  <c:v>343116</c:v>
                </c:pt>
                <c:pt idx="1835">
                  <c:v>343290</c:v>
                </c:pt>
                <c:pt idx="1836">
                  <c:v>343464</c:v>
                </c:pt>
                <c:pt idx="1837">
                  <c:v>343638</c:v>
                </c:pt>
                <c:pt idx="1838">
                  <c:v>343812</c:v>
                </c:pt>
                <c:pt idx="1839">
                  <c:v>343986</c:v>
                </c:pt>
                <c:pt idx="1840">
                  <c:v>344160</c:v>
                </c:pt>
                <c:pt idx="1841">
                  <c:v>344334</c:v>
                </c:pt>
                <c:pt idx="1842">
                  <c:v>344508</c:v>
                </c:pt>
                <c:pt idx="1843">
                  <c:v>344682</c:v>
                </c:pt>
                <c:pt idx="1844">
                  <c:v>344856</c:v>
                </c:pt>
                <c:pt idx="1845">
                  <c:v>345030</c:v>
                </c:pt>
                <c:pt idx="1846">
                  <c:v>345204</c:v>
                </c:pt>
                <c:pt idx="1847">
                  <c:v>345378</c:v>
                </c:pt>
                <c:pt idx="1848">
                  <c:v>345552</c:v>
                </c:pt>
                <c:pt idx="1849">
                  <c:v>345726</c:v>
                </c:pt>
                <c:pt idx="1850">
                  <c:v>345900</c:v>
                </c:pt>
                <c:pt idx="1851">
                  <c:v>346074</c:v>
                </c:pt>
                <c:pt idx="1852">
                  <c:v>346248</c:v>
                </c:pt>
                <c:pt idx="1853">
                  <c:v>346422</c:v>
                </c:pt>
                <c:pt idx="1854">
                  <c:v>346596</c:v>
                </c:pt>
                <c:pt idx="1855">
                  <c:v>346770</c:v>
                </c:pt>
                <c:pt idx="1856">
                  <c:v>346944</c:v>
                </c:pt>
                <c:pt idx="1857">
                  <c:v>347118</c:v>
                </c:pt>
                <c:pt idx="1858">
                  <c:v>347292</c:v>
                </c:pt>
                <c:pt idx="1859">
                  <c:v>347466</c:v>
                </c:pt>
                <c:pt idx="1860">
                  <c:v>347640</c:v>
                </c:pt>
                <c:pt idx="1861">
                  <c:v>347814</c:v>
                </c:pt>
                <c:pt idx="1862">
                  <c:v>347988</c:v>
                </c:pt>
                <c:pt idx="1863">
                  <c:v>348162</c:v>
                </c:pt>
                <c:pt idx="1864">
                  <c:v>348336</c:v>
                </c:pt>
                <c:pt idx="1865">
                  <c:v>348510</c:v>
                </c:pt>
                <c:pt idx="1866">
                  <c:v>348684</c:v>
                </c:pt>
                <c:pt idx="1867">
                  <c:v>348858</c:v>
                </c:pt>
                <c:pt idx="1868">
                  <c:v>349032</c:v>
                </c:pt>
                <c:pt idx="1869">
                  <c:v>349206</c:v>
                </c:pt>
                <c:pt idx="1870">
                  <c:v>349380</c:v>
                </c:pt>
                <c:pt idx="1871">
                  <c:v>349554</c:v>
                </c:pt>
                <c:pt idx="1872">
                  <c:v>349728</c:v>
                </c:pt>
                <c:pt idx="1873">
                  <c:v>349902</c:v>
                </c:pt>
                <c:pt idx="1874">
                  <c:v>350076</c:v>
                </c:pt>
                <c:pt idx="1875">
                  <c:v>350250</c:v>
                </c:pt>
                <c:pt idx="1876">
                  <c:v>350424</c:v>
                </c:pt>
                <c:pt idx="1877">
                  <c:v>350598</c:v>
                </c:pt>
                <c:pt idx="1878">
                  <c:v>350772</c:v>
                </c:pt>
                <c:pt idx="1879">
                  <c:v>350946</c:v>
                </c:pt>
                <c:pt idx="1880">
                  <c:v>351120</c:v>
                </c:pt>
                <c:pt idx="1881">
                  <c:v>351294</c:v>
                </c:pt>
                <c:pt idx="1882">
                  <c:v>351468</c:v>
                </c:pt>
                <c:pt idx="1883">
                  <c:v>351642</c:v>
                </c:pt>
                <c:pt idx="1884">
                  <c:v>351816</c:v>
                </c:pt>
                <c:pt idx="1885">
                  <c:v>351990</c:v>
                </c:pt>
                <c:pt idx="1886">
                  <c:v>352164</c:v>
                </c:pt>
                <c:pt idx="1887">
                  <c:v>352338</c:v>
                </c:pt>
                <c:pt idx="1888">
                  <c:v>352512</c:v>
                </c:pt>
                <c:pt idx="1889">
                  <c:v>352686</c:v>
                </c:pt>
                <c:pt idx="1890">
                  <c:v>352860</c:v>
                </c:pt>
                <c:pt idx="1891">
                  <c:v>353034</c:v>
                </c:pt>
                <c:pt idx="1892">
                  <c:v>353208</c:v>
                </c:pt>
                <c:pt idx="1893">
                  <c:v>353382</c:v>
                </c:pt>
                <c:pt idx="1894">
                  <c:v>353556</c:v>
                </c:pt>
                <c:pt idx="1895">
                  <c:v>353730</c:v>
                </c:pt>
                <c:pt idx="1896">
                  <c:v>353904</c:v>
                </c:pt>
                <c:pt idx="1897">
                  <c:v>354078</c:v>
                </c:pt>
                <c:pt idx="1898">
                  <c:v>354252</c:v>
                </c:pt>
                <c:pt idx="1899">
                  <c:v>354426</c:v>
                </c:pt>
                <c:pt idx="1900">
                  <c:v>354600</c:v>
                </c:pt>
                <c:pt idx="1901">
                  <c:v>354774</c:v>
                </c:pt>
                <c:pt idx="1902">
                  <c:v>354948</c:v>
                </c:pt>
                <c:pt idx="1903">
                  <c:v>355122</c:v>
                </c:pt>
                <c:pt idx="1904">
                  <c:v>355296</c:v>
                </c:pt>
                <c:pt idx="1905">
                  <c:v>355470</c:v>
                </c:pt>
                <c:pt idx="1906">
                  <c:v>355644</c:v>
                </c:pt>
                <c:pt idx="1907">
                  <c:v>355818</c:v>
                </c:pt>
                <c:pt idx="1908">
                  <c:v>355992</c:v>
                </c:pt>
                <c:pt idx="1909">
                  <c:v>356166</c:v>
                </c:pt>
                <c:pt idx="1910">
                  <c:v>356340</c:v>
                </c:pt>
                <c:pt idx="1911">
                  <c:v>356514</c:v>
                </c:pt>
                <c:pt idx="1912">
                  <c:v>356688</c:v>
                </c:pt>
                <c:pt idx="1913">
                  <c:v>356862</c:v>
                </c:pt>
                <c:pt idx="1914">
                  <c:v>357036</c:v>
                </c:pt>
                <c:pt idx="1915">
                  <c:v>357210</c:v>
                </c:pt>
                <c:pt idx="1916">
                  <c:v>357384</c:v>
                </c:pt>
                <c:pt idx="1917">
                  <c:v>357558</c:v>
                </c:pt>
                <c:pt idx="1918">
                  <c:v>357732</c:v>
                </c:pt>
                <c:pt idx="1919">
                  <c:v>357906</c:v>
                </c:pt>
                <c:pt idx="1920">
                  <c:v>358080</c:v>
                </c:pt>
                <c:pt idx="1921">
                  <c:v>358254</c:v>
                </c:pt>
                <c:pt idx="1922">
                  <c:v>358428</c:v>
                </c:pt>
                <c:pt idx="1923">
                  <c:v>358602</c:v>
                </c:pt>
                <c:pt idx="1924">
                  <c:v>358776</c:v>
                </c:pt>
                <c:pt idx="1925">
                  <c:v>358950</c:v>
                </c:pt>
                <c:pt idx="1926">
                  <c:v>359124</c:v>
                </c:pt>
                <c:pt idx="1927">
                  <c:v>359298</c:v>
                </c:pt>
                <c:pt idx="1928">
                  <c:v>359472</c:v>
                </c:pt>
                <c:pt idx="1929">
                  <c:v>359646</c:v>
                </c:pt>
                <c:pt idx="1930">
                  <c:v>359820</c:v>
                </c:pt>
                <c:pt idx="1931">
                  <c:v>359994</c:v>
                </c:pt>
                <c:pt idx="1932">
                  <c:v>360168</c:v>
                </c:pt>
                <c:pt idx="1933">
                  <c:v>360342</c:v>
                </c:pt>
                <c:pt idx="1934">
                  <c:v>360516</c:v>
                </c:pt>
                <c:pt idx="1935">
                  <c:v>360690</c:v>
                </c:pt>
                <c:pt idx="1936">
                  <c:v>360864</c:v>
                </c:pt>
                <c:pt idx="1937">
                  <c:v>361038</c:v>
                </c:pt>
                <c:pt idx="1938">
                  <c:v>361212</c:v>
                </c:pt>
                <c:pt idx="1939">
                  <c:v>361386</c:v>
                </c:pt>
                <c:pt idx="1940">
                  <c:v>361560</c:v>
                </c:pt>
                <c:pt idx="1941">
                  <c:v>361734</c:v>
                </c:pt>
                <c:pt idx="1942">
                  <c:v>361908</c:v>
                </c:pt>
                <c:pt idx="1943">
                  <c:v>362082</c:v>
                </c:pt>
                <c:pt idx="1944">
                  <c:v>362256</c:v>
                </c:pt>
                <c:pt idx="1945">
                  <c:v>362430</c:v>
                </c:pt>
                <c:pt idx="1946">
                  <c:v>362604</c:v>
                </c:pt>
                <c:pt idx="1947">
                  <c:v>362778</c:v>
                </c:pt>
                <c:pt idx="1948">
                  <c:v>362952</c:v>
                </c:pt>
                <c:pt idx="1949">
                  <c:v>363126</c:v>
                </c:pt>
                <c:pt idx="1950">
                  <c:v>363300</c:v>
                </c:pt>
                <c:pt idx="1951">
                  <c:v>363474</c:v>
                </c:pt>
                <c:pt idx="1952">
                  <c:v>363648</c:v>
                </c:pt>
                <c:pt idx="1953">
                  <c:v>363822</c:v>
                </c:pt>
                <c:pt idx="1954">
                  <c:v>363996</c:v>
                </c:pt>
                <c:pt idx="1955">
                  <c:v>364170</c:v>
                </c:pt>
                <c:pt idx="1956">
                  <c:v>364344</c:v>
                </c:pt>
                <c:pt idx="1957">
                  <c:v>364518</c:v>
                </c:pt>
                <c:pt idx="1958">
                  <c:v>364692</c:v>
                </c:pt>
                <c:pt idx="1959">
                  <c:v>364866</c:v>
                </c:pt>
                <c:pt idx="1960">
                  <c:v>365040</c:v>
                </c:pt>
                <c:pt idx="1961">
                  <c:v>365214</c:v>
                </c:pt>
                <c:pt idx="1962">
                  <c:v>365388</c:v>
                </c:pt>
                <c:pt idx="1963">
                  <c:v>365562</c:v>
                </c:pt>
                <c:pt idx="1964">
                  <c:v>365736</c:v>
                </c:pt>
                <c:pt idx="1965">
                  <c:v>365910</c:v>
                </c:pt>
                <c:pt idx="1966">
                  <c:v>366084</c:v>
                </c:pt>
                <c:pt idx="1967">
                  <c:v>366258</c:v>
                </c:pt>
                <c:pt idx="1968">
                  <c:v>366432</c:v>
                </c:pt>
                <c:pt idx="1969">
                  <c:v>366606</c:v>
                </c:pt>
                <c:pt idx="1970">
                  <c:v>366780</c:v>
                </c:pt>
                <c:pt idx="1971">
                  <c:v>366954</c:v>
                </c:pt>
                <c:pt idx="1972">
                  <c:v>367128</c:v>
                </c:pt>
                <c:pt idx="1973">
                  <c:v>367302</c:v>
                </c:pt>
                <c:pt idx="1974">
                  <c:v>367476</c:v>
                </c:pt>
                <c:pt idx="1975">
                  <c:v>367650</c:v>
                </c:pt>
                <c:pt idx="1976">
                  <c:v>367824</c:v>
                </c:pt>
                <c:pt idx="1977">
                  <c:v>367998</c:v>
                </c:pt>
                <c:pt idx="1978">
                  <c:v>368172</c:v>
                </c:pt>
                <c:pt idx="1979">
                  <c:v>368346</c:v>
                </c:pt>
                <c:pt idx="1980">
                  <c:v>368520</c:v>
                </c:pt>
                <c:pt idx="1981">
                  <c:v>368694</c:v>
                </c:pt>
                <c:pt idx="1982">
                  <c:v>368868</c:v>
                </c:pt>
                <c:pt idx="1983">
                  <c:v>369042</c:v>
                </c:pt>
                <c:pt idx="1984">
                  <c:v>369216</c:v>
                </c:pt>
                <c:pt idx="1985">
                  <c:v>369390</c:v>
                </c:pt>
                <c:pt idx="1986">
                  <c:v>369564</c:v>
                </c:pt>
                <c:pt idx="1987">
                  <c:v>369738</c:v>
                </c:pt>
                <c:pt idx="1988">
                  <c:v>369912</c:v>
                </c:pt>
                <c:pt idx="1989">
                  <c:v>370086</c:v>
                </c:pt>
                <c:pt idx="1990">
                  <c:v>370260</c:v>
                </c:pt>
                <c:pt idx="1991">
                  <c:v>370434</c:v>
                </c:pt>
                <c:pt idx="1992">
                  <c:v>370608</c:v>
                </c:pt>
                <c:pt idx="1993">
                  <c:v>370782</c:v>
                </c:pt>
                <c:pt idx="1994">
                  <c:v>370956</c:v>
                </c:pt>
                <c:pt idx="1995">
                  <c:v>371130</c:v>
                </c:pt>
                <c:pt idx="1996">
                  <c:v>371304</c:v>
                </c:pt>
                <c:pt idx="1997">
                  <c:v>371478</c:v>
                </c:pt>
                <c:pt idx="1998">
                  <c:v>371652</c:v>
                </c:pt>
                <c:pt idx="1999">
                  <c:v>371826</c:v>
                </c:pt>
                <c:pt idx="2000">
                  <c:v>372000</c:v>
                </c:pt>
                <c:pt idx="2001">
                  <c:v>372174</c:v>
                </c:pt>
                <c:pt idx="2002">
                  <c:v>372348</c:v>
                </c:pt>
                <c:pt idx="2003">
                  <c:v>372522</c:v>
                </c:pt>
                <c:pt idx="2004">
                  <c:v>372696</c:v>
                </c:pt>
                <c:pt idx="2005">
                  <c:v>372870</c:v>
                </c:pt>
                <c:pt idx="2006">
                  <c:v>373044</c:v>
                </c:pt>
                <c:pt idx="2007">
                  <c:v>373218</c:v>
                </c:pt>
                <c:pt idx="2008">
                  <c:v>373392</c:v>
                </c:pt>
                <c:pt idx="2009">
                  <c:v>373566</c:v>
                </c:pt>
                <c:pt idx="2010">
                  <c:v>373740</c:v>
                </c:pt>
                <c:pt idx="2011">
                  <c:v>373914</c:v>
                </c:pt>
                <c:pt idx="2012">
                  <c:v>374088</c:v>
                </c:pt>
                <c:pt idx="2013">
                  <c:v>374262</c:v>
                </c:pt>
                <c:pt idx="2014">
                  <c:v>374436</c:v>
                </c:pt>
                <c:pt idx="2015">
                  <c:v>374610</c:v>
                </c:pt>
                <c:pt idx="2016">
                  <c:v>374784</c:v>
                </c:pt>
                <c:pt idx="2017">
                  <c:v>374958</c:v>
                </c:pt>
                <c:pt idx="2018">
                  <c:v>375132</c:v>
                </c:pt>
                <c:pt idx="2019">
                  <c:v>375306</c:v>
                </c:pt>
                <c:pt idx="2020">
                  <c:v>375480</c:v>
                </c:pt>
                <c:pt idx="2021">
                  <c:v>375654</c:v>
                </c:pt>
                <c:pt idx="2022">
                  <c:v>375828</c:v>
                </c:pt>
                <c:pt idx="2023">
                  <c:v>376002</c:v>
                </c:pt>
                <c:pt idx="2024">
                  <c:v>376176</c:v>
                </c:pt>
                <c:pt idx="2025">
                  <c:v>376350</c:v>
                </c:pt>
                <c:pt idx="2026">
                  <c:v>376524</c:v>
                </c:pt>
                <c:pt idx="2027">
                  <c:v>376698</c:v>
                </c:pt>
                <c:pt idx="2028">
                  <c:v>376872</c:v>
                </c:pt>
                <c:pt idx="2029">
                  <c:v>377046</c:v>
                </c:pt>
                <c:pt idx="2030">
                  <c:v>377220</c:v>
                </c:pt>
                <c:pt idx="2031">
                  <c:v>377394</c:v>
                </c:pt>
                <c:pt idx="2032">
                  <c:v>377568</c:v>
                </c:pt>
                <c:pt idx="2033">
                  <c:v>377742</c:v>
                </c:pt>
                <c:pt idx="2034">
                  <c:v>377916</c:v>
                </c:pt>
                <c:pt idx="2035">
                  <c:v>378090</c:v>
                </c:pt>
                <c:pt idx="2036">
                  <c:v>378264</c:v>
                </c:pt>
                <c:pt idx="2037">
                  <c:v>378438</c:v>
                </c:pt>
                <c:pt idx="2038">
                  <c:v>378612</c:v>
                </c:pt>
                <c:pt idx="2039">
                  <c:v>378786</c:v>
                </c:pt>
                <c:pt idx="2040">
                  <c:v>378960</c:v>
                </c:pt>
                <c:pt idx="2041">
                  <c:v>379134</c:v>
                </c:pt>
                <c:pt idx="2042">
                  <c:v>379308</c:v>
                </c:pt>
                <c:pt idx="2043">
                  <c:v>379482</c:v>
                </c:pt>
                <c:pt idx="2044">
                  <c:v>379656</c:v>
                </c:pt>
                <c:pt idx="2045">
                  <c:v>379830</c:v>
                </c:pt>
                <c:pt idx="2046">
                  <c:v>380004</c:v>
                </c:pt>
                <c:pt idx="2047">
                  <c:v>380178</c:v>
                </c:pt>
                <c:pt idx="2048">
                  <c:v>380352</c:v>
                </c:pt>
                <c:pt idx="2049">
                  <c:v>380526</c:v>
                </c:pt>
                <c:pt idx="2050">
                  <c:v>380700</c:v>
                </c:pt>
                <c:pt idx="2051">
                  <c:v>380874</c:v>
                </c:pt>
                <c:pt idx="2052">
                  <c:v>381048</c:v>
                </c:pt>
                <c:pt idx="2053">
                  <c:v>381222</c:v>
                </c:pt>
                <c:pt idx="2054">
                  <c:v>381396</c:v>
                </c:pt>
                <c:pt idx="2055">
                  <c:v>381570</c:v>
                </c:pt>
                <c:pt idx="2056">
                  <c:v>381744</c:v>
                </c:pt>
                <c:pt idx="2057">
                  <c:v>381918</c:v>
                </c:pt>
                <c:pt idx="2058">
                  <c:v>382092</c:v>
                </c:pt>
                <c:pt idx="2059">
                  <c:v>382266</c:v>
                </c:pt>
                <c:pt idx="2060">
                  <c:v>382440</c:v>
                </c:pt>
                <c:pt idx="2061">
                  <c:v>382614</c:v>
                </c:pt>
                <c:pt idx="2062">
                  <c:v>382788</c:v>
                </c:pt>
                <c:pt idx="2063">
                  <c:v>382962</c:v>
                </c:pt>
                <c:pt idx="2064">
                  <c:v>383136</c:v>
                </c:pt>
                <c:pt idx="2065">
                  <c:v>383310</c:v>
                </c:pt>
                <c:pt idx="2066">
                  <c:v>383484</c:v>
                </c:pt>
                <c:pt idx="2067">
                  <c:v>383658</c:v>
                </c:pt>
                <c:pt idx="2068">
                  <c:v>383832</c:v>
                </c:pt>
                <c:pt idx="2069">
                  <c:v>384006</c:v>
                </c:pt>
                <c:pt idx="2070">
                  <c:v>384180</c:v>
                </c:pt>
                <c:pt idx="2071">
                  <c:v>384354</c:v>
                </c:pt>
                <c:pt idx="2072">
                  <c:v>384528</c:v>
                </c:pt>
                <c:pt idx="2073">
                  <c:v>384702</c:v>
                </c:pt>
                <c:pt idx="2074">
                  <c:v>384876</c:v>
                </c:pt>
                <c:pt idx="2075">
                  <c:v>385050</c:v>
                </c:pt>
                <c:pt idx="2076">
                  <c:v>385224</c:v>
                </c:pt>
                <c:pt idx="2077">
                  <c:v>385398</c:v>
                </c:pt>
                <c:pt idx="2078">
                  <c:v>385572</c:v>
                </c:pt>
                <c:pt idx="2079">
                  <c:v>385746</c:v>
                </c:pt>
                <c:pt idx="2080">
                  <c:v>385920</c:v>
                </c:pt>
                <c:pt idx="2081">
                  <c:v>386094</c:v>
                </c:pt>
                <c:pt idx="2082">
                  <c:v>386268</c:v>
                </c:pt>
                <c:pt idx="2083">
                  <c:v>386442</c:v>
                </c:pt>
                <c:pt idx="2084">
                  <c:v>386616</c:v>
                </c:pt>
                <c:pt idx="2085">
                  <c:v>386790</c:v>
                </c:pt>
                <c:pt idx="2086">
                  <c:v>386964</c:v>
                </c:pt>
                <c:pt idx="2087">
                  <c:v>387138</c:v>
                </c:pt>
                <c:pt idx="2088">
                  <c:v>387312</c:v>
                </c:pt>
                <c:pt idx="2089">
                  <c:v>387486</c:v>
                </c:pt>
                <c:pt idx="2090">
                  <c:v>387660</c:v>
                </c:pt>
                <c:pt idx="2091">
                  <c:v>387834</c:v>
                </c:pt>
                <c:pt idx="2092">
                  <c:v>388008</c:v>
                </c:pt>
                <c:pt idx="2093">
                  <c:v>388182</c:v>
                </c:pt>
                <c:pt idx="2094">
                  <c:v>388356</c:v>
                </c:pt>
                <c:pt idx="2095">
                  <c:v>388530</c:v>
                </c:pt>
                <c:pt idx="2096">
                  <c:v>388704</c:v>
                </c:pt>
                <c:pt idx="2097">
                  <c:v>388878</c:v>
                </c:pt>
                <c:pt idx="2098">
                  <c:v>389052</c:v>
                </c:pt>
                <c:pt idx="2099">
                  <c:v>389226</c:v>
                </c:pt>
                <c:pt idx="2100">
                  <c:v>389400</c:v>
                </c:pt>
                <c:pt idx="2101">
                  <c:v>389574</c:v>
                </c:pt>
                <c:pt idx="2102">
                  <c:v>389748</c:v>
                </c:pt>
                <c:pt idx="2103">
                  <c:v>389922</c:v>
                </c:pt>
                <c:pt idx="2104">
                  <c:v>390096</c:v>
                </c:pt>
                <c:pt idx="2105">
                  <c:v>390270</c:v>
                </c:pt>
                <c:pt idx="2106">
                  <c:v>390444</c:v>
                </c:pt>
                <c:pt idx="2107">
                  <c:v>390618</c:v>
                </c:pt>
                <c:pt idx="2108">
                  <c:v>390792</c:v>
                </c:pt>
                <c:pt idx="2109">
                  <c:v>390966</c:v>
                </c:pt>
                <c:pt idx="2110">
                  <c:v>391140</c:v>
                </c:pt>
                <c:pt idx="2111">
                  <c:v>391314</c:v>
                </c:pt>
                <c:pt idx="2112">
                  <c:v>391488</c:v>
                </c:pt>
                <c:pt idx="2113">
                  <c:v>391662</c:v>
                </c:pt>
                <c:pt idx="2114">
                  <c:v>391836</c:v>
                </c:pt>
                <c:pt idx="2115">
                  <c:v>392010</c:v>
                </c:pt>
                <c:pt idx="2116">
                  <c:v>392184</c:v>
                </c:pt>
                <c:pt idx="2117">
                  <c:v>392358</c:v>
                </c:pt>
                <c:pt idx="2118">
                  <c:v>392532</c:v>
                </c:pt>
                <c:pt idx="2119">
                  <c:v>392706</c:v>
                </c:pt>
                <c:pt idx="2120">
                  <c:v>392880</c:v>
                </c:pt>
                <c:pt idx="2121">
                  <c:v>393054</c:v>
                </c:pt>
                <c:pt idx="2122">
                  <c:v>393228</c:v>
                </c:pt>
                <c:pt idx="2123">
                  <c:v>393402</c:v>
                </c:pt>
                <c:pt idx="2124">
                  <c:v>393576</c:v>
                </c:pt>
                <c:pt idx="2125">
                  <c:v>393750</c:v>
                </c:pt>
                <c:pt idx="2126">
                  <c:v>393924</c:v>
                </c:pt>
                <c:pt idx="2127">
                  <c:v>394098</c:v>
                </c:pt>
                <c:pt idx="2128">
                  <c:v>394272</c:v>
                </c:pt>
                <c:pt idx="2129">
                  <c:v>394446</c:v>
                </c:pt>
                <c:pt idx="2130">
                  <c:v>394620</c:v>
                </c:pt>
                <c:pt idx="2131">
                  <c:v>394794</c:v>
                </c:pt>
                <c:pt idx="2132">
                  <c:v>394968</c:v>
                </c:pt>
                <c:pt idx="2133">
                  <c:v>395142</c:v>
                </c:pt>
                <c:pt idx="2134">
                  <c:v>395316</c:v>
                </c:pt>
                <c:pt idx="2135">
                  <c:v>395490</c:v>
                </c:pt>
                <c:pt idx="2136">
                  <c:v>395664</c:v>
                </c:pt>
                <c:pt idx="2137">
                  <c:v>395838</c:v>
                </c:pt>
                <c:pt idx="2138">
                  <c:v>396012</c:v>
                </c:pt>
                <c:pt idx="2139">
                  <c:v>396186</c:v>
                </c:pt>
                <c:pt idx="2140">
                  <c:v>396360</c:v>
                </c:pt>
                <c:pt idx="2141">
                  <c:v>396534</c:v>
                </c:pt>
                <c:pt idx="2142">
                  <c:v>396708</c:v>
                </c:pt>
                <c:pt idx="2143">
                  <c:v>396882</c:v>
                </c:pt>
                <c:pt idx="2144">
                  <c:v>397056</c:v>
                </c:pt>
                <c:pt idx="2145">
                  <c:v>397230</c:v>
                </c:pt>
                <c:pt idx="2146">
                  <c:v>397404</c:v>
                </c:pt>
                <c:pt idx="2147">
                  <c:v>397578</c:v>
                </c:pt>
                <c:pt idx="2148">
                  <c:v>397752</c:v>
                </c:pt>
                <c:pt idx="2149">
                  <c:v>397926</c:v>
                </c:pt>
                <c:pt idx="2150">
                  <c:v>398100</c:v>
                </c:pt>
                <c:pt idx="2151">
                  <c:v>398274</c:v>
                </c:pt>
                <c:pt idx="2152">
                  <c:v>398448</c:v>
                </c:pt>
                <c:pt idx="2153">
                  <c:v>398622</c:v>
                </c:pt>
                <c:pt idx="2154">
                  <c:v>398796</c:v>
                </c:pt>
                <c:pt idx="2155">
                  <c:v>398970</c:v>
                </c:pt>
                <c:pt idx="2156">
                  <c:v>399144</c:v>
                </c:pt>
                <c:pt idx="2157">
                  <c:v>399318</c:v>
                </c:pt>
                <c:pt idx="2158">
                  <c:v>399492</c:v>
                </c:pt>
                <c:pt idx="2159">
                  <c:v>399666</c:v>
                </c:pt>
                <c:pt idx="2160">
                  <c:v>399840</c:v>
                </c:pt>
                <c:pt idx="2161">
                  <c:v>400014</c:v>
                </c:pt>
                <c:pt idx="2162">
                  <c:v>400188</c:v>
                </c:pt>
                <c:pt idx="2163">
                  <c:v>400362</c:v>
                </c:pt>
                <c:pt idx="2164">
                  <c:v>400536</c:v>
                </c:pt>
                <c:pt idx="2165">
                  <c:v>400710</c:v>
                </c:pt>
                <c:pt idx="2166">
                  <c:v>400884</c:v>
                </c:pt>
                <c:pt idx="2167">
                  <c:v>401058</c:v>
                </c:pt>
                <c:pt idx="2168">
                  <c:v>401232</c:v>
                </c:pt>
                <c:pt idx="2169">
                  <c:v>401406</c:v>
                </c:pt>
                <c:pt idx="2170">
                  <c:v>401580</c:v>
                </c:pt>
                <c:pt idx="2171">
                  <c:v>401754</c:v>
                </c:pt>
                <c:pt idx="2172">
                  <c:v>401928</c:v>
                </c:pt>
                <c:pt idx="2173">
                  <c:v>402102</c:v>
                </c:pt>
                <c:pt idx="2174">
                  <c:v>402276</c:v>
                </c:pt>
                <c:pt idx="2175">
                  <c:v>402450</c:v>
                </c:pt>
                <c:pt idx="2176">
                  <c:v>402624</c:v>
                </c:pt>
                <c:pt idx="2177">
                  <c:v>402798</c:v>
                </c:pt>
                <c:pt idx="2178">
                  <c:v>402972</c:v>
                </c:pt>
                <c:pt idx="2179">
                  <c:v>403146</c:v>
                </c:pt>
                <c:pt idx="2180">
                  <c:v>403320</c:v>
                </c:pt>
                <c:pt idx="2181">
                  <c:v>403494</c:v>
                </c:pt>
                <c:pt idx="2182">
                  <c:v>403668</c:v>
                </c:pt>
                <c:pt idx="2183">
                  <c:v>403842</c:v>
                </c:pt>
                <c:pt idx="2184">
                  <c:v>404016</c:v>
                </c:pt>
                <c:pt idx="2185">
                  <c:v>404190</c:v>
                </c:pt>
                <c:pt idx="2186">
                  <c:v>404364</c:v>
                </c:pt>
                <c:pt idx="2187">
                  <c:v>404538</c:v>
                </c:pt>
                <c:pt idx="2188">
                  <c:v>404712</c:v>
                </c:pt>
                <c:pt idx="2189">
                  <c:v>404886</c:v>
                </c:pt>
                <c:pt idx="2190">
                  <c:v>405060</c:v>
                </c:pt>
                <c:pt idx="2191">
                  <c:v>405234</c:v>
                </c:pt>
                <c:pt idx="2192">
                  <c:v>405408</c:v>
                </c:pt>
                <c:pt idx="2193">
                  <c:v>405582</c:v>
                </c:pt>
                <c:pt idx="2194">
                  <c:v>405756</c:v>
                </c:pt>
                <c:pt idx="2195">
                  <c:v>405930</c:v>
                </c:pt>
                <c:pt idx="2196">
                  <c:v>406104</c:v>
                </c:pt>
                <c:pt idx="2197">
                  <c:v>406278</c:v>
                </c:pt>
                <c:pt idx="2198">
                  <c:v>406452</c:v>
                </c:pt>
                <c:pt idx="2199">
                  <c:v>406626</c:v>
                </c:pt>
                <c:pt idx="2200">
                  <c:v>406800</c:v>
                </c:pt>
                <c:pt idx="2201">
                  <c:v>406974</c:v>
                </c:pt>
                <c:pt idx="2202">
                  <c:v>407148</c:v>
                </c:pt>
                <c:pt idx="2203">
                  <c:v>407322</c:v>
                </c:pt>
                <c:pt idx="2204">
                  <c:v>407496</c:v>
                </c:pt>
                <c:pt idx="2205">
                  <c:v>407670</c:v>
                </c:pt>
                <c:pt idx="2206">
                  <c:v>407844</c:v>
                </c:pt>
                <c:pt idx="2207">
                  <c:v>408018</c:v>
                </c:pt>
                <c:pt idx="2208">
                  <c:v>408192</c:v>
                </c:pt>
                <c:pt idx="2209">
                  <c:v>408366</c:v>
                </c:pt>
                <c:pt idx="2210">
                  <c:v>408540</c:v>
                </c:pt>
                <c:pt idx="2211">
                  <c:v>408714</c:v>
                </c:pt>
                <c:pt idx="2212">
                  <c:v>408888</c:v>
                </c:pt>
                <c:pt idx="2213">
                  <c:v>409062</c:v>
                </c:pt>
                <c:pt idx="2214">
                  <c:v>409236</c:v>
                </c:pt>
                <c:pt idx="2215">
                  <c:v>409410</c:v>
                </c:pt>
                <c:pt idx="2216">
                  <c:v>409584</c:v>
                </c:pt>
                <c:pt idx="2217">
                  <c:v>409758</c:v>
                </c:pt>
                <c:pt idx="2218">
                  <c:v>409932</c:v>
                </c:pt>
                <c:pt idx="2219">
                  <c:v>410106</c:v>
                </c:pt>
                <c:pt idx="2220">
                  <c:v>410280</c:v>
                </c:pt>
                <c:pt idx="2221">
                  <c:v>410454</c:v>
                </c:pt>
                <c:pt idx="2222">
                  <c:v>410628</c:v>
                </c:pt>
                <c:pt idx="2223">
                  <c:v>410802</c:v>
                </c:pt>
                <c:pt idx="2224">
                  <c:v>410976</c:v>
                </c:pt>
                <c:pt idx="2225">
                  <c:v>411150</c:v>
                </c:pt>
                <c:pt idx="2226">
                  <c:v>411324</c:v>
                </c:pt>
                <c:pt idx="2227">
                  <c:v>411498</c:v>
                </c:pt>
                <c:pt idx="2228">
                  <c:v>411672</c:v>
                </c:pt>
                <c:pt idx="2229">
                  <c:v>411846</c:v>
                </c:pt>
                <c:pt idx="2230">
                  <c:v>412020</c:v>
                </c:pt>
                <c:pt idx="2231">
                  <c:v>412194</c:v>
                </c:pt>
                <c:pt idx="2232">
                  <c:v>412368</c:v>
                </c:pt>
                <c:pt idx="2233">
                  <c:v>412542</c:v>
                </c:pt>
                <c:pt idx="2234">
                  <c:v>412716</c:v>
                </c:pt>
                <c:pt idx="2235">
                  <c:v>412890</c:v>
                </c:pt>
                <c:pt idx="2236">
                  <c:v>413064</c:v>
                </c:pt>
                <c:pt idx="2237">
                  <c:v>413238</c:v>
                </c:pt>
                <c:pt idx="2238">
                  <c:v>413412</c:v>
                </c:pt>
                <c:pt idx="2239">
                  <c:v>413586</c:v>
                </c:pt>
                <c:pt idx="2240">
                  <c:v>413760</c:v>
                </c:pt>
                <c:pt idx="2241">
                  <c:v>413934</c:v>
                </c:pt>
                <c:pt idx="2242">
                  <c:v>414108</c:v>
                </c:pt>
                <c:pt idx="2243">
                  <c:v>414282</c:v>
                </c:pt>
                <c:pt idx="2244">
                  <c:v>414456</c:v>
                </c:pt>
                <c:pt idx="2245">
                  <c:v>414630</c:v>
                </c:pt>
                <c:pt idx="2246">
                  <c:v>414804</c:v>
                </c:pt>
                <c:pt idx="2247">
                  <c:v>414978</c:v>
                </c:pt>
                <c:pt idx="2248">
                  <c:v>415152</c:v>
                </c:pt>
                <c:pt idx="2249">
                  <c:v>415326</c:v>
                </c:pt>
                <c:pt idx="2250">
                  <c:v>415500</c:v>
                </c:pt>
                <c:pt idx="2251">
                  <c:v>415674</c:v>
                </c:pt>
                <c:pt idx="2252">
                  <c:v>415848</c:v>
                </c:pt>
                <c:pt idx="2253">
                  <c:v>416022</c:v>
                </c:pt>
                <c:pt idx="2254">
                  <c:v>416196</c:v>
                </c:pt>
                <c:pt idx="2255">
                  <c:v>416370</c:v>
                </c:pt>
                <c:pt idx="2256">
                  <c:v>416544</c:v>
                </c:pt>
                <c:pt idx="2257">
                  <c:v>416718</c:v>
                </c:pt>
                <c:pt idx="2258">
                  <c:v>416892</c:v>
                </c:pt>
                <c:pt idx="2259">
                  <c:v>417066</c:v>
                </c:pt>
                <c:pt idx="2260">
                  <c:v>417240</c:v>
                </c:pt>
                <c:pt idx="2261">
                  <c:v>417414</c:v>
                </c:pt>
                <c:pt idx="2262">
                  <c:v>417588</c:v>
                </c:pt>
                <c:pt idx="2263">
                  <c:v>417762</c:v>
                </c:pt>
                <c:pt idx="2264">
                  <c:v>417936</c:v>
                </c:pt>
                <c:pt idx="2265">
                  <c:v>418110</c:v>
                </c:pt>
                <c:pt idx="2266">
                  <c:v>418284</c:v>
                </c:pt>
                <c:pt idx="2267">
                  <c:v>418458</c:v>
                </c:pt>
                <c:pt idx="2268">
                  <c:v>418632</c:v>
                </c:pt>
                <c:pt idx="2269">
                  <c:v>418806</c:v>
                </c:pt>
                <c:pt idx="2270">
                  <c:v>418980</c:v>
                </c:pt>
                <c:pt idx="2271">
                  <c:v>419154</c:v>
                </c:pt>
                <c:pt idx="2272">
                  <c:v>419328</c:v>
                </c:pt>
                <c:pt idx="2273">
                  <c:v>419502</c:v>
                </c:pt>
                <c:pt idx="2274">
                  <c:v>419676</c:v>
                </c:pt>
                <c:pt idx="2275">
                  <c:v>419850</c:v>
                </c:pt>
                <c:pt idx="2276">
                  <c:v>420024</c:v>
                </c:pt>
                <c:pt idx="2277">
                  <c:v>420198</c:v>
                </c:pt>
                <c:pt idx="2278">
                  <c:v>420372</c:v>
                </c:pt>
                <c:pt idx="2279">
                  <c:v>420546</c:v>
                </c:pt>
                <c:pt idx="2280">
                  <c:v>420720</c:v>
                </c:pt>
                <c:pt idx="2281">
                  <c:v>420894</c:v>
                </c:pt>
                <c:pt idx="2282">
                  <c:v>421068</c:v>
                </c:pt>
                <c:pt idx="2283">
                  <c:v>421242</c:v>
                </c:pt>
                <c:pt idx="2284">
                  <c:v>421416</c:v>
                </c:pt>
                <c:pt idx="2285">
                  <c:v>421590</c:v>
                </c:pt>
                <c:pt idx="2286">
                  <c:v>421764</c:v>
                </c:pt>
                <c:pt idx="2287">
                  <c:v>421938</c:v>
                </c:pt>
                <c:pt idx="2288">
                  <c:v>422112</c:v>
                </c:pt>
                <c:pt idx="2289">
                  <c:v>422286</c:v>
                </c:pt>
                <c:pt idx="2290">
                  <c:v>422460</c:v>
                </c:pt>
                <c:pt idx="2291">
                  <c:v>422634</c:v>
                </c:pt>
                <c:pt idx="2292">
                  <c:v>422808</c:v>
                </c:pt>
                <c:pt idx="2293">
                  <c:v>422982</c:v>
                </c:pt>
                <c:pt idx="2294">
                  <c:v>423156</c:v>
                </c:pt>
                <c:pt idx="2295">
                  <c:v>423330</c:v>
                </c:pt>
                <c:pt idx="2296">
                  <c:v>423504</c:v>
                </c:pt>
                <c:pt idx="2297">
                  <c:v>423678</c:v>
                </c:pt>
                <c:pt idx="2298">
                  <c:v>423852</c:v>
                </c:pt>
                <c:pt idx="2299">
                  <c:v>424026</c:v>
                </c:pt>
                <c:pt idx="2300">
                  <c:v>424200</c:v>
                </c:pt>
                <c:pt idx="2301">
                  <c:v>424374</c:v>
                </c:pt>
                <c:pt idx="2302">
                  <c:v>424548</c:v>
                </c:pt>
                <c:pt idx="2303">
                  <c:v>424722</c:v>
                </c:pt>
                <c:pt idx="2304">
                  <c:v>424896</c:v>
                </c:pt>
                <c:pt idx="2305">
                  <c:v>425070</c:v>
                </c:pt>
                <c:pt idx="2306">
                  <c:v>425244</c:v>
                </c:pt>
                <c:pt idx="2307">
                  <c:v>425418</c:v>
                </c:pt>
                <c:pt idx="2308">
                  <c:v>425592</c:v>
                </c:pt>
                <c:pt idx="2309">
                  <c:v>425766</c:v>
                </c:pt>
                <c:pt idx="2310">
                  <c:v>425940</c:v>
                </c:pt>
                <c:pt idx="2311">
                  <c:v>426114</c:v>
                </c:pt>
                <c:pt idx="2312">
                  <c:v>426288</c:v>
                </c:pt>
                <c:pt idx="2313">
                  <c:v>426462</c:v>
                </c:pt>
                <c:pt idx="2314">
                  <c:v>426636</c:v>
                </c:pt>
                <c:pt idx="2315">
                  <c:v>426810</c:v>
                </c:pt>
                <c:pt idx="2316">
                  <c:v>426984</c:v>
                </c:pt>
                <c:pt idx="2317">
                  <c:v>427158</c:v>
                </c:pt>
                <c:pt idx="2318">
                  <c:v>427332</c:v>
                </c:pt>
                <c:pt idx="2319">
                  <c:v>427506</c:v>
                </c:pt>
                <c:pt idx="2320">
                  <c:v>427680</c:v>
                </c:pt>
                <c:pt idx="2321">
                  <c:v>427854</c:v>
                </c:pt>
                <c:pt idx="2322">
                  <c:v>428028</c:v>
                </c:pt>
                <c:pt idx="2323">
                  <c:v>428202</c:v>
                </c:pt>
                <c:pt idx="2324">
                  <c:v>428376</c:v>
                </c:pt>
                <c:pt idx="2325">
                  <c:v>428550</c:v>
                </c:pt>
                <c:pt idx="2326">
                  <c:v>428724</c:v>
                </c:pt>
                <c:pt idx="2327">
                  <c:v>428898</c:v>
                </c:pt>
                <c:pt idx="2328">
                  <c:v>429072</c:v>
                </c:pt>
                <c:pt idx="2329">
                  <c:v>429246</c:v>
                </c:pt>
                <c:pt idx="2330">
                  <c:v>429420</c:v>
                </c:pt>
                <c:pt idx="2331">
                  <c:v>429594</c:v>
                </c:pt>
                <c:pt idx="2332">
                  <c:v>429768</c:v>
                </c:pt>
                <c:pt idx="2333">
                  <c:v>429942</c:v>
                </c:pt>
                <c:pt idx="2334">
                  <c:v>430116</c:v>
                </c:pt>
                <c:pt idx="2335">
                  <c:v>430290</c:v>
                </c:pt>
                <c:pt idx="2336">
                  <c:v>430464</c:v>
                </c:pt>
                <c:pt idx="2337">
                  <c:v>430638</c:v>
                </c:pt>
                <c:pt idx="2338">
                  <c:v>430812</c:v>
                </c:pt>
                <c:pt idx="2339">
                  <c:v>430986</c:v>
                </c:pt>
                <c:pt idx="2340">
                  <c:v>431160</c:v>
                </c:pt>
                <c:pt idx="2341">
                  <c:v>431334</c:v>
                </c:pt>
                <c:pt idx="2342">
                  <c:v>431508</c:v>
                </c:pt>
                <c:pt idx="2343">
                  <c:v>431682</c:v>
                </c:pt>
                <c:pt idx="2344">
                  <c:v>431856</c:v>
                </c:pt>
                <c:pt idx="2345">
                  <c:v>432030</c:v>
                </c:pt>
                <c:pt idx="2346">
                  <c:v>432204</c:v>
                </c:pt>
                <c:pt idx="2347">
                  <c:v>432378</c:v>
                </c:pt>
                <c:pt idx="2348">
                  <c:v>432552</c:v>
                </c:pt>
                <c:pt idx="2349">
                  <c:v>432726</c:v>
                </c:pt>
                <c:pt idx="2350">
                  <c:v>432900</c:v>
                </c:pt>
                <c:pt idx="2351">
                  <c:v>433074</c:v>
                </c:pt>
                <c:pt idx="2352">
                  <c:v>433248</c:v>
                </c:pt>
                <c:pt idx="2353">
                  <c:v>433422</c:v>
                </c:pt>
                <c:pt idx="2354">
                  <c:v>433596</c:v>
                </c:pt>
                <c:pt idx="2355">
                  <c:v>433770</c:v>
                </c:pt>
                <c:pt idx="2356">
                  <c:v>433944</c:v>
                </c:pt>
                <c:pt idx="2357">
                  <c:v>434118</c:v>
                </c:pt>
                <c:pt idx="2358">
                  <c:v>434292</c:v>
                </c:pt>
                <c:pt idx="2359">
                  <c:v>434466</c:v>
                </c:pt>
                <c:pt idx="2360">
                  <c:v>434640</c:v>
                </c:pt>
                <c:pt idx="2361">
                  <c:v>434814</c:v>
                </c:pt>
                <c:pt idx="2362">
                  <c:v>434988</c:v>
                </c:pt>
                <c:pt idx="2363">
                  <c:v>435162</c:v>
                </c:pt>
                <c:pt idx="2364">
                  <c:v>435336</c:v>
                </c:pt>
                <c:pt idx="2365">
                  <c:v>435510</c:v>
                </c:pt>
                <c:pt idx="2366">
                  <c:v>435684</c:v>
                </c:pt>
                <c:pt idx="2367">
                  <c:v>435858</c:v>
                </c:pt>
                <c:pt idx="2368">
                  <c:v>436032</c:v>
                </c:pt>
                <c:pt idx="2369">
                  <c:v>436206</c:v>
                </c:pt>
                <c:pt idx="2370">
                  <c:v>436380</c:v>
                </c:pt>
                <c:pt idx="2371">
                  <c:v>436554</c:v>
                </c:pt>
                <c:pt idx="2372">
                  <c:v>436728</c:v>
                </c:pt>
                <c:pt idx="2373">
                  <c:v>436902</c:v>
                </c:pt>
                <c:pt idx="2374">
                  <c:v>437076</c:v>
                </c:pt>
                <c:pt idx="2375">
                  <c:v>437250</c:v>
                </c:pt>
                <c:pt idx="2376">
                  <c:v>437424</c:v>
                </c:pt>
                <c:pt idx="2377">
                  <c:v>437598</c:v>
                </c:pt>
                <c:pt idx="2378">
                  <c:v>437772</c:v>
                </c:pt>
                <c:pt idx="2379">
                  <c:v>437946</c:v>
                </c:pt>
                <c:pt idx="2380">
                  <c:v>438120</c:v>
                </c:pt>
                <c:pt idx="2381">
                  <c:v>438294</c:v>
                </c:pt>
                <c:pt idx="2382">
                  <c:v>438468</c:v>
                </c:pt>
                <c:pt idx="2383">
                  <c:v>438642</c:v>
                </c:pt>
                <c:pt idx="2384">
                  <c:v>438816</c:v>
                </c:pt>
                <c:pt idx="2385">
                  <c:v>438990</c:v>
                </c:pt>
                <c:pt idx="2386">
                  <c:v>439164</c:v>
                </c:pt>
                <c:pt idx="2387">
                  <c:v>439338</c:v>
                </c:pt>
                <c:pt idx="2388">
                  <c:v>439512</c:v>
                </c:pt>
                <c:pt idx="2389">
                  <c:v>439686</c:v>
                </c:pt>
                <c:pt idx="2390">
                  <c:v>439860</c:v>
                </c:pt>
                <c:pt idx="2391">
                  <c:v>440034</c:v>
                </c:pt>
                <c:pt idx="2392">
                  <c:v>440208</c:v>
                </c:pt>
                <c:pt idx="2393">
                  <c:v>440382</c:v>
                </c:pt>
                <c:pt idx="2394">
                  <c:v>440556</c:v>
                </c:pt>
                <c:pt idx="2395">
                  <c:v>440730</c:v>
                </c:pt>
                <c:pt idx="2396">
                  <c:v>440904</c:v>
                </c:pt>
                <c:pt idx="2397">
                  <c:v>441078</c:v>
                </c:pt>
                <c:pt idx="2398">
                  <c:v>441252</c:v>
                </c:pt>
                <c:pt idx="2399">
                  <c:v>441426</c:v>
                </c:pt>
                <c:pt idx="2400">
                  <c:v>441600</c:v>
                </c:pt>
                <c:pt idx="2401">
                  <c:v>441774</c:v>
                </c:pt>
                <c:pt idx="2402">
                  <c:v>441948</c:v>
                </c:pt>
                <c:pt idx="2403">
                  <c:v>442122</c:v>
                </c:pt>
                <c:pt idx="2404">
                  <c:v>442296</c:v>
                </c:pt>
                <c:pt idx="2405">
                  <c:v>442470</c:v>
                </c:pt>
                <c:pt idx="2406">
                  <c:v>442644</c:v>
                </c:pt>
                <c:pt idx="2407">
                  <c:v>442818</c:v>
                </c:pt>
                <c:pt idx="2408">
                  <c:v>442992</c:v>
                </c:pt>
                <c:pt idx="2409">
                  <c:v>443166</c:v>
                </c:pt>
                <c:pt idx="2410">
                  <c:v>443340</c:v>
                </c:pt>
                <c:pt idx="2411">
                  <c:v>443514</c:v>
                </c:pt>
                <c:pt idx="2412">
                  <c:v>443688</c:v>
                </c:pt>
                <c:pt idx="2413">
                  <c:v>443862</c:v>
                </c:pt>
                <c:pt idx="2414">
                  <c:v>444036</c:v>
                </c:pt>
                <c:pt idx="2415">
                  <c:v>444210</c:v>
                </c:pt>
                <c:pt idx="2416">
                  <c:v>444384</c:v>
                </c:pt>
                <c:pt idx="2417">
                  <c:v>444558</c:v>
                </c:pt>
                <c:pt idx="2418">
                  <c:v>444732</c:v>
                </c:pt>
                <c:pt idx="2419">
                  <c:v>444906</c:v>
                </c:pt>
                <c:pt idx="2420">
                  <c:v>445080</c:v>
                </c:pt>
                <c:pt idx="2421">
                  <c:v>445254</c:v>
                </c:pt>
                <c:pt idx="2422">
                  <c:v>445428</c:v>
                </c:pt>
                <c:pt idx="2423">
                  <c:v>445602</c:v>
                </c:pt>
                <c:pt idx="2424">
                  <c:v>445776</c:v>
                </c:pt>
                <c:pt idx="2425">
                  <c:v>445950</c:v>
                </c:pt>
                <c:pt idx="2426">
                  <c:v>446124</c:v>
                </c:pt>
                <c:pt idx="2427">
                  <c:v>446298</c:v>
                </c:pt>
                <c:pt idx="2428">
                  <c:v>446472</c:v>
                </c:pt>
                <c:pt idx="2429">
                  <c:v>446646</c:v>
                </c:pt>
                <c:pt idx="2430">
                  <c:v>446820</c:v>
                </c:pt>
                <c:pt idx="2431">
                  <c:v>446994</c:v>
                </c:pt>
                <c:pt idx="2432">
                  <c:v>447168</c:v>
                </c:pt>
                <c:pt idx="2433">
                  <c:v>447342</c:v>
                </c:pt>
                <c:pt idx="2434">
                  <c:v>447516</c:v>
                </c:pt>
                <c:pt idx="2435">
                  <c:v>447690</c:v>
                </c:pt>
                <c:pt idx="2436">
                  <c:v>447864</c:v>
                </c:pt>
                <c:pt idx="2437">
                  <c:v>448038</c:v>
                </c:pt>
                <c:pt idx="2438">
                  <c:v>448212</c:v>
                </c:pt>
                <c:pt idx="2439">
                  <c:v>448386</c:v>
                </c:pt>
                <c:pt idx="2440">
                  <c:v>448560</c:v>
                </c:pt>
                <c:pt idx="2441">
                  <c:v>448734</c:v>
                </c:pt>
                <c:pt idx="2442">
                  <c:v>448908</c:v>
                </c:pt>
                <c:pt idx="2443">
                  <c:v>449082</c:v>
                </c:pt>
                <c:pt idx="2444">
                  <c:v>449256</c:v>
                </c:pt>
                <c:pt idx="2445">
                  <c:v>449430</c:v>
                </c:pt>
                <c:pt idx="2446">
                  <c:v>449604</c:v>
                </c:pt>
                <c:pt idx="2447">
                  <c:v>449778</c:v>
                </c:pt>
                <c:pt idx="2448">
                  <c:v>449952</c:v>
                </c:pt>
                <c:pt idx="2449">
                  <c:v>450126</c:v>
                </c:pt>
                <c:pt idx="2450">
                  <c:v>450300</c:v>
                </c:pt>
                <c:pt idx="2451">
                  <c:v>450474</c:v>
                </c:pt>
                <c:pt idx="2452">
                  <c:v>450648</c:v>
                </c:pt>
                <c:pt idx="2453">
                  <c:v>450822</c:v>
                </c:pt>
                <c:pt idx="2454">
                  <c:v>450996</c:v>
                </c:pt>
                <c:pt idx="2455">
                  <c:v>451170</c:v>
                </c:pt>
                <c:pt idx="2456">
                  <c:v>451344</c:v>
                </c:pt>
                <c:pt idx="2457">
                  <c:v>451518</c:v>
                </c:pt>
                <c:pt idx="2458">
                  <c:v>451692</c:v>
                </c:pt>
                <c:pt idx="2459">
                  <c:v>451866</c:v>
                </c:pt>
                <c:pt idx="2460">
                  <c:v>452040</c:v>
                </c:pt>
                <c:pt idx="2461">
                  <c:v>452214</c:v>
                </c:pt>
                <c:pt idx="2462">
                  <c:v>452388</c:v>
                </c:pt>
                <c:pt idx="2463">
                  <c:v>452562</c:v>
                </c:pt>
                <c:pt idx="2464">
                  <c:v>452736</c:v>
                </c:pt>
                <c:pt idx="2465">
                  <c:v>452910</c:v>
                </c:pt>
                <c:pt idx="2466">
                  <c:v>453084</c:v>
                </c:pt>
                <c:pt idx="2467">
                  <c:v>453258</c:v>
                </c:pt>
                <c:pt idx="2468">
                  <c:v>453432</c:v>
                </c:pt>
                <c:pt idx="2469">
                  <c:v>453606</c:v>
                </c:pt>
                <c:pt idx="2470">
                  <c:v>453780</c:v>
                </c:pt>
                <c:pt idx="2471">
                  <c:v>453954</c:v>
                </c:pt>
                <c:pt idx="2472">
                  <c:v>454128</c:v>
                </c:pt>
                <c:pt idx="2473">
                  <c:v>454302</c:v>
                </c:pt>
                <c:pt idx="2474">
                  <c:v>454476</c:v>
                </c:pt>
                <c:pt idx="2475">
                  <c:v>454650</c:v>
                </c:pt>
                <c:pt idx="2476">
                  <c:v>454824</c:v>
                </c:pt>
                <c:pt idx="2477">
                  <c:v>454998</c:v>
                </c:pt>
                <c:pt idx="2478">
                  <c:v>455172</c:v>
                </c:pt>
                <c:pt idx="2479">
                  <c:v>455346</c:v>
                </c:pt>
                <c:pt idx="2480">
                  <c:v>455520</c:v>
                </c:pt>
                <c:pt idx="2481">
                  <c:v>455694</c:v>
                </c:pt>
                <c:pt idx="2482">
                  <c:v>455868</c:v>
                </c:pt>
                <c:pt idx="2483">
                  <c:v>456042</c:v>
                </c:pt>
                <c:pt idx="2484">
                  <c:v>456216</c:v>
                </c:pt>
                <c:pt idx="2485">
                  <c:v>456390</c:v>
                </c:pt>
                <c:pt idx="2486">
                  <c:v>456564</c:v>
                </c:pt>
                <c:pt idx="2487">
                  <c:v>456738</c:v>
                </c:pt>
                <c:pt idx="2488">
                  <c:v>456912</c:v>
                </c:pt>
                <c:pt idx="2489">
                  <c:v>457086</c:v>
                </c:pt>
                <c:pt idx="2490">
                  <c:v>457260</c:v>
                </c:pt>
                <c:pt idx="2491">
                  <c:v>457434</c:v>
                </c:pt>
                <c:pt idx="2492">
                  <c:v>457608</c:v>
                </c:pt>
                <c:pt idx="2493">
                  <c:v>457782</c:v>
                </c:pt>
                <c:pt idx="2494">
                  <c:v>457956</c:v>
                </c:pt>
                <c:pt idx="2495">
                  <c:v>458130</c:v>
                </c:pt>
                <c:pt idx="2496">
                  <c:v>458304</c:v>
                </c:pt>
                <c:pt idx="2497">
                  <c:v>458478</c:v>
                </c:pt>
                <c:pt idx="2498">
                  <c:v>458652</c:v>
                </c:pt>
                <c:pt idx="2499">
                  <c:v>458826</c:v>
                </c:pt>
                <c:pt idx="2500">
                  <c:v>459000</c:v>
                </c:pt>
                <c:pt idx="2501">
                  <c:v>459174</c:v>
                </c:pt>
                <c:pt idx="2502">
                  <c:v>459348</c:v>
                </c:pt>
                <c:pt idx="2503">
                  <c:v>459522</c:v>
                </c:pt>
                <c:pt idx="2504">
                  <c:v>459696</c:v>
                </c:pt>
                <c:pt idx="2505">
                  <c:v>459870</c:v>
                </c:pt>
                <c:pt idx="2506">
                  <c:v>460044</c:v>
                </c:pt>
                <c:pt idx="2507">
                  <c:v>460218</c:v>
                </c:pt>
                <c:pt idx="2508">
                  <c:v>460392</c:v>
                </c:pt>
                <c:pt idx="2509">
                  <c:v>460566</c:v>
                </c:pt>
                <c:pt idx="2510">
                  <c:v>460740</c:v>
                </c:pt>
                <c:pt idx="2511">
                  <c:v>460914</c:v>
                </c:pt>
                <c:pt idx="2512">
                  <c:v>461088</c:v>
                </c:pt>
                <c:pt idx="2513">
                  <c:v>461262</c:v>
                </c:pt>
                <c:pt idx="2514">
                  <c:v>461436</c:v>
                </c:pt>
                <c:pt idx="2515">
                  <c:v>461610</c:v>
                </c:pt>
                <c:pt idx="2516">
                  <c:v>461784</c:v>
                </c:pt>
                <c:pt idx="2517">
                  <c:v>461958</c:v>
                </c:pt>
                <c:pt idx="2518">
                  <c:v>462132</c:v>
                </c:pt>
                <c:pt idx="2519">
                  <c:v>462306</c:v>
                </c:pt>
                <c:pt idx="2520">
                  <c:v>462480</c:v>
                </c:pt>
                <c:pt idx="2521">
                  <c:v>462654</c:v>
                </c:pt>
                <c:pt idx="2522">
                  <c:v>462828</c:v>
                </c:pt>
                <c:pt idx="2523">
                  <c:v>463002</c:v>
                </c:pt>
                <c:pt idx="2524">
                  <c:v>463176</c:v>
                </c:pt>
                <c:pt idx="2525">
                  <c:v>463350</c:v>
                </c:pt>
                <c:pt idx="2526">
                  <c:v>463524</c:v>
                </c:pt>
                <c:pt idx="2527">
                  <c:v>463698</c:v>
                </c:pt>
                <c:pt idx="2528">
                  <c:v>463872</c:v>
                </c:pt>
                <c:pt idx="2529">
                  <c:v>464046</c:v>
                </c:pt>
                <c:pt idx="2530">
                  <c:v>464220</c:v>
                </c:pt>
                <c:pt idx="2531">
                  <c:v>464394</c:v>
                </c:pt>
                <c:pt idx="2532">
                  <c:v>464568</c:v>
                </c:pt>
                <c:pt idx="2533">
                  <c:v>464742</c:v>
                </c:pt>
                <c:pt idx="2534">
                  <c:v>464916</c:v>
                </c:pt>
                <c:pt idx="2535">
                  <c:v>465090</c:v>
                </c:pt>
                <c:pt idx="2536">
                  <c:v>465264</c:v>
                </c:pt>
                <c:pt idx="2537">
                  <c:v>465438</c:v>
                </c:pt>
                <c:pt idx="2538">
                  <c:v>465612</c:v>
                </c:pt>
                <c:pt idx="2539">
                  <c:v>465786</c:v>
                </c:pt>
                <c:pt idx="2540">
                  <c:v>465960</c:v>
                </c:pt>
                <c:pt idx="2541">
                  <c:v>466134</c:v>
                </c:pt>
                <c:pt idx="2542">
                  <c:v>466308</c:v>
                </c:pt>
                <c:pt idx="2543">
                  <c:v>466482</c:v>
                </c:pt>
                <c:pt idx="2544">
                  <c:v>466656</c:v>
                </c:pt>
                <c:pt idx="2545">
                  <c:v>466830</c:v>
                </c:pt>
                <c:pt idx="2546">
                  <c:v>467004</c:v>
                </c:pt>
                <c:pt idx="2547">
                  <c:v>467178</c:v>
                </c:pt>
                <c:pt idx="2548">
                  <c:v>467352</c:v>
                </c:pt>
                <c:pt idx="2549">
                  <c:v>467526</c:v>
                </c:pt>
                <c:pt idx="2550">
                  <c:v>467700</c:v>
                </c:pt>
                <c:pt idx="2551">
                  <c:v>467874</c:v>
                </c:pt>
                <c:pt idx="2552">
                  <c:v>468048</c:v>
                </c:pt>
                <c:pt idx="2553">
                  <c:v>468222</c:v>
                </c:pt>
                <c:pt idx="2554">
                  <c:v>468396</c:v>
                </c:pt>
                <c:pt idx="2555">
                  <c:v>468570</c:v>
                </c:pt>
                <c:pt idx="2556">
                  <c:v>468744</c:v>
                </c:pt>
                <c:pt idx="2557">
                  <c:v>468918</c:v>
                </c:pt>
                <c:pt idx="2558">
                  <c:v>469092</c:v>
                </c:pt>
                <c:pt idx="2559">
                  <c:v>469266</c:v>
                </c:pt>
                <c:pt idx="2560">
                  <c:v>469440</c:v>
                </c:pt>
                <c:pt idx="2561">
                  <c:v>469614</c:v>
                </c:pt>
                <c:pt idx="2562">
                  <c:v>469788</c:v>
                </c:pt>
                <c:pt idx="2563">
                  <c:v>469962</c:v>
                </c:pt>
                <c:pt idx="2564">
                  <c:v>470136</c:v>
                </c:pt>
                <c:pt idx="2565">
                  <c:v>470310</c:v>
                </c:pt>
                <c:pt idx="2566">
                  <c:v>470484</c:v>
                </c:pt>
                <c:pt idx="2567">
                  <c:v>470658</c:v>
                </c:pt>
                <c:pt idx="2568">
                  <c:v>470832</c:v>
                </c:pt>
                <c:pt idx="2569">
                  <c:v>471006</c:v>
                </c:pt>
                <c:pt idx="2570">
                  <c:v>471180</c:v>
                </c:pt>
                <c:pt idx="2571">
                  <c:v>471354</c:v>
                </c:pt>
                <c:pt idx="2572">
                  <c:v>471528</c:v>
                </c:pt>
                <c:pt idx="2573">
                  <c:v>471702</c:v>
                </c:pt>
                <c:pt idx="2574">
                  <c:v>471876</c:v>
                </c:pt>
                <c:pt idx="2575">
                  <c:v>472050</c:v>
                </c:pt>
                <c:pt idx="2576">
                  <c:v>472224</c:v>
                </c:pt>
                <c:pt idx="2577">
                  <c:v>472398</c:v>
                </c:pt>
                <c:pt idx="2578">
                  <c:v>472572</c:v>
                </c:pt>
                <c:pt idx="2579">
                  <c:v>472746</c:v>
                </c:pt>
                <c:pt idx="2580">
                  <c:v>472920</c:v>
                </c:pt>
                <c:pt idx="2581">
                  <c:v>473094</c:v>
                </c:pt>
                <c:pt idx="2582">
                  <c:v>473268</c:v>
                </c:pt>
                <c:pt idx="2583">
                  <c:v>473442</c:v>
                </c:pt>
                <c:pt idx="2584">
                  <c:v>473616</c:v>
                </c:pt>
                <c:pt idx="2585">
                  <c:v>473790</c:v>
                </c:pt>
                <c:pt idx="2586">
                  <c:v>473964</c:v>
                </c:pt>
                <c:pt idx="2587">
                  <c:v>474138</c:v>
                </c:pt>
                <c:pt idx="2588">
                  <c:v>474312</c:v>
                </c:pt>
                <c:pt idx="2589">
                  <c:v>474486</c:v>
                </c:pt>
                <c:pt idx="2590">
                  <c:v>474660</c:v>
                </c:pt>
                <c:pt idx="2591">
                  <c:v>474834</c:v>
                </c:pt>
                <c:pt idx="2592">
                  <c:v>475008</c:v>
                </c:pt>
                <c:pt idx="2593">
                  <c:v>475182</c:v>
                </c:pt>
                <c:pt idx="2594">
                  <c:v>475356</c:v>
                </c:pt>
                <c:pt idx="2595">
                  <c:v>475530</c:v>
                </c:pt>
                <c:pt idx="2596">
                  <c:v>475704</c:v>
                </c:pt>
                <c:pt idx="2597">
                  <c:v>475878</c:v>
                </c:pt>
                <c:pt idx="2598">
                  <c:v>476052</c:v>
                </c:pt>
                <c:pt idx="2599">
                  <c:v>476226</c:v>
                </c:pt>
                <c:pt idx="2600">
                  <c:v>476400</c:v>
                </c:pt>
                <c:pt idx="2601">
                  <c:v>476574</c:v>
                </c:pt>
                <c:pt idx="2602">
                  <c:v>476748</c:v>
                </c:pt>
                <c:pt idx="2603">
                  <c:v>476922</c:v>
                </c:pt>
                <c:pt idx="2604">
                  <c:v>477096</c:v>
                </c:pt>
                <c:pt idx="2605">
                  <c:v>477270</c:v>
                </c:pt>
                <c:pt idx="2606">
                  <c:v>477444</c:v>
                </c:pt>
                <c:pt idx="2607">
                  <c:v>477618</c:v>
                </c:pt>
                <c:pt idx="2608">
                  <c:v>477792</c:v>
                </c:pt>
                <c:pt idx="2609">
                  <c:v>477966</c:v>
                </c:pt>
                <c:pt idx="2610">
                  <c:v>478140</c:v>
                </c:pt>
                <c:pt idx="2611">
                  <c:v>478314</c:v>
                </c:pt>
                <c:pt idx="2612">
                  <c:v>478488</c:v>
                </c:pt>
                <c:pt idx="2613">
                  <c:v>478662</c:v>
                </c:pt>
                <c:pt idx="2614">
                  <c:v>478836</c:v>
                </c:pt>
                <c:pt idx="2615">
                  <c:v>479010</c:v>
                </c:pt>
                <c:pt idx="2616">
                  <c:v>479184</c:v>
                </c:pt>
                <c:pt idx="2617">
                  <c:v>479358</c:v>
                </c:pt>
                <c:pt idx="2618">
                  <c:v>479532</c:v>
                </c:pt>
                <c:pt idx="2619">
                  <c:v>479706</c:v>
                </c:pt>
                <c:pt idx="2620">
                  <c:v>479880</c:v>
                </c:pt>
                <c:pt idx="2621">
                  <c:v>480054</c:v>
                </c:pt>
                <c:pt idx="2622">
                  <c:v>480228</c:v>
                </c:pt>
                <c:pt idx="2623">
                  <c:v>480402</c:v>
                </c:pt>
                <c:pt idx="2624">
                  <c:v>480576</c:v>
                </c:pt>
                <c:pt idx="2625">
                  <c:v>480750</c:v>
                </c:pt>
                <c:pt idx="2626">
                  <c:v>480924</c:v>
                </c:pt>
                <c:pt idx="2627">
                  <c:v>481098</c:v>
                </c:pt>
                <c:pt idx="2628">
                  <c:v>481272</c:v>
                </c:pt>
                <c:pt idx="2629">
                  <c:v>481446</c:v>
                </c:pt>
                <c:pt idx="2630">
                  <c:v>481620</c:v>
                </c:pt>
                <c:pt idx="2631">
                  <c:v>481794</c:v>
                </c:pt>
                <c:pt idx="2632">
                  <c:v>481968</c:v>
                </c:pt>
                <c:pt idx="2633">
                  <c:v>482142</c:v>
                </c:pt>
                <c:pt idx="2634">
                  <c:v>482316</c:v>
                </c:pt>
                <c:pt idx="2635">
                  <c:v>482490</c:v>
                </c:pt>
                <c:pt idx="2636">
                  <c:v>482664</c:v>
                </c:pt>
                <c:pt idx="2637">
                  <c:v>482838</c:v>
                </c:pt>
                <c:pt idx="2638">
                  <c:v>483012</c:v>
                </c:pt>
                <c:pt idx="2639">
                  <c:v>483186</c:v>
                </c:pt>
                <c:pt idx="2640">
                  <c:v>483360</c:v>
                </c:pt>
                <c:pt idx="2641">
                  <c:v>483534</c:v>
                </c:pt>
                <c:pt idx="2642">
                  <c:v>483708</c:v>
                </c:pt>
                <c:pt idx="2643">
                  <c:v>483882</c:v>
                </c:pt>
                <c:pt idx="2644">
                  <c:v>484056</c:v>
                </c:pt>
                <c:pt idx="2645">
                  <c:v>484230</c:v>
                </c:pt>
                <c:pt idx="2646">
                  <c:v>484404</c:v>
                </c:pt>
                <c:pt idx="2647">
                  <c:v>484578</c:v>
                </c:pt>
                <c:pt idx="2648">
                  <c:v>484752</c:v>
                </c:pt>
                <c:pt idx="2649">
                  <c:v>484926</c:v>
                </c:pt>
                <c:pt idx="2650">
                  <c:v>485100</c:v>
                </c:pt>
                <c:pt idx="2651">
                  <c:v>485274</c:v>
                </c:pt>
                <c:pt idx="2652">
                  <c:v>485448</c:v>
                </c:pt>
                <c:pt idx="2653">
                  <c:v>485622</c:v>
                </c:pt>
                <c:pt idx="2654">
                  <c:v>485796</c:v>
                </c:pt>
                <c:pt idx="2655">
                  <c:v>485970</c:v>
                </c:pt>
                <c:pt idx="2656">
                  <c:v>486144</c:v>
                </c:pt>
                <c:pt idx="2657">
                  <c:v>486318</c:v>
                </c:pt>
                <c:pt idx="2658">
                  <c:v>486492</c:v>
                </c:pt>
                <c:pt idx="2659">
                  <c:v>486666</c:v>
                </c:pt>
                <c:pt idx="2660">
                  <c:v>486840</c:v>
                </c:pt>
                <c:pt idx="2661">
                  <c:v>487014</c:v>
                </c:pt>
                <c:pt idx="2662">
                  <c:v>487188</c:v>
                </c:pt>
                <c:pt idx="2663">
                  <c:v>487362</c:v>
                </c:pt>
                <c:pt idx="2664">
                  <c:v>487536</c:v>
                </c:pt>
                <c:pt idx="2665">
                  <c:v>487710</c:v>
                </c:pt>
                <c:pt idx="2666">
                  <c:v>487884</c:v>
                </c:pt>
                <c:pt idx="2667">
                  <c:v>488058</c:v>
                </c:pt>
                <c:pt idx="2668">
                  <c:v>488232</c:v>
                </c:pt>
                <c:pt idx="2669">
                  <c:v>488406</c:v>
                </c:pt>
                <c:pt idx="2670">
                  <c:v>488580</c:v>
                </c:pt>
                <c:pt idx="2671">
                  <c:v>488754</c:v>
                </c:pt>
                <c:pt idx="2672">
                  <c:v>488928</c:v>
                </c:pt>
                <c:pt idx="2673">
                  <c:v>489102</c:v>
                </c:pt>
                <c:pt idx="2674">
                  <c:v>489276</c:v>
                </c:pt>
                <c:pt idx="2675">
                  <c:v>489450</c:v>
                </c:pt>
                <c:pt idx="2676">
                  <c:v>489624</c:v>
                </c:pt>
                <c:pt idx="2677">
                  <c:v>489798</c:v>
                </c:pt>
                <c:pt idx="2678">
                  <c:v>489972</c:v>
                </c:pt>
                <c:pt idx="2679">
                  <c:v>490146</c:v>
                </c:pt>
                <c:pt idx="2680">
                  <c:v>490320</c:v>
                </c:pt>
                <c:pt idx="2681">
                  <c:v>490494</c:v>
                </c:pt>
                <c:pt idx="2682">
                  <c:v>490668</c:v>
                </c:pt>
                <c:pt idx="2683">
                  <c:v>490842</c:v>
                </c:pt>
                <c:pt idx="2684">
                  <c:v>491016</c:v>
                </c:pt>
                <c:pt idx="2685">
                  <c:v>491190</c:v>
                </c:pt>
                <c:pt idx="2686">
                  <c:v>491364</c:v>
                </c:pt>
                <c:pt idx="2687">
                  <c:v>491538</c:v>
                </c:pt>
                <c:pt idx="2688">
                  <c:v>491712</c:v>
                </c:pt>
                <c:pt idx="2689">
                  <c:v>491886</c:v>
                </c:pt>
                <c:pt idx="2690">
                  <c:v>492060</c:v>
                </c:pt>
                <c:pt idx="2691">
                  <c:v>492234</c:v>
                </c:pt>
                <c:pt idx="2692">
                  <c:v>492408</c:v>
                </c:pt>
                <c:pt idx="2693">
                  <c:v>492582</c:v>
                </c:pt>
                <c:pt idx="2694">
                  <c:v>492756</c:v>
                </c:pt>
                <c:pt idx="2695">
                  <c:v>492930</c:v>
                </c:pt>
                <c:pt idx="2696">
                  <c:v>493104</c:v>
                </c:pt>
                <c:pt idx="2697">
                  <c:v>493278</c:v>
                </c:pt>
                <c:pt idx="2698">
                  <c:v>493452</c:v>
                </c:pt>
                <c:pt idx="2699">
                  <c:v>493626</c:v>
                </c:pt>
                <c:pt idx="2700">
                  <c:v>493800</c:v>
                </c:pt>
                <c:pt idx="2701">
                  <c:v>493974</c:v>
                </c:pt>
                <c:pt idx="2702">
                  <c:v>494148</c:v>
                </c:pt>
                <c:pt idx="2703">
                  <c:v>494322</c:v>
                </c:pt>
                <c:pt idx="2704">
                  <c:v>494496</c:v>
                </c:pt>
                <c:pt idx="2705">
                  <c:v>494670</c:v>
                </c:pt>
                <c:pt idx="2706">
                  <c:v>494844</c:v>
                </c:pt>
                <c:pt idx="2707">
                  <c:v>495018</c:v>
                </c:pt>
                <c:pt idx="2708">
                  <c:v>495192</c:v>
                </c:pt>
                <c:pt idx="2709">
                  <c:v>495366</c:v>
                </c:pt>
                <c:pt idx="2710">
                  <c:v>495540</c:v>
                </c:pt>
                <c:pt idx="2711">
                  <c:v>495714</c:v>
                </c:pt>
                <c:pt idx="2712">
                  <c:v>495888</c:v>
                </c:pt>
                <c:pt idx="2713">
                  <c:v>496062</c:v>
                </c:pt>
                <c:pt idx="2714">
                  <c:v>496236</c:v>
                </c:pt>
                <c:pt idx="2715">
                  <c:v>496410</c:v>
                </c:pt>
                <c:pt idx="2716">
                  <c:v>496584</c:v>
                </c:pt>
                <c:pt idx="2717">
                  <c:v>496758</c:v>
                </c:pt>
                <c:pt idx="2718">
                  <c:v>496932</c:v>
                </c:pt>
                <c:pt idx="2719">
                  <c:v>497106</c:v>
                </c:pt>
                <c:pt idx="2720">
                  <c:v>497280</c:v>
                </c:pt>
                <c:pt idx="2721">
                  <c:v>497454</c:v>
                </c:pt>
                <c:pt idx="2722">
                  <c:v>497628</c:v>
                </c:pt>
                <c:pt idx="2723">
                  <c:v>497802</c:v>
                </c:pt>
                <c:pt idx="2724">
                  <c:v>497976</c:v>
                </c:pt>
                <c:pt idx="2725">
                  <c:v>498150</c:v>
                </c:pt>
                <c:pt idx="2726">
                  <c:v>498324</c:v>
                </c:pt>
                <c:pt idx="2727">
                  <c:v>498498</c:v>
                </c:pt>
                <c:pt idx="2728">
                  <c:v>498672</c:v>
                </c:pt>
                <c:pt idx="2729">
                  <c:v>498846</c:v>
                </c:pt>
                <c:pt idx="2730">
                  <c:v>499020</c:v>
                </c:pt>
                <c:pt idx="2731">
                  <c:v>499194</c:v>
                </c:pt>
                <c:pt idx="2732">
                  <c:v>499368</c:v>
                </c:pt>
                <c:pt idx="2733">
                  <c:v>499542</c:v>
                </c:pt>
                <c:pt idx="2734">
                  <c:v>499716</c:v>
                </c:pt>
                <c:pt idx="2735">
                  <c:v>499890</c:v>
                </c:pt>
                <c:pt idx="2736">
                  <c:v>500064</c:v>
                </c:pt>
                <c:pt idx="2737">
                  <c:v>500238</c:v>
                </c:pt>
                <c:pt idx="2738">
                  <c:v>500412</c:v>
                </c:pt>
                <c:pt idx="2739">
                  <c:v>500586</c:v>
                </c:pt>
                <c:pt idx="2740">
                  <c:v>500760</c:v>
                </c:pt>
                <c:pt idx="2741">
                  <c:v>500934</c:v>
                </c:pt>
                <c:pt idx="2742">
                  <c:v>501108</c:v>
                </c:pt>
                <c:pt idx="2743">
                  <c:v>501282</c:v>
                </c:pt>
                <c:pt idx="2744">
                  <c:v>501456</c:v>
                </c:pt>
                <c:pt idx="2745">
                  <c:v>501630</c:v>
                </c:pt>
                <c:pt idx="2746">
                  <c:v>501804</c:v>
                </c:pt>
                <c:pt idx="2747">
                  <c:v>501978</c:v>
                </c:pt>
                <c:pt idx="2748">
                  <c:v>502152</c:v>
                </c:pt>
                <c:pt idx="2749">
                  <c:v>502326</c:v>
                </c:pt>
                <c:pt idx="2750">
                  <c:v>502500</c:v>
                </c:pt>
                <c:pt idx="2751">
                  <c:v>502674</c:v>
                </c:pt>
                <c:pt idx="2752">
                  <c:v>502848</c:v>
                </c:pt>
                <c:pt idx="2753">
                  <c:v>503022</c:v>
                </c:pt>
                <c:pt idx="2754">
                  <c:v>503196</c:v>
                </c:pt>
                <c:pt idx="2755">
                  <c:v>503370</c:v>
                </c:pt>
                <c:pt idx="2756">
                  <c:v>503544</c:v>
                </c:pt>
                <c:pt idx="2757">
                  <c:v>503718</c:v>
                </c:pt>
                <c:pt idx="2758">
                  <c:v>503892</c:v>
                </c:pt>
                <c:pt idx="2759">
                  <c:v>504066</c:v>
                </c:pt>
                <c:pt idx="2760">
                  <c:v>504240</c:v>
                </c:pt>
                <c:pt idx="2761">
                  <c:v>504414</c:v>
                </c:pt>
                <c:pt idx="2762">
                  <c:v>504588</c:v>
                </c:pt>
                <c:pt idx="2763">
                  <c:v>504762</c:v>
                </c:pt>
                <c:pt idx="2764">
                  <c:v>504936</c:v>
                </c:pt>
                <c:pt idx="2765">
                  <c:v>505110</c:v>
                </c:pt>
                <c:pt idx="2766">
                  <c:v>505284</c:v>
                </c:pt>
                <c:pt idx="2767">
                  <c:v>505458</c:v>
                </c:pt>
                <c:pt idx="2768">
                  <c:v>505632</c:v>
                </c:pt>
                <c:pt idx="2769">
                  <c:v>505806</c:v>
                </c:pt>
                <c:pt idx="2770">
                  <c:v>505980</c:v>
                </c:pt>
                <c:pt idx="2771">
                  <c:v>506154</c:v>
                </c:pt>
                <c:pt idx="2772">
                  <c:v>506328</c:v>
                </c:pt>
                <c:pt idx="2773">
                  <c:v>506502</c:v>
                </c:pt>
                <c:pt idx="2774">
                  <c:v>506676</c:v>
                </c:pt>
                <c:pt idx="2775">
                  <c:v>506850</c:v>
                </c:pt>
                <c:pt idx="2776">
                  <c:v>507024</c:v>
                </c:pt>
                <c:pt idx="2777">
                  <c:v>507198</c:v>
                </c:pt>
                <c:pt idx="2778">
                  <c:v>507372</c:v>
                </c:pt>
                <c:pt idx="2779">
                  <c:v>507546</c:v>
                </c:pt>
                <c:pt idx="2780">
                  <c:v>507720</c:v>
                </c:pt>
                <c:pt idx="2781">
                  <c:v>507894</c:v>
                </c:pt>
                <c:pt idx="2782">
                  <c:v>508068</c:v>
                </c:pt>
                <c:pt idx="2783">
                  <c:v>508242</c:v>
                </c:pt>
                <c:pt idx="2784">
                  <c:v>508416</c:v>
                </c:pt>
                <c:pt idx="2785">
                  <c:v>508590</c:v>
                </c:pt>
                <c:pt idx="2786">
                  <c:v>508764</c:v>
                </c:pt>
                <c:pt idx="2787">
                  <c:v>508938</c:v>
                </c:pt>
                <c:pt idx="2788">
                  <c:v>509112</c:v>
                </c:pt>
                <c:pt idx="2789">
                  <c:v>509286</c:v>
                </c:pt>
                <c:pt idx="2790">
                  <c:v>509460</c:v>
                </c:pt>
                <c:pt idx="2791">
                  <c:v>509634</c:v>
                </c:pt>
                <c:pt idx="2792">
                  <c:v>509808</c:v>
                </c:pt>
                <c:pt idx="2793">
                  <c:v>509982</c:v>
                </c:pt>
                <c:pt idx="2794">
                  <c:v>510156</c:v>
                </c:pt>
                <c:pt idx="2795">
                  <c:v>510330</c:v>
                </c:pt>
                <c:pt idx="2796">
                  <c:v>510504</c:v>
                </c:pt>
                <c:pt idx="2797">
                  <c:v>510678</c:v>
                </c:pt>
                <c:pt idx="2798">
                  <c:v>510852</c:v>
                </c:pt>
                <c:pt idx="2799">
                  <c:v>511026</c:v>
                </c:pt>
                <c:pt idx="2800">
                  <c:v>511200</c:v>
                </c:pt>
                <c:pt idx="2801">
                  <c:v>511374</c:v>
                </c:pt>
                <c:pt idx="2802">
                  <c:v>511548</c:v>
                </c:pt>
                <c:pt idx="2803">
                  <c:v>511722</c:v>
                </c:pt>
                <c:pt idx="2804">
                  <c:v>511896</c:v>
                </c:pt>
                <c:pt idx="2805">
                  <c:v>512070</c:v>
                </c:pt>
                <c:pt idx="2806">
                  <c:v>512244</c:v>
                </c:pt>
                <c:pt idx="2807">
                  <c:v>512418</c:v>
                </c:pt>
                <c:pt idx="2808">
                  <c:v>512592</c:v>
                </c:pt>
                <c:pt idx="2809">
                  <c:v>512766</c:v>
                </c:pt>
                <c:pt idx="2810">
                  <c:v>512940</c:v>
                </c:pt>
                <c:pt idx="2811">
                  <c:v>513114</c:v>
                </c:pt>
                <c:pt idx="2812">
                  <c:v>513288</c:v>
                </c:pt>
                <c:pt idx="2813">
                  <c:v>513462</c:v>
                </c:pt>
                <c:pt idx="2814">
                  <c:v>513636</c:v>
                </c:pt>
                <c:pt idx="2815">
                  <c:v>513810</c:v>
                </c:pt>
                <c:pt idx="2816">
                  <c:v>513984</c:v>
                </c:pt>
                <c:pt idx="2817">
                  <c:v>514158</c:v>
                </c:pt>
                <c:pt idx="2818">
                  <c:v>514332</c:v>
                </c:pt>
                <c:pt idx="2819">
                  <c:v>514506</c:v>
                </c:pt>
                <c:pt idx="2820">
                  <c:v>514680</c:v>
                </c:pt>
                <c:pt idx="2821">
                  <c:v>514854</c:v>
                </c:pt>
                <c:pt idx="2822">
                  <c:v>515028</c:v>
                </c:pt>
                <c:pt idx="2823">
                  <c:v>515202</c:v>
                </c:pt>
                <c:pt idx="2824">
                  <c:v>515376</c:v>
                </c:pt>
                <c:pt idx="2825">
                  <c:v>515550</c:v>
                </c:pt>
                <c:pt idx="2826">
                  <c:v>515724</c:v>
                </c:pt>
                <c:pt idx="2827">
                  <c:v>515898</c:v>
                </c:pt>
                <c:pt idx="2828">
                  <c:v>516072</c:v>
                </c:pt>
                <c:pt idx="2829">
                  <c:v>516246</c:v>
                </c:pt>
                <c:pt idx="2830">
                  <c:v>516420</c:v>
                </c:pt>
                <c:pt idx="2831">
                  <c:v>516594</c:v>
                </c:pt>
                <c:pt idx="2832">
                  <c:v>516768</c:v>
                </c:pt>
                <c:pt idx="2833">
                  <c:v>516942</c:v>
                </c:pt>
                <c:pt idx="2834">
                  <c:v>517116</c:v>
                </c:pt>
                <c:pt idx="2835">
                  <c:v>517290</c:v>
                </c:pt>
                <c:pt idx="2836">
                  <c:v>517464</c:v>
                </c:pt>
                <c:pt idx="2837">
                  <c:v>517638</c:v>
                </c:pt>
                <c:pt idx="2838">
                  <c:v>517812</c:v>
                </c:pt>
                <c:pt idx="2839">
                  <c:v>517986</c:v>
                </c:pt>
                <c:pt idx="2840">
                  <c:v>518160</c:v>
                </c:pt>
                <c:pt idx="2841">
                  <c:v>518334</c:v>
                </c:pt>
                <c:pt idx="2842">
                  <c:v>518508</c:v>
                </c:pt>
                <c:pt idx="2843">
                  <c:v>518682</c:v>
                </c:pt>
                <c:pt idx="2844">
                  <c:v>518856</c:v>
                </c:pt>
                <c:pt idx="2845">
                  <c:v>519030</c:v>
                </c:pt>
                <c:pt idx="2846">
                  <c:v>519204</c:v>
                </c:pt>
                <c:pt idx="2847">
                  <c:v>519378</c:v>
                </c:pt>
                <c:pt idx="2848">
                  <c:v>519552</c:v>
                </c:pt>
                <c:pt idx="2849">
                  <c:v>519726</c:v>
                </c:pt>
                <c:pt idx="2850">
                  <c:v>519900</c:v>
                </c:pt>
                <c:pt idx="2851">
                  <c:v>520074</c:v>
                </c:pt>
                <c:pt idx="2852">
                  <c:v>520248</c:v>
                </c:pt>
                <c:pt idx="2853">
                  <c:v>520422</c:v>
                </c:pt>
                <c:pt idx="2854">
                  <c:v>520596</c:v>
                </c:pt>
                <c:pt idx="2855">
                  <c:v>520770</c:v>
                </c:pt>
                <c:pt idx="2856">
                  <c:v>520944</c:v>
                </c:pt>
                <c:pt idx="2857">
                  <c:v>521118</c:v>
                </c:pt>
                <c:pt idx="2858">
                  <c:v>521292</c:v>
                </c:pt>
                <c:pt idx="2859">
                  <c:v>521466</c:v>
                </c:pt>
                <c:pt idx="2860">
                  <c:v>521640</c:v>
                </c:pt>
                <c:pt idx="2861">
                  <c:v>521814</c:v>
                </c:pt>
                <c:pt idx="2862">
                  <c:v>521988</c:v>
                </c:pt>
                <c:pt idx="2863">
                  <c:v>522162</c:v>
                </c:pt>
                <c:pt idx="2864">
                  <c:v>522336</c:v>
                </c:pt>
                <c:pt idx="2865">
                  <c:v>522510</c:v>
                </c:pt>
                <c:pt idx="2866">
                  <c:v>522684</c:v>
                </c:pt>
                <c:pt idx="2867">
                  <c:v>522858</c:v>
                </c:pt>
                <c:pt idx="2868">
                  <c:v>523032</c:v>
                </c:pt>
                <c:pt idx="2869">
                  <c:v>523206</c:v>
                </c:pt>
                <c:pt idx="2870">
                  <c:v>523380</c:v>
                </c:pt>
                <c:pt idx="2871">
                  <c:v>523554</c:v>
                </c:pt>
                <c:pt idx="2872">
                  <c:v>523728</c:v>
                </c:pt>
                <c:pt idx="2873">
                  <c:v>523902</c:v>
                </c:pt>
                <c:pt idx="2874">
                  <c:v>524076</c:v>
                </c:pt>
                <c:pt idx="2875">
                  <c:v>524250</c:v>
                </c:pt>
                <c:pt idx="2876">
                  <c:v>524424</c:v>
                </c:pt>
                <c:pt idx="2877">
                  <c:v>524598</c:v>
                </c:pt>
                <c:pt idx="2878">
                  <c:v>524772</c:v>
                </c:pt>
                <c:pt idx="2879">
                  <c:v>524946</c:v>
                </c:pt>
                <c:pt idx="2880">
                  <c:v>525120</c:v>
                </c:pt>
                <c:pt idx="2881">
                  <c:v>525294</c:v>
                </c:pt>
                <c:pt idx="2882">
                  <c:v>525468</c:v>
                </c:pt>
                <c:pt idx="2883">
                  <c:v>525642</c:v>
                </c:pt>
                <c:pt idx="2884">
                  <c:v>525816</c:v>
                </c:pt>
                <c:pt idx="2885">
                  <c:v>525990</c:v>
                </c:pt>
                <c:pt idx="2886">
                  <c:v>526164</c:v>
                </c:pt>
                <c:pt idx="2887">
                  <c:v>526338</c:v>
                </c:pt>
                <c:pt idx="2888">
                  <c:v>526512</c:v>
                </c:pt>
                <c:pt idx="2889">
                  <c:v>526686</c:v>
                </c:pt>
                <c:pt idx="2890">
                  <c:v>526860</c:v>
                </c:pt>
                <c:pt idx="2891">
                  <c:v>527034</c:v>
                </c:pt>
                <c:pt idx="2892">
                  <c:v>527208</c:v>
                </c:pt>
                <c:pt idx="2893">
                  <c:v>527382</c:v>
                </c:pt>
                <c:pt idx="2894">
                  <c:v>527556</c:v>
                </c:pt>
                <c:pt idx="2895">
                  <c:v>527730</c:v>
                </c:pt>
                <c:pt idx="2896">
                  <c:v>527904</c:v>
                </c:pt>
                <c:pt idx="2897">
                  <c:v>528078</c:v>
                </c:pt>
                <c:pt idx="2898">
                  <c:v>528252</c:v>
                </c:pt>
                <c:pt idx="2899">
                  <c:v>528426</c:v>
                </c:pt>
                <c:pt idx="2900">
                  <c:v>528600</c:v>
                </c:pt>
                <c:pt idx="2901">
                  <c:v>528774</c:v>
                </c:pt>
                <c:pt idx="2902">
                  <c:v>528948</c:v>
                </c:pt>
                <c:pt idx="2903">
                  <c:v>529122</c:v>
                </c:pt>
                <c:pt idx="2904">
                  <c:v>529296</c:v>
                </c:pt>
                <c:pt idx="2905">
                  <c:v>529470</c:v>
                </c:pt>
                <c:pt idx="2906">
                  <c:v>529644</c:v>
                </c:pt>
                <c:pt idx="2907">
                  <c:v>529818</c:v>
                </c:pt>
                <c:pt idx="2908">
                  <c:v>529992</c:v>
                </c:pt>
                <c:pt idx="2909">
                  <c:v>530166</c:v>
                </c:pt>
                <c:pt idx="2910">
                  <c:v>530340</c:v>
                </c:pt>
                <c:pt idx="2911">
                  <c:v>530514</c:v>
                </c:pt>
                <c:pt idx="2912">
                  <c:v>530688</c:v>
                </c:pt>
                <c:pt idx="2913">
                  <c:v>530862</c:v>
                </c:pt>
                <c:pt idx="2914">
                  <c:v>531036</c:v>
                </c:pt>
                <c:pt idx="2915">
                  <c:v>531210</c:v>
                </c:pt>
                <c:pt idx="2916">
                  <c:v>531384</c:v>
                </c:pt>
                <c:pt idx="2917">
                  <c:v>531558</c:v>
                </c:pt>
                <c:pt idx="2918">
                  <c:v>531732</c:v>
                </c:pt>
                <c:pt idx="2919">
                  <c:v>531906</c:v>
                </c:pt>
                <c:pt idx="2920">
                  <c:v>532080</c:v>
                </c:pt>
                <c:pt idx="2921">
                  <c:v>532254</c:v>
                </c:pt>
                <c:pt idx="2922">
                  <c:v>532428</c:v>
                </c:pt>
                <c:pt idx="2923">
                  <c:v>532602</c:v>
                </c:pt>
                <c:pt idx="2924">
                  <c:v>532776</c:v>
                </c:pt>
                <c:pt idx="2925">
                  <c:v>532950</c:v>
                </c:pt>
                <c:pt idx="2926">
                  <c:v>533124</c:v>
                </c:pt>
                <c:pt idx="2927">
                  <c:v>533298</c:v>
                </c:pt>
                <c:pt idx="2928">
                  <c:v>533472</c:v>
                </c:pt>
                <c:pt idx="2929">
                  <c:v>533646</c:v>
                </c:pt>
                <c:pt idx="2930">
                  <c:v>533820</c:v>
                </c:pt>
                <c:pt idx="2931">
                  <c:v>533994</c:v>
                </c:pt>
                <c:pt idx="2932">
                  <c:v>534168</c:v>
                </c:pt>
                <c:pt idx="2933">
                  <c:v>534342</c:v>
                </c:pt>
                <c:pt idx="2934">
                  <c:v>534516</c:v>
                </c:pt>
                <c:pt idx="2935">
                  <c:v>534690</c:v>
                </c:pt>
                <c:pt idx="2936">
                  <c:v>534864</c:v>
                </c:pt>
                <c:pt idx="2937">
                  <c:v>535038</c:v>
                </c:pt>
                <c:pt idx="2938">
                  <c:v>535212</c:v>
                </c:pt>
                <c:pt idx="2939">
                  <c:v>535386</c:v>
                </c:pt>
                <c:pt idx="2940">
                  <c:v>535560</c:v>
                </c:pt>
                <c:pt idx="2941">
                  <c:v>535734</c:v>
                </c:pt>
                <c:pt idx="2942">
                  <c:v>535908</c:v>
                </c:pt>
                <c:pt idx="2943">
                  <c:v>536082</c:v>
                </c:pt>
                <c:pt idx="2944">
                  <c:v>536256</c:v>
                </c:pt>
                <c:pt idx="2945">
                  <c:v>536430</c:v>
                </c:pt>
                <c:pt idx="2946">
                  <c:v>536604</c:v>
                </c:pt>
                <c:pt idx="2947">
                  <c:v>536778</c:v>
                </c:pt>
                <c:pt idx="2948">
                  <c:v>536952</c:v>
                </c:pt>
                <c:pt idx="2949">
                  <c:v>537126</c:v>
                </c:pt>
                <c:pt idx="2950">
                  <c:v>537300</c:v>
                </c:pt>
                <c:pt idx="2951">
                  <c:v>537474</c:v>
                </c:pt>
                <c:pt idx="2952">
                  <c:v>537648</c:v>
                </c:pt>
                <c:pt idx="2953">
                  <c:v>537822</c:v>
                </c:pt>
                <c:pt idx="2954">
                  <c:v>537996</c:v>
                </c:pt>
                <c:pt idx="2955">
                  <c:v>538170</c:v>
                </c:pt>
                <c:pt idx="2956">
                  <c:v>538344</c:v>
                </c:pt>
                <c:pt idx="2957">
                  <c:v>538518</c:v>
                </c:pt>
                <c:pt idx="2958">
                  <c:v>538692</c:v>
                </c:pt>
                <c:pt idx="2959">
                  <c:v>538866</c:v>
                </c:pt>
                <c:pt idx="2960">
                  <c:v>539040</c:v>
                </c:pt>
                <c:pt idx="2961">
                  <c:v>539214</c:v>
                </c:pt>
                <c:pt idx="2962">
                  <c:v>539388</c:v>
                </c:pt>
                <c:pt idx="2963">
                  <c:v>539562</c:v>
                </c:pt>
                <c:pt idx="2964">
                  <c:v>539736</c:v>
                </c:pt>
                <c:pt idx="2965">
                  <c:v>539910</c:v>
                </c:pt>
                <c:pt idx="2966">
                  <c:v>540084</c:v>
                </c:pt>
                <c:pt idx="2967">
                  <c:v>540258</c:v>
                </c:pt>
                <c:pt idx="2968">
                  <c:v>540432</c:v>
                </c:pt>
                <c:pt idx="2969">
                  <c:v>540606</c:v>
                </c:pt>
                <c:pt idx="2970">
                  <c:v>540780</c:v>
                </c:pt>
                <c:pt idx="2971">
                  <c:v>540954</c:v>
                </c:pt>
                <c:pt idx="2972">
                  <c:v>541128</c:v>
                </c:pt>
                <c:pt idx="2973">
                  <c:v>541302</c:v>
                </c:pt>
                <c:pt idx="2974">
                  <c:v>541476</c:v>
                </c:pt>
                <c:pt idx="2975">
                  <c:v>541650</c:v>
                </c:pt>
                <c:pt idx="2976">
                  <c:v>541824</c:v>
                </c:pt>
                <c:pt idx="2977">
                  <c:v>541998</c:v>
                </c:pt>
                <c:pt idx="2978">
                  <c:v>542172</c:v>
                </c:pt>
                <c:pt idx="2979">
                  <c:v>542346</c:v>
                </c:pt>
                <c:pt idx="2980">
                  <c:v>542520</c:v>
                </c:pt>
                <c:pt idx="2981">
                  <c:v>542694</c:v>
                </c:pt>
                <c:pt idx="2982">
                  <c:v>542868</c:v>
                </c:pt>
                <c:pt idx="2983">
                  <c:v>543042</c:v>
                </c:pt>
                <c:pt idx="2984">
                  <c:v>543216</c:v>
                </c:pt>
                <c:pt idx="2985">
                  <c:v>543390</c:v>
                </c:pt>
                <c:pt idx="2986">
                  <c:v>543564</c:v>
                </c:pt>
                <c:pt idx="2987">
                  <c:v>543738</c:v>
                </c:pt>
                <c:pt idx="2988">
                  <c:v>543912</c:v>
                </c:pt>
                <c:pt idx="2989">
                  <c:v>544086</c:v>
                </c:pt>
                <c:pt idx="2990">
                  <c:v>544260</c:v>
                </c:pt>
                <c:pt idx="2991">
                  <c:v>544434</c:v>
                </c:pt>
                <c:pt idx="2992">
                  <c:v>544608</c:v>
                </c:pt>
                <c:pt idx="2993">
                  <c:v>544782</c:v>
                </c:pt>
                <c:pt idx="2994">
                  <c:v>544956</c:v>
                </c:pt>
                <c:pt idx="2995">
                  <c:v>545130</c:v>
                </c:pt>
                <c:pt idx="2996">
                  <c:v>545304</c:v>
                </c:pt>
                <c:pt idx="2997">
                  <c:v>545478</c:v>
                </c:pt>
                <c:pt idx="2998">
                  <c:v>545652</c:v>
                </c:pt>
                <c:pt idx="2999">
                  <c:v>545826</c:v>
                </c:pt>
                <c:pt idx="3000">
                  <c:v>546000</c:v>
                </c:pt>
              </c:numCache>
            </c:numRef>
          </c:yVal>
          <c:smooth val="1"/>
        </c:ser>
        <c:ser>
          <c:idx val="3"/>
          <c:order val="3"/>
          <c:tx>
            <c:strRef>
              <c:f>Hoja2!$E$27</c:f>
              <c:strCache>
                <c:ptCount val="1"/>
                <c:pt idx="0">
                  <c:v>Ingreso por ventas </c:v>
                </c:pt>
              </c:strCache>
            </c:strRef>
          </c:tx>
          <c:spPr>
            <a:ln w="2540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numRef>
              <c:f>Hoja2!$A$28:$A$3066</c:f>
              <c:numCache>
                <c:formatCode>General</c:formatCode>
                <c:ptCount val="3039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  <c:pt idx="10">
                  <c:v>20</c:v>
                </c:pt>
                <c:pt idx="11">
                  <c:v>22</c:v>
                </c:pt>
                <c:pt idx="12">
                  <c:v>24</c:v>
                </c:pt>
                <c:pt idx="13">
                  <c:v>26</c:v>
                </c:pt>
                <c:pt idx="14">
                  <c:v>28</c:v>
                </c:pt>
                <c:pt idx="15">
                  <c:v>30</c:v>
                </c:pt>
                <c:pt idx="16">
                  <c:v>32</c:v>
                </c:pt>
                <c:pt idx="17">
                  <c:v>34</c:v>
                </c:pt>
                <c:pt idx="18">
                  <c:v>36</c:v>
                </c:pt>
                <c:pt idx="19">
                  <c:v>38</c:v>
                </c:pt>
                <c:pt idx="20">
                  <c:v>40</c:v>
                </c:pt>
                <c:pt idx="21">
                  <c:v>42</c:v>
                </c:pt>
                <c:pt idx="22">
                  <c:v>44</c:v>
                </c:pt>
                <c:pt idx="23">
                  <c:v>46</c:v>
                </c:pt>
                <c:pt idx="24">
                  <c:v>48</c:v>
                </c:pt>
                <c:pt idx="25">
                  <c:v>50</c:v>
                </c:pt>
                <c:pt idx="26">
                  <c:v>52</c:v>
                </c:pt>
                <c:pt idx="27">
                  <c:v>54</c:v>
                </c:pt>
                <c:pt idx="28">
                  <c:v>56</c:v>
                </c:pt>
                <c:pt idx="29">
                  <c:v>58</c:v>
                </c:pt>
                <c:pt idx="30">
                  <c:v>60</c:v>
                </c:pt>
                <c:pt idx="31">
                  <c:v>62</c:v>
                </c:pt>
                <c:pt idx="32">
                  <c:v>64</c:v>
                </c:pt>
                <c:pt idx="33">
                  <c:v>66</c:v>
                </c:pt>
                <c:pt idx="34">
                  <c:v>68</c:v>
                </c:pt>
                <c:pt idx="35">
                  <c:v>70</c:v>
                </c:pt>
                <c:pt idx="36">
                  <c:v>72</c:v>
                </c:pt>
                <c:pt idx="37">
                  <c:v>74</c:v>
                </c:pt>
                <c:pt idx="38">
                  <c:v>76</c:v>
                </c:pt>
                <c:pt idx="39">
                  <c:v>78</c:v>
                </c:pt>
                <c:pt idx="40">
                  <c:v>80</c:v>
                </c:pt>
                <c:pt idx="41">
                  <c:v>82</c:v>
                </c:pt>
                <c:pt idx="42">
                  <c:v>84</c:v>
                </c:pt>
                <c:pt idx="43">
                  <c:v>86</c:v>
                </c:pt>
                <c:pt idx="44">
                  <c:v>88</c:v>
                </c:pt>
                <c:pt idx="45">
                  <c:v>90</c:v>
                </c:pt>
                <c:pt idx="46">
                  <c:v>92</c:v>
                </c:pt>
                <c:pt idx="47">
                  <c:v>94</c:v>
                </c:pt>
                <c:pt idx="48">
                  <c:v>96</c:v>
                </c:pt>
                <c:pt idx="49">
                  <c:v>98</c:v>
                </c:pt>
                <c:pt idx="50">
                  <c:v>100</c:v>
                </c:pt>
                <c:pt idx="51">
                  <c:v>102</c:v>
                </c:pt>
                <c:pt idx="52">
                  <c:v>104</c:v>
                </c:pt>
                <c:pt idx="53">
                  <c:v>106</c:v>
                </c:pt>
                <c:pt idx="54">
                  <c:v>108</c:v>
                </c:pt>
                <c:pt idx="55">
                  <c:v>110</c:v>
                </c:pt>
                <c:pt idx="56">
                  <c:v>112</c:v>
                </c:pt>
                <c:pt idx="57">
                  <c:v>114</c:v>
                </c:pt>
                <c:pt idx="58">
                  <c:v>116</c:v>
                </c:pt>
                <c:pt idx="59">
                  <c:v>118</c:v>
                </c:pt>
                <c:pt idx="60">
                  <c:v>120</c:v>
                </c:pt>
                <c:pt idx="61">
                  <c:v>122</c:v>
                </c:pt>
                <c:pt idx="62">
                  <c:v>124</c:v>
                </c:pt>
                <c:pt idx="63">
                  <c:v>126</c:v>
                </c:pt>
                <c:pt idx="64">
                  <c:v>128</c:v>
                </c:pt>
                <c:pt idx="65">
                  <c:v>130</c:v>
                </c:pt>
                <c:pt idx="66">
                  <c:v>132</c:v>
                </c:pt>
                <c:pt idx="67">
                  <c:v>134</c:v>
                </c:pt>
                <c:pt idx="68">
                  <c:v>136</c:v>
                </c:pt>
                <c:pt idx="69">
                  <c:v>138</c:v>
                </c:pt>
                <c:pt idx="70">
                  <c:v>140</c:v>
                </c:pt>
                <c:pt idx="71">
                  <c:v>142</c:v>
                </c:pt>
                <c:pt idx="72">
                  <c:v>144</c:v>
                </c:pt>
                <c:pt idx="73">
                  <c:v>146</c:v>
                </c:pt>
                <c:pt idx="74">
                  <c:v>148</c:v>
                </c:pt>
                <c:pt idx="75">
                  <c:v>150</c:v>
                </c:pt>
                <c:pt idx="76">
                  <c:v>152</c:v>
                </c:pt>
                <c:pt idx="77">
                  <c:v>154</c:v>
                </c:pt>
                <c:pt idx="78">
                  <c:v>156</c:v>
                </c:pt>
                <c:pt idx="79">
                  <c:v>158</c:v>
                </c:pt>
                <c:pt idx="80">
                  <c:v>160</c:v>
                </c:pt>
                <c:pt idx="81">
                  <c:v>162</c:v>
                </c:pt>
                <c:pt idx="82">
                  <c:v>164</c:v>
                </c:pt>
                <c:pt idx="83">
                  <c:v>166</c:v>
                </c:pt>
                <c:pt idx="84">
                  <c:v>168</c:v>
                </c:pt>
                <c:pt idx="85">
                  <c:v>170</c:v>
                </c:pt>
                <c:pt idx="86">
                  <c:v>172</c:v>
                </c:pt>
                <c:pt idx="87">
                  <c:v>174</c:v>
                </c:pt>
                <c:pt idx="88">
                  <c:v>176</c:v>
                </c:pt>
                <c:pt idx="89">
                  <c:v>178</c:v>
                </c:pt>
                <c:pt idx="90">
                  <c:v>180</c:v>
                </c:pt>
                <c:pt idx="91">
                  <c:v>182</c:v>
                </c:pt>
                <c:pt idx="92">
                  <c:v>184</c:v>
                </c:pt>
                <c:pt idx="93">
                  <c:v>186</c:v>
                </c:pt>
                <c:pt idx="94">
                  <c:v>188</c:v>
                </c:pt>
                <c:pt idx="95">
                  <c:v>190</c:v>
                </c:pt>
                <c:pt idx="96">
                  <c:v>192</c:v>
                </c:pt>
                <c:pt idx="97">
                  <c:v>194</c:v>
                </c:pt>
                <c:pt idx="98">
                  <c:v>196</c:v>
                </c:pt>
                <c:pt idx="99">
                  <c:v>198</c:v>
                </c:pt>
                <c:pt idx="100">
                  <c:v>200</c:v>
                </c:pt>
                <c:pt idx="101">
                  <c:v>202</c:v>
                </c:pt>
                <c:pt idx="102">
                  <c:v>204</c:v>
                </c:pt>
                <c:pt idx="103">
                  <c:v>206</c:v>
                </c:pt>
                <c:pt idx="104">
                  <c:v>208</c:v>
                </c:pt>
                <c:pt idx="105">
                  <c:v>210</c:v>
                </c:pt>
                <c:pt idx="106">
                  <c:v>212</c:v>
                </c:pt>
                <c:pt idx="107">
                  <c:v>214</c:v>
                </c:pt>
                <c:pt idx="108">
                  <c:v>216</c:v>
                </c:pt>
                <c:pt idx="109">
                  <c:v>218</c:v>
                </c:pt>
                <c:pt idx="110">
                  <c:v>220</c:v>
                </c:pt>
                <c:pt idx="111">
                  <c:v>222</c:v>
                </c:pt>
                <c:pt idx="112">
                  <c:v>224</c:v>
                </c:pt>
                <c:pt idx="113">
                  <c:v>226</c:v>
                </c:pt>
                <c:pt idx="114">
                  <c:v>228</c:v>
                </c:pt>
                <c:pt idx="115">
                  <c:v>230</c:v>
                </c:pt>
                <c:pt idx="116">
                  <c:v>232</c:v>
                </c:pt>
                <c:pt idx="117">
                  <c:v>234</c:v>
                </c:pt>
                <c:pt idx="118">
                  <c:v>236</c:v>
                </c:pt>
                <c:pt idx="119">
                  <c:v>238</c:v>
                </c:pt>
                <c:pt idx="120">
                  <c:v>240</c:v>
                </c:pt>
                <c:pt idx="121">
                  <c:v>242</c:v>
                </c:pt>
                <c:pt idx="122">
                  <c:v>244</c:v>
                </c:pt>
                <c:pt idx="123">
                  <c:v>246</c:v>
                </c:pt>
                <c:pt idx="124">
                  <c:v>248</c:v>
                </c:pt>
                <c:pt idx="125">
                  <c:v>250</c:v>
                </c:pt>
                <c:pt idx="126">
                  <c:v>252</c:v>
                </c:pt>
                <c:pt idx="127">
                  <c:v>254</c:v>
                </c:pt>
                <c:pt idx="128">
                  <c:v>256</c:v>
                </c:pt>
                <c:pt idx="129">
                  <c:v>258</c:v>
                </c:pt>
                <c:pt idx="130">
                  <c:v>260</c:v>
                </c:pt>
                <c:pt idx="131">
                  <c:v>262</c:v>
                </c:pt>
                <c:pt idx="132">
                  <c:v>264</c:v>
                </c:pt>
                <c:pt idx="133">
                  <c:v>266</c:v>
                </c:pt>
                <c:pt idx="134">
                  <c:v>268</c:v>
                </c:pt>
                <c:pt idx="135">
                  <c:v>270</c:v>
                </c:pt>
                <c:pt idx="136">
                  <c:v>272</c:v>
                </c:pt>
                <c:pt idx="137">
                  <c:v>274</c:v>
                </c:pt>
                <c:pt idx="138">
                  <c:v>276</c:v>
                </c:pt>
                <c:pt idx="139">
                  <c:v>278</c:v>
                </c:pt>
                <c:pt idx="140">
                  <c:v>280</c:v>
                </c:pt>
                <c:pt idx="141">
                  <c:v>282</c:v>
                </c:pt>
                <c:pt idx="142">
                  <c:v>284</c:v>
                </c:pt>
                <c:pt idx="143">
                  <c:v>286</c:v>
                </c:pt>
                <c:pt idx="144">
                  <c:v>288</c:v>
                </c:pt>
                <c:pt idx="145">
                  <c:v>290</c:v>
                </c:pt>
                <c:pt idx="146">
                  <c:v>292</c:v>
                </c:pt>
                <c:pt idx="147">
                  <c:v>294</c:v>
                </c:pt>
                <c:pt idx="148">
                  <c:v>296</c:v>
                </c:pt>
                <c:pt idx="149">
                  <c:v>298</c:v>
                </c:pt>
                <c:pt idx="150">
                  <c:v>300</c:v>
                </c:pt>
                <c:pt idx="151">
                  <c:v>302</c:v>
                </c:pt>
                <c:pt idx="152">
                  <c:v>304</c:v>
                </c:pt>
                <c:pt idx="153">
                  <c:v>306</c:v>
                </c:pt>
                <c:pt idx="154">
                  <c:v>308</c:v>
                </c:pt>
                <c:pt idx="155">
                  <c:v>310</c:v>
                </c:pt>
                <c:pt idx="156">
                  <c:v>312</c:v>
                </c:pt>
                <c:pt idx="157">
                  <c:v>314</c:v>
                </c:pt>
                <c:pt idx="158">
                  <c:v>316</c:v>
                </c:pt>
                <c:pt idx="159">
                  <c:v>318</c:v>
                </c:pt>
                <c:pt idx="160">
                  <c:v>320</c:v>
                </c:pt>
                <c:pt idx="161">
                  <c:v>322</c:v>
                </c:pt>
                <c:pt idx="162">
                  <c:v>324</c:v>
                </c:pt>
                <c:pt idx="163">
                  <c:v>326</c:v>
                </c:pt>
                <c:pt idx="164">
                  <c:v>328</c:v>
                </c:pt>
                <c:pt idx="165">
                  <c:v>330</c:v>
                </c:pt>
                <c:pt idx="166">
                  <c:v>332</c:v>
                </c:pt>
                <c:pt idx="167">
                  <c:v>334</c:v>
                </c:pt>
                <c:pt idx="168">
                  <c:v>336</c:v>
                </c:pt>
                <c:pt idx="169">
                  <c:v>338</c:v>
                </c:pt>
                <c:pt idx="170">
                  <c:v>340</c:v>
                </c:pt>
                <c:pt idx="171">
                  <c:v>342</c:v>
                </c:pt>
                <c:pt idx="172">
                  <c:v>344</c:v>
                </c:pt>
                <c:pt idx="173">
                  <c:v>346</c:v>
                </c:pt>
                <c:pt idx="174">
                  <c:v>348</c:v>
                </c:pt>
                <c:pt idx="175">
                  <c:v>350</c:v>
                </c:pt>
                <c:pt idx="176">
                  <c:v>352</c:v>
                </c:pt>
                <c:pt idx="177">
                  <c:v>354</c:v>
                </c:pt>
                <c:pt idx="178">
                  <c:v>356</c:v>
                </c:pt>
                <c:pt idx="179">
                  <c:v>358</c:v>
                </c:pt>
                <c:pt idx="180">
                  <c:v>360</c:v>
                </c:pt>
                <c:pt idx="181">
                  <c:v>362</c:v>
                </c:pt>
                <c:pt idx="182">
                  <c:v>364</c:v>
                </c:pt>
                <c:pt idx="183">
                  <c:v>366</c:v>
                </c:pt>
                <c:pt idx="184">
                  <c:v>368</c:v>
                </c:pt>
                <c:pt idx="185">
                  <c:v>370</c:v>
                </c:pt>
                <c:pt idx="186">
                  <c:v>372</c:v>
                </c:pt>
                <c:pt idx="187">
                  <c:v>374</c:v>
                </c:pt>
                <c:pt idx="188">
                  <c:v>376</c:v>
                </c:pt>
                <c:pt idx="189">
                  <c:v>378</c:v>
                </c:pt>
                <c:pt idx="190">
                  <c:v>380</c:v>
                </c:pt>
                <c:pt idx="191">
                  <c:v>382</c:v>
                </c:pt>
                <c:pt idx="192">
                  <c:v>384</c:v>
                </c:pt>
                <c:pt idx="193">
                  <c:v>386</c:v>
                </c:pt>
                <c:pt idx="194">
                  <c:v>388</c:v>
                </c:pt>
                <c:pt idx="195">
                  <c:v>390</c:v>
                </c:pt>
                <c:pt idx="196">
                  <c:v>392</c:v>
                </c:pt>
                <c:pt idx="197">
                  <c:v>394</c:v>
                </c:pt>
                <c:pt idx="198">
                  <c:v>396</c:v>
                </c:pt>
                <c:pt idx="199">
                  <c:v>398</c:v>
                </c:pt>
                <c:pt idx="200">
                  <c:v>400</c:v>
                </c:pt>
                <c:pt idx="201">
                  <c:v>402</c:v>
                </c:pt>
                <c:pt idx="202">
                  <c:v>404</c:v>
                </c:pt>
                <c:pt idx="203">
                  <c:v>406</c:v>
                </c:pt>
                <c:pt idx="204">
                  <c:v>408</c:v>
                </c:pt>
                <c:pt idx="205">
                  <c:v>410</c:v>
                </c:pt>
                <c:pt idx="206">
                  <c:v>412</c:v>
                </c:pt>
                <c:pt idx="207">
                  <c:v>414</c:v>
                </c:pt>
                <c:pt idx="208">
                  <c:v>416</c:v>
                </c:pt>
                <c:pt idx="209">
                  <c:v>418</c:v>
                </c:pt>
                <c:pt idx="210">
                  <c:v>420</c:v>
                </c:pt>
                <c:pt idx="211">
                  <c:v>422</c:v>
                </c:pt>
                <c:pt idx="212">
                  <c:v>424</c:v>
                </c:pt>
                <c:pt idx="213">
                  <c:v>426</c:v>
                </c:pt>
                <c:pt idx="214">
                  <c:v>428</c:v>
                </c:pt>
                <c:pt idx="215">
                  <c:v>430</c:v>
                </c:pt>
                <c:pt idx="216">
                  <c:v>432</c:v>
                </c:pt>
                <c:pt idx="217">
                  <c:v>434</c:v>
                </c:pt>
                <c:pt idx="218">
                  <c:v>436</c:v>
                </c:pt>
                <c:pt idx="219">
                  <c:v>438</c:v>
                </c:pt>
                <c:pt idx="220">
                  <c:v>440</c:v>
                </c:pt>
                <c:pt idx="221">
                  <c:v>442</c:v>
                </c:pt>
                <c:pt idx="222">
                  <c:v>444</c:v>
                </c:pt>
                <c:pt idx="223">
                  <c:v>446</c:v>
                </c:pt>
                <c:pt idx="224">
                  <c:v>448</c:v>
                </c:pt>
                <c:pt idx="225">
                  <c:v>450</c:v>
                </c:pt>
                <c:pt idx="226">
                  <c:v>452</c:v>
                </c:pt>
                <c:pt idx="227">
                  <c:v>454</c:v>
                </c:pt>
                <c:pt idx="228">
                  <c:v>456</c:v>
                </c:pt>
                <c:pt idx="229">
                  <c:v>458</c:v>
                </c:pt>
                <c:pt idx="230">
                  <c:v>460</c:v>
                </c:pt>
                <c:pt idx="231">
                  <c:v>462</c:v>
                </c:pt>
                <c:pt idx="232">
                  <c:v>464</c:v>
                </c:pt>
                <c:pt idx="233">
                  <c:v>466</c:v>
                </c:pt>
                <c:pt idx="234">
                  <c:v>468</c:v>
                </c:pt>
                <c:pt idx="235">
                  <c:v>470</c:v>
                </c:pt>
                <c:pt idx="236">
                  <c:v>472</c:v>
                </c:pt>
                <c:pt idx="237">
                  <c:v>474</c:v>
                </c:pt>
                <c:pt idx="238">
                  <c:v>476</c:v>
                </c:pt>
                <c:pt idx="239">
                  <c:v>478</c:v>
                </c:pt>
                <c:pt idx="240">
                  <c:v>480</c:v>
                </c:pt>
                <c:pt idx="241">
                  <c:v>482</c:v>
                </c:pt>
                <c:pt idx="242">
                  <c:v>484</c:v>
                </c:pt>
                <c:pt idx="243">
                  <c:v>486</c:v>
                </c:pt>
                <c:pt idx="244">
                  <c:v>488</c:v>
                </c:pt>
                <c:pt idx="245">
                  <c:v>490</c:v>
                </c:pt>
                <c:pt idx="246">
                  <c:v>492</c:v>
                </c:pt>
                <c:pt idx="247">
                  <c:v>494</c:v>
                </c:pt>
                <c:pt idx="248">
                  <c:v>496</c:v>
                </c:pt>
                <c:pt idx="249">
                  <c:v>498</c:v>
                </c:pt>
                <c:pt idx="250">
                  <c:v>500</c:v>
                </c:pt>
                <c:pt idx="251">
                  <c:v>502</c:v>
                </c:pt>
                <c:pt idx="252">
                  <c:v>504</c:v>
                </c:pt>
                <c:pt idx="253">
                  <c:v>506</c:v>
                </c:pt>
                <c:pt idx="254">
                  <c:v>508</c:v>
                </c:pt>
                <c:pt idx="255">
                  <c:v>510</c:v>
                </c:pt>
                <c:pt idx="256">
                  <c:v>512</c:v>
                </c:pt>
                <c:pt idx="257">
                  <c:v>514</c:v>
                </c:pt>
                <c:pt idx="258">
                  <c:v>516</c:v>
                </c:pt>
                <c:pt idx="259">
                  <c:v>518</c:v>
                </c:pt>
                <c:pt idx="260">
                  <c:v>520</c:v>
                </c:pt>
                <c:pt idx="261">
                  <c:v>522</c:v>
                </c:pt>
                <c:pt idx="262">
                  <c:v>524</c:v>
                </c:pt>
                <c:pt idx="263">
                  <c:v>526</c:v>
                </c:pt>
                <c:pt idx="264">
                  <c:v>528</c:v>
                </c:pt>
                <c:pt idx="265">
                  <c:v>530</c:v>
                </c:pt>
                <c:pt idx="266">
                  <c:v>532</c:v>
                </c:pt>
                <c:pt idx="267">
                  <c:v>534</c:v>
                </c:pt>
                <c:pt idx="268">
                  <c:v>536</c:v>
                </c:pt>
                <c:pt idx="269">
                  <c:v>538</c:v>
                </c:pt>
                <c:pt idx="270">
                  <c:v>540</c:v>
                </c:pt>
                <c:pt idx="271">
                  <c:v>542</c:v>
                </c:pt>
                <c:pt idx="272">
                  <c:v>544</c:v>
                </c:pt>
                <c:pt idx="273">
                  <c:v>546</c:v>
                </c:pt>
                <c:pt idx="274">
                  <c:v>548</c:v>
                </c:pt>
                <c:pt idx="275">
                  <c:v>550</c:v>
                </c:pt>
                <c:pt idx="276">
                  <c:v>552</c:v>
                </c:pt>
                <c:pt idx="277">
                  <c:v>554</c:v>
                </c:pt>
                <c:pt idx="278">
                  <c:v>556</c:v>
                </c:pt>
                <c:pt idx="279">
                  <c:v>558</c:v>
                </c:pt>
                <c:pt idx="280">
                  <c:v>560</c:v>
                </c:pt>
                <c:pt idx="281">
                  <c:v>562</c:v>
                </c:pt>
                <c:pt idx="282">
                  <c:v>564</c:v>
                </c:pt>
                <c:pt idx="283">
                  <c:v>566</c:v>
                </c:pt>
                <c:pt idx="284">
                  <c:v>568</c:v>
                </c:pt>
                <c:pt idx="285">
                  <c:v>570</c:v>
                </c:pt>
                <c:pt idx="286">
                  <c:v>572</c:v>
                </c:pt>
                <c:pt idx="287">
                  <c:v>574</c:v>
                </c:pt>
                <c:pt idx="288">
                  <c:v>576</c:v>
                </c:pt>
                <c:pt idx="289">
                  <c:v>578</c:v>
                </c:pt>
                <c:pt idx="290">
                  <c:v>580</c:v>
                </c:pt>
                <c:pt idx="291">
                  <c:v>582</c:v>
                </c:pt>
                <c:pt idx="292">
                  <c:v>584</c:v>
                </c:pt>
                <c:pt idx="293">
                  <c:v>586</c:v>
                </c:pt>
                <c:pt idx="294">
                  <c:v>588</c:v>
                </c:pt>
                <c:pt idx="295">
                  <c:v>590</c:v>
                </c:pt>
                <c:pt idx="296">
                  <c:v>592</c:v>
                </c:pt>
                <c:pt idx="297">
                  <c:v>594</c:v>
                </c:pt>
                <c:pt idx="298">
                  <c:v>596</c:v>
                </c:pt>
                <c:pt idx="299">
                  <c:v>598</c:v>
                </c:pt>
                <c:pt idx="300">
                  <c:v>600</c:v>
                </c:pt>
                <c:pt idx="301">
                  <c:v>602</c:v>
                </c:pt>
                <c:pt idx="302">
                  <c:v>604</c:v>
                </c:pt>
                <c:pt idx="303">
                  <c:v>606</c:v>
                </c:pt>
                <c:pt idx="304">
                  <c:v>608</c:v>
                </c:pt>
                <c:pt idx="305">
                  <c:v>610</c:v>
                </c:pt>
                <c:pt idx="306">
                  <c:v>612</c:v>
                </c:pt>
                <c:pt idx="307">
                  <c:v>614</c:v>
                </c:pt>
                <c:pt idx="308">
                  <c:v>616</c:v>
                </c:pt>
                <c:pt idx="309">
                  <c:v>618</c:v>
                </c:pt>
                <c:pt idx="310">
                  <c:v>620</c:v>
                </c:pt>
                <c:pt idx="311">
                  <c:v>622</c:v>
                </c:pt>
                <c:pt idx="312">
                  <c:v>624</c:v>
                </c:pt>
                <c:pt idx="313">
                  <c:v>626</c:v>
                </c:pt>
                <c:pt idx="314">
                  <c:v>628</c:v>
                </c:pt>
                <c:pt idx="315">
                  <c:v>630</c:v>
                </c:pt>
                <c:pt idx="316">
                  <c:v>632</c:v>
                </c:pt>
                <c:pt idx="317">
                  <c:v>634</c:v>
                </c:pt>
                <c:pt idx="318">
                  <c:v>636</c:v>
                </c:pt>
                <c:pt idx="319">
                  <c:v>638</c:v>
                </c:pt>
                <c:pt idx="320">
                  <c:v>640</c:v>
                </c:pt>
                <c:pt idx="321">
                  <c:v>642</c:v>
                </c:pt>
                <c:pt idx="322">
                  <c:v>644</c:v>
                </c:pt>
                <c:pt idx="323">
                  <c:v>646</c:v>
                </c:pt>
                <c:pt idx="324">
                  <c:v>648</c:v>
                </c:pt>
                <c:pt idx="325">
                  <c:v>650</c:v>
                </c:pt>
                <c:pt idx="326">
                  <c:v>652</c:v>
                </c:pt>
                <c:pt idx="327">
                  <c:v>654</c:v>
                </c:pt>
                <c:pt idx="328">
                  <c:v>656</c:v>
                </c:pt>
                <c:pt idx="329">
                  <c:v>658</c:v>
                </c:pt>
                <c:pt idx="330">
                  <c:v>660</c:v>
                </c:pt>
                <c:pt idx="331">
                  <c:v>662</c:v>
                </c:pt>
                <c:pt idx="332">
                  <c:v>664</c:v>
                </c:pt>
                <c:pt idx="333">
                  <c:v>666</c:v>
                </c:pt>
                <c:pt idx="334">
                  <c:v>668</c:v>
                </c:pt>
                <c:pt idx="335">
                  <c:v>670</c:v>
                </c:pt>
                <c:pt idx="336">
                  <c:v>672</c:v>
                </c:pt>
                <c:pt idx="337">
                  <c:v>674</c:v>
                </c:pt>
                <c:pt idx="338">
                  <c:v>676</c:v>
                </c:pt>
                <c:pt idx="339">
                  <c:v>678</c:v>
                </c:pt>
                <c:pt idx="340">
                  <c:v>680</c:v>
                </c:pt>
                <c:pt idx="341">
                  <c:v>682</c:v>
                </c:pt>
                <c:pt idx="342">
                  <c:v>684</c:v>
                </c:pt>
                <c:pt idx="343">
                  <c:v>686</c:v>
                </c:pt>
                <c:pt idx="344">
                  <c:v>688</c:v>
                </c:pt>
                <c:pt idx="345">
                  <c:v>690</c:v>
                </c:pt>
                <c:pt idx="346">
                  <c:v>692</c:v>
                </c:pt>
                <c:pt idx="347">
                  <c:v>694</c:v>
                </c:pt>
                <c:pt idx="348">
                  <c:v>696</c:v>
                </c:pt>
                <c:pt idx="349">
                  <c:v>698</c:v>
                </c:pt>
                <c:pt idx="350">
                  <c:v>700</c:v>
                </c:pt>
                <c:pt idx="351">
                  <c:v>702</c:v>
                </c:pt>
                <c:pt idx="352">
                  <c:v>704</c:v>
                </c:pt>
                <c:pt idx="353">
                  <c:v>706</c:v>
                </c:pt>
                <c:pt idx="354">
                  <c:v>708</c:v>
                </c:pt>
                <c:pt idx="355">
                  <c:v>710</c:v>
                </c:pt>
                <c:pt idx="356">
                  <c:v>712</c:v>
                </c:pt>
                <c:pt idx="357">
                  <c:v>714</c:v>
                </c:pt>
                <c:pt idx="358">
                  <c:v>716</c:v>
                </c:pt>
                <c:pt idx="359">
                  <c:v>718</c:v>
                </c:pt>
                <c:pt idx="360">
                  <c:v>720</c:v>
                </c:pt>
                <c:pt idx="361">
                  <c:v>722</c:v>
                </c:pt>
                <c:pt idx="362">
                  <c:v>724</c:v>
                </c:pt>
                <c:pt idx="363">
                  <c:v>726</c:v>
                </c:pt>
                <c:pt idx="364">
                  <c:v>728</c:v>
                </c:pt>
                <c:pt idx="365">
                  <c:v>730</c:v>
                </c:pt>
                <c:pt idx="366">
                  <c:v>732</c:v>
                </c:pt>
                <c:pt idx="367">
                  <c:v>734</c:v>
                </c:pt>
                <c:pt idx="368">
                  <c:v>736</c:v>
                </c:pt>
                <c:pt idx="369">
                  <c:v>738</c:v>
                </c:pt>
                <c:pt idx="370">
                  <c:v>740</c:v>
                </c:pt>
                <c:pt idx="371">
                  <c:v>742</c:v>
                </c:pt>
                <c:pt idx="372">
                  <c:v>744</c:v>
                </c:pt>
                <c:pt idx="373">
                  <c:v>746</c:v>
                </c:pt>
                <c:pt idx="374">
                  <c:v>748</c:v>
                </c:pt>
                <c:pt idx="375">
                  <c:v>750</c:v>
                </c:pt>
                <c:pt idx="376">
                  <c:v>752</c:v>
                </c:pt>
                <c:pt idx="377">
                  <c:v>754</c:v>
                </c:pt>
                <c:pt idx="378">
                  <c:v>756</c:v>
                </c:pt>
                <c:pt idx="379">
                  <c:v>758</c:v>
                </c:pt>
                <c:pt idx="380">
                  <c:v>760</c:v>
                </c:pt>
                <c:pt idx="381">
                  <c:v>762</c:v>
                </c:pt>
                <c:pt idx="382">
                  <c:v>764</c:v>
                </c:pt>
                <c:pt idx="383">
                  <c:v>766</c:v>
                </c:pt>
                <c:pt idx="384">
                  <c:v>768</c:v>
                </c:pt>
                <c:pt idx="385">
                  <c:v>770</c:v>
                </c:pt>
                <c:pt idx="386">
                  <c:v>772</c:v>
                </c:pt>
                <c:pt idx="387">
                  <c:v>774</c:v>
                </c:pt>
                <c:pt idx="388">
                  <c:v>776</c:v>
                </c:pt>
                <c:pt idx="389">
                  <c:v>778</c:v>
                </c:pt>
                <c:pt idx="390">
                  <c:v>780</c:v>
                </c:pt>
                <c:pt idx="391">
                  <c:v>782</c:v>
                </c:pt>
                <c:pt idx="392">
                  <c:v>784</c:v>
                </c:pt>
                <c:pt idx="393">
                  <c:v>786</c:v>
                </c:pt>
                <c:pt idx="394">
                  <c:v>788</c:v>
                </c:pt>
                <c:pt idx="395">
                  <c:v>790</c:v>
                </c:pt>
                <c:pt idx="396">
                  <c:v>792</c:v>
                </c:pt>
                <c:pt idx="397">
                  <c:v>794</c:v>
                </c:pt>
                <c:pt idx="398">
                  <c:v>796</c:v>
                </c:pt>
                <c:pt idx="399">
                  <c:v>798</c:v>
                </c:pt>
                <c:pt idx="400">
                  <c:v>800</c:v>
                </c:pt>
                <c:pt idx="401">
                  <c:v>802</c:v>
                </c:pt>
                <c:pt idx="402">
                  <c:v>804</c:v>
                </c:pt>
                <c:pt idx="403">
                  <c:v>806</c:v>
                </c:pt>
                <c:pt idx="404">
                  <c:v>808</c:v>
                </c:pt>
                <c:pt idx="405">
                  <c:v>810</c:v>
                </c:pt>
                <c:pt idx="406">
                  <c:v>812</c:v>
                </c:pt>
                <c:pt idx="407">
                  <c:v>814</c:v>
                </c:pt>
                <c:pt idx="408">
                  <c:v>816</c:v>
                </c:pt>
                <c:pt idx="409">
                  <c:v>818</c:v>
                </c:pt>
                <c:pt idx="410">
                  <c:v>820</c:v>
                </c:pt>
                <c:pt idx="411">
                  <c:v>822</c:v>
                </c:pt>
                <c:pt idx="412">
                  <c:v>824</c:v>
                </c:pt>
                <c:pt idx="413">
                  <c:v>826</c:v>
                </c:pt>
                <c:pt idx="414">
                  <c:v>828</c:v>
                </c:pt>
                <c:pt idx="415">
                  <c:v>830</c:v>
                </c:pt>
                <c:pt idx="416">
                  <c:v>832</c:v>
                </c:pt>
                <c:pt idx="417">
                  <c:v>834</c:v>
                </c:pt>
                <c:pt idx="418">
                  <c:v>836</c:v>
                </c:pt>
                <c:pt idx="419">
                  <c:v>838</c:v>
                </c:pt>
                <c:pt idx="420">
                  <c:v>840</c:v>
                </c:pt>
                <c:pt idx="421">
                  <c:v>842</c:v>
                </c:pt>
                <c:pt idx="422">
                  <c:v>844</c:v>
                </c:pt>
                <c:pt idx="423">
                  <c:v>846</c:v>
                </c:pt>
                <c:pt idx="424">
                  <c:v>848</c:v>
                </c:pt>
                <c:pt idx="425">
                  <c:v>850</c:v>
                </c:pt>
                <c:pt idx="426">
                  <c:v>852</c:v>
                </c:pt>
                <c:pt idx="427">
                  <c:v>854</c:v>
                </c:pt>
                <c:pt idx="428">
                  <c:v>856</c:v>
                </c:pt>
                <c:pt idx="429">
                  <c:v>858</c:v>
                </c:pt>
                <c:pt idx="430">
                  <c:v>860</c:v>
                </c:pt>
                <c:pt idx="431">
                  <c:v>862</c:v>
                </c:pt>
                <c:pt idx="432">
                  <c:v>864</c:v>
                </c:pt>
                <c:pt idx="433">
                  <c:v>866</c:v>
                </c:pt>
                <c:pt idx="434">
                  <c:v>868</c:v>
                </c:pt>
                <c:pt idx="435">
                  <c:v>870</c:v>
                </c:pt>
                <c:pt idx="436">
                  <c:v>872</c:v>
                </c:pt>
                <c:pt idx="437">
                  <c:v>874</c:v>
                </c:pt>
                <c:pt idx="438">
                  <c:v>876</c:v>
                </c:pt>
                <c:pt idx="439">
                  <c:v>878</c:v>
                </c:pt>
                <c:pt idx="440">
                  <c:v>880</c:v>
                </c:pt>
                <c:pt idx="441">
                  <c:v>882</c:v>
                </c:pt>
                <c:pt idx="442">
                  <c:v>884</c:v>
                </c:pt>
                <c:pt idx="443">
                  <c:v>886</c:v>
                </c:pt>
                <c:pt idx="444">
                  <c:v>888</c:v>
                </c:pt>
                <c:pt idx="445">
                  <c:v>890</c:v>
                </c:pt>
                <c:pt idx="446">
                  <c:v>892</c:v>
                </c:pt>
                <c:pt idx="447">
                  <c:v>894</c:v>
                </c:pt>
                <c:pt idx="448">
                  <c:v>896</c:v>
                </c:pt>
                <c:pt idx="449">
                  <c:v>898</c:v>
                </c:pt>
                <c:pt idx="450">
                  <c:v>900</c:v>
                </c:pt>
                <c:pt idx="451">
                  <c:v>902</c:v>
                </c:pt>
                <c:pt idx="452">
                  <c:v>904</c:v>
                </c:pt>
                <c:pt idx="453">
                  <c:v>906</c:v>
                </c:pt>
                <c:pt idx="454">
                  <c:v>908</c:v>
                </c:pt>
                <c:pt idx="455">
                  <c:v>910</c:v>
                </c:pt>
                <c:pt idx="456">
                  <c:v>912</c:v>
                </c:pt>
                <c:pt idx="457">
                  <c:v>914</c:v>
                </c:pt>
                <c:pt idx="458">
                  <c:v>916</c:v>
                </c:pt>
                <c:pt idx="459">
                  <c:v>918</c:v>
                </c:pt>
                <c:pt idx="460">
                  <c:v>920</c:v>
                </c:pt>
                <c:pt idx="461">
                  <c:v>922</c:v>
                </c:pt>
                <c:pt idx="462">
                  <c:v>924</c:v>
                </c:pt>
                <c:pt idx="463">
                  <c:v>926</c:v>
                </c:pt>
                <c:pt idx="464">
                  <c:v>928</c:v>
                </c:pt>
                <c:pt idx="465">
                  <c:v>930</c:v>
                </c:pt>
                <c:pt idx="466">
                  <c:v>932</c:v>
                </c:pt>
                <c:pt idx="467">
                  <c:v>934</c:v>
                </c:pt>
                <c:pt idx="468">
                  <c:v>936</c:v>
                </c:pt>
                <c:pt idx="469">
                  <c:v>938</c:v>
                </c:pt>
                <c:pt idx="470">
                  <c:v>940</c:v>
                </c:pt>
                <c:pt idx="471">
                  <c:v>942</c:v>
                </c:pt>
                <c:pt idx="472">
                  <c:v>944</c:v>
                </c:pt>
                <c:pt idx="473">
                  <c:v>946</c:v>
                </c:pt>
                <c:pt idx="474">
                  <c:v>948</c:v>
                </c:pt>
                <c:pt idx="475">
                  <c:v>950</c:v>
                </c:pt>
                <c:pt idx="476">
                  <c:v>952</c:v>
                </c:pt>
                <c:pt idx="477">
                  <c:v>954</c:v>
                </c:pt>
                <c:pt idx="478">
                  <c:v>956</c:v>
                </c:pt>
                <c:pt idx="479">
                  <c:v>958</c:v>
                </c:pt>
                <c:pt idx="480">
                  <c:v>960</c:v>
                </c:pt>
                <c:pt idx="481">
                  <c:v>962</c:v>
                </c:pt>
                <c:pt idx="482">
                  <c:v>964</c:v>
                </c:pt>
                <c:pt idx="483">
                  <c:v>966</c:v>
                </c:pt>
                <c:pt idx="484">
                  <c:v>968</c:v>
                </c:pt>
                <c:pt idx="485">
                  <c:v>970</c:v>
                </c:pt>
                <c:pt idx="486">
                  <c:v>972</c:v>
                </c:pt>
                <c:pt idx="487">
                  <c:v>974</c:v>
                </c:pt>
                <c:pt idx="488">
                  <c:v>976</c:v>
                </c:pt>
                <c:pt idx="489">
                  <c:v>978</c:v>
                </c:pt>
                <c:pt idx="490">
                  <c:v>980</c:v>
                </c:pt>
                <c:pt idx="491">
                  <c:v>982</c:v>
                </c:pt>
                <c:pt idx="492">
                  <c:v>984</c:v>
                </c:pt>
                <c:pt idx="493">
                  <c:v>986</c:v>
                </c:pt>
                <c:pt idx="494">
                  <c:v>988</c:v>
                </c:pt>
                <c:pt idx="495">
                  <c:v>990</c:v>
                </c:pt>
                <c:pt idx="496">
                  <c:v>992</c:v>
                </c:pt>
                <c:pt idx="497">
                  <c:v>994</c:v>
                </c:pt>
                <c:pt idx="498">
                  <c:v>996</c:v>
                </c:pt>
                <c:pt idx="499">
                  <c:v>998</c:v>
                </c:pt>
                <c:pt idx="500">
                  <c:v>1000</c:v>
                </c:pt>
                <c:pt idx="501">
                  <c:v>1002</c:v>
                </c:pt>
                <c:pt idx="502">
                  <c:v>1004</c:v>
                </c:pt>
                <c:pt idx="503">
                  <c:v>1006</c:v>
                </c:pt>
                <c:pt idx="504">
                  <c:v>1008</c:v>
                </c:pt>
                <c:pt idx="505">
                  <c:v>1010</c:v>
                </c:pt>
                <c:pt idx="506">
                  <c:v>1012</c:v>
                </c:pt>
                <c:pt idx="507">
                  <c:v>1014</c:v>
                </c:pt>
                <c:pt idx="508">
                  <c:v>1016</c:v>
                </c:pt>
                <c:pt idx="509">
                  <c:v>1018</c:v>
                </c:pt>
                <c:pt idx="510">
                  <c:v>1020</c:v>
                </c:pt>
                <c:pt idx="511">
                  <c:v>1022</c:v>
                </c:pt>
                <c:pt idx="512">
                  <c:v>1024</c:v>
                </c:pt>
                <c:pt idx="513">
                  <c:v>1026</c:v>
                </c:pt>
                <c:pt idx="514">
                  <c:v>1028</c:v>
                </c:pt>
                <c:pt idx="515">
                  <c:v>1030</c:v>
                </c:pt>
                <c:pt idx="516">
                  <c:v>1032</c:v>
                </c:pt>
                <c:pt idx="517">
                  <c:v>1034</c:v>
                </c:pt>
                <c:pt idx="518">
                  <c:v>1036</c:v>
                </c:pt>
                <c:pt idx="519">
                  <c:v>1038</c:v>
                </c:pt>
                <c:pt idx="520">
                  <c:v>1040</c:v>
                </c:pt>
                <c:pt idx="521">
                  <c:v>1042</c:v>
                </c:pt>
                <c:pt idx="522">
                  <c:v>1044</c:v>
                </c:pt>
                <c:pt idx="523">
                  <c:v>1046</c:v>
                </c:pt>
                <c:pt idx="524">
                  <c:v>1048</c:v>
                </c:pt>
                <c:pt idx="525">
                  <c:v>1050</c:v>
                </c:pt>
                <c:pt idx="526">
                  <c:v>1052</c:v>
                </c:pt>
                <c:pt idx="527">
                  <c:v>1054</c:v>
                </c:pt>
                <c:pt idx="528">
                  <c:v>1056</c:v>
                </c:pt>
                <c:pt idx="529">
                  <c:v>1058</c:v>
                </c:pt>
                <c:pt idx="530">
                  <c:v>1060</c:v>
                </c:pt>
                <c:pt idx="531">
                  <c:v>1062</c:v>
                </c:pt>
                <c:pt idx="532">
                  <c:v>1064</c:v>
                </c:pt>
                <c:pt idx="533">
                  <c:v>1066</c:v>
                </c:pt>
                <c:pt idx="534">
                  <c:v>1068</c:v>
                </c:pt>
                <c:pt idx="535">
                  <c:v>1070</c:v>
                </c:pt>
                <c:pt idx="536">
                  <c:v>1072</c:v>
                </c:pt>
                <c:pt idx="537">
                  <c:v>1074</c:v>
                </c:pt>
                <c:pt idx="538">
                  <c:v>1076</c:v>
                </c:pt>
                <c:pt idx="539">
                  <c:v>1078</c:v>
                </c:pt>
                <c:pt idx="540">
                  <c:v>1080</c:v>
                </c:pt>
                <c:pt idx="541">
                  <c:v>1082</c:v>
                </c:pt>
                <c:pt idx="542">
                  <c:v>1084</c:v>
                </c:pt>
                <c:pt idx="543">
                  <c:v>1086</c:v>
                </c:pt>
                <c:pt idx="544">
                  <c:v>1088</c:v>
                </c:pt>
                <c:pt idx="545">
                  <c:v>1090</c:v>
                </c:pt>
                <c:pt idx="546">
                  <c:v>1092</c:v>
                </c:pt>
                <c:pt idx="547">
                  <c:v>1094</c:v>
                </c:pt>
                <c:pt idx="548">
                  <c:v>1096</c:v>
                </c:pt>
                <c:pt idx="549">
                  <c:v>1098</c:v>
                </c:pt>
                <c:pt idx="550">
                  <c:v>1100</c:v>
                </c:pt>
                <c:pt idx="551">
                  <c:v>1102</c:v>
                </c:pt>
                <c:pt idx="552">
                  <c:v>1104</c:v>
                </c:pt>
                <c:pt idx="553">
                  <c:v>1106</c:v>
                </c:pt>
                <c:pt idx="554">
                  <c:v>1108</c:v>
                </c:pt>
                <c:pt idx="555">
                  <c:v>1110</c:v>
                </c:pt>
                <c:pt idx="556">
                  <c:v>1112</c:v>
                </c:pt>
                <c:pt idx="557">
                  <c:v>1114</c:v>
                </c:pt>
                <c:pt idx="558">
                  <c:v>1116</c:v>
                </c:pt>
                <c:pt idx="559">
                  <c:v>1118</c:v>
                </c:pt>
                <c:pt idx="560">
                  <c:v>1120</c:v>
                </c:pt>
                <c:pt idx="561">
                  <c:v>1122</c:v>
                </c:pt>
                <c:pt idx="562">
                  <c:v>1124</c:v>
                </c:pt>
                <c:pt idx="563">
                  <c:v>1126</c:v>
                </c:pt>
                <c:pt idx="564">
                  <c:v>1128</c:v>
                </c:pt>
                <c:pt idx="565">
                  <c:v>1130</c:v>
                </c:pt>
                <c:pt idx="566">
                  <c:v>1132</c:v>
                </c:pt>
                <c:pt idx="567">
                  <c:v>1134</c:v>
                </c:pt>
                <c:pt idx="568">
                  <c:v>1136</c:v>
                </c:pt>
                <c:pt idx="569">
                  <c:v>1138</c:v>
                </c:pt>
                <c:pt idx="570">
                  <c:v>1140</c:v>
                </c:pt>
                <c:pt idx="571">
                  <c:v>1142</c:v>
                </c:pt>
                <c:pt idx="572">
                  <c:v>1144</c:v>
                </c:pt>
                <c:pt idx="573">
                  <c:v>1146</c:v>
                </c:pt>
                <c:pt idx="574">
                  <c:v>1148</c:v>
                </c:pt>
                <c:pt idx="575">
                  <c:v>1150</c:v>
                </c:pt>
                <c:pt idx="576">
                  <c:v>1152</c:v>
                </c:pt>
                <c:pt idx="577">
                  <c:v>1154</c:v>
                </c:pt>
                <c:pt idx="578">
                  <c:v>1156</c:v>
                </c:pt>
                <c:pt idx="579">
                  <c:v>1158</c:v>
                </c:pt>
                <c:pt idx="580">
                  <c:v>1160</c:v>
                </c:pt>
                <c:pt idx="581">
                  <c:v>1162</c:v>
                </c:pt>
                <c:pt idx="582">
                  <c:v>1164</c:v>
                </c:pt>
                <c:pt idx="583">
                  <c:v>1166</c:v>
                </c:pt>
                <c:pt idx="584">
                  <c:v>1168</c:v>
                </c:pt>
                <c:pt idx="585">
                  <c:v>1170</c:v>
                </c:pt>
                <c:pt idx="586">
                  <c:v>1172</c:v>
                </c:pt>
                <c:pt idx="587">
                  <c:v>1174</c:v>
                </c:pt>
                <c:pt idx="588">
                  <c:v>1176</c:v>
                </c:pt>
                <c:pt idx="589">
                  <c:v>1178</c:v>
                </c:pt>
                <c:pt idx="590">
                  <c:v>1180</c:v>
                </c:pt>
                <c:pt idx="591">
                  <c:v>1182</c:v>
                </c:pt>
                <c:pt idx="592">
                  <c:v>1184</c:v>
                </c:pt>
                <c:pt idx="593">
                  <c:v>1186</c:v>
                </c:pt>
                <c:pt idx="594">
                  <c:v>1188</c:v>
                </c:pt>
                <c:pt idx="595">
                  <c:v>1190</c:v>
                </c:pt>
                <c:pt idx="596">
                  <c:v>1192</c:v>
                </c:pt>
                <c:pt idx="597">
                  <c:v>1194</c:v>
                </c:pt>
                <c:pt idx="598">
                  <c:v>1196</c:v>
                </c:pt>
                <c:pt idx="599">
                  <c:v>1198</c:v>
                </c:pt>
                <c:pt idx="600">
                  <c:v>1200</c:v>
                </c:pt>
                <c:pt idx="601">
                  <c:v>1202</c:v>
                </c:pt>
                <c:pt idx="602">
                  <c:v>1204</c:v>
                </c:pt>
                <c:pt idx="603">
                  <c:v>1206</c:v>
                </c:pt>
                <c:pt idx="604">
                  <c:v>1208</c:v>
                </c:pt>
                <c:pt idx="605">
                  <c:v>1210</c:v>
                </c:pt>
                <c:pt idx="606">
                  <c:v>1212</c:v>
                </c:pt>
                <c:pt idx="607">
                  <c:v>1214</c:v>
                </c:pt>
                <c:pt idx="608">
                  <c:v>1216</c:v>
                </c:pt>
                <c:pt idx="609">
                  <c:v>1218</c:v>
                </c:pt>
                <c:pt idx="610">
                  <c:v>1220</c:v>
                </c:pt>
                <c:pt idx="611">
                  <c:v>1222</c:v>
                </c:pt>
                <c:pt idx="612">
                  <c:v>1224</c:v>
                </c:pt>
                <c:pt idx="613">
                  <c:v>1226</c:v>
                </c:pt>
                <c:pt idx="614">
                  <c:v>1228</c:v>
                </c:pt>
                <c:pt idx="615">
                  <c:v>1230</c:v>
                </c:pt>
                <c:pt idx="616">
                  <c:v>1232</c:v>
                </c:pt>
                <c:pt idx="617">
                  <c:v>1234</c:v>
                </c:pt>
                <c:pt idx="618">
                  <c:v>1236</c:v>
                </c:pt>
                <c:pt idx="619">
                  <c:v>1238</c:v>
                </c:pt>
                <c:pt idx="620">
                  <c:v>1240</c:v>
                </c:pt>
                <c:pt idx="621">
                  <c:v>1242</c:v>
                </c:pt>
                <c:pt idx="622">
                  <c:v>1244</c:v>
                </c:pt>
                <c:pt idx="623">
                  <c:v>1246</c:v>
                </c:pt>
                <c:pt idx="624">
                  <c:v>1248</c:v>
                </c:pt>
                <c:pt idx="625">
                  <c:v>1250</c:v>
                </c:pt>
                <c:pt idx="626">
                  <c:v>1252</c:v>
                </c:pt>
                <c:pt idx="627">
                  <c:v>1254</c:v>
                </c:pt>
                <c:pt idx="628">
                  <c:v>1256</c:v>
                </c:pt>
                <c:pt idx="629">
                  <c:v>1258</c:v>
                </c:pt>
                <c:pt idx="630">
                  <c:v>1260</c:v>
                </c:pt>
                <c:pt idx="631">
                  <c:v>1262</c:v>
                </c:pt>
                <c:pt idx="632">
                  <c:v>1264</c:v>
                </c:pt>
                <c:pt idx="633">
                  <c:v>1266</c:v>
                </c:pt>
                <c:pt idx="634">
                  <c:v>1268</c:v>
                </c:pt>
                <c:pt idx="635">
                  <c:v>1270</c:v>
                </c:pt>
                <c:pt idx="636">
                  <c:v>1272</c:v>
                </c:pt>
                <c:pt idx="637">
                  <c:v>1274</c:v>
                </c:pt>
                <c:pt idx="638">
                  <c:v>1276</c:v>
                </c:pt>
                <c:pt idx="639">
                  <c:v>1278</c:v>
                </c:pt>
                <c:pt idx="640">
                  <c:v>1280</c:v>
                </c:pt>
                <c:pt idx="641">
                  <c:v>1282</c:v>
                </c:pt>
                <c:pt idx="642">
                  <c:v>1284</c:v>
                </c:pt>
                <c:pt idx="643">
                  <c:v>1286</c:v>
                </c:pt>
                <c:pt idx="644">
                  <c:v>1288</c:v>
                </c:pt>
                <c:pt idx="645">
                  <c:v>1290</c:v>
                </c:pt>
                <c:pt idx="646">
                  <c:v>1292</c:v>
                </c:pt>
                <c:pt idx="647">
                  <c:v>1294</c:v>
                </c:pt>
                <c:pt idx="648">
                  <c:v>1296</c:v>
                </c:pt>
                <c:pt idx="649">
                  <c:v>1298</c:v>
                </c:pt>
                <c:pt idx="650">
                  <c:v>1300</c:v>
                </c:pt>
                <c:pt idx="651">
                  <c:v>1302</c:v>
                </c:pt>
                <c:pt idx="652">
                  <c:v>1304</c:v>
                </c:pt>
                <c:pt idx="653">
                  <c:v>1306</c:v>
                </c:pt>
                <c:pt idx="654">
                  <c:v>1308</c:v>
                </c:pt>
                <c:pt idx="655">
                  <c:v>1310</c:v>
                </c:pt>
                <c:pt idx="656">
                  <c:v>1312</c:v>
                </c:pt>
                <c:pt idx="657">
                  <c:v>1314</c:v>
                </c:pt>
                <c:pt idx="658">
                  <c:v>1316</c:v>
                </c:pt>
                <c:pt idx="659">
                  <c:v>1318</c:v>
                </c:pt>
                <c:pt idx="660">
                  <c:v>1320</c:v>
                </c:pt>
                <c:pt idx="661">
                  <c:v>1322</c:v>
                </c:pt>
                <c:pt idx="662">
                  <c:v>1324</c:v>
                </c:pt>
                <c:pt idx="663">
                  <c:v>1326</c:v>
                </c:pt>
                <c:pt idx="664">
                  <c:v>1328</c:v>
                </c:pt>
                <c:pt idx="665">
                  <c:v>1330</c:v>
                </c:pt>
                <c:pt idx="666">
                  <c:v>1332</c:v>
                </c:pt>
                <c:pt idx="667">
                  <c:v>1334</c:v>
                </c:pt>
                <c:pt idx="668">
                  <c:v>1336</c:v>
                </c:pt>
                <c:pt idx="669">
                  <c:v>1338</c:v>
                </c:pt>
                <c:pt idx="670">
                  <c:v>1340</c:v>
                </c:pt>
                <c:pt idx="671">
                  <c:v>1342</c:v>
                </c:pt>
                <c:pt idx="672">
                  <c:v>1344</c:v>
                </c:pt>
                <c:pt idx="673">
                  <c:v>1346</c:v>
                </c:pt>
                <c:pt idx="674">
                  <c:v>1348</c:v>
                </c:pt>
                <c:pt idx="675">
                  <c:v>1350</c:v>
                </c:pt>
                <c:pt idx="676">
                  <c:v>1352</c:v>
                </c:pt>
                <c:pt idx="677">
                  <c:v>1354</c:v>
                </c:pt>
                <c:pt idx="678">
                  <c:v>1356</c:v>
                </c:pt>
                <c:pt idx="679">
                  <c:v>1358</c:v>
                </c:pt>
                <c:pt idx="680">
                  <c:v>1360</c:v>
                </c:pt>
                <c:pt idx="681">
                  <c:v>1362</c:v>
                </c:pt>
                <c:pt idx="682">
                  <c:v>1364</c:v>
                </c:pt>
                <c:pt idx="683">
                  <c:v>1366</c:v>
                </c:pt>
                <c:pt idx="684">
                  <c:v>1368</c:v>
                </c:pt>
                <c:pt idx="685">
                  <c:v>1370</c:v>
                </c:pt>
                <c:pt idx="686">
                  <c:v>1372</c:v>
                </c:pt>
                <c:pt idx="687">
                  <c:v>1374</c:v>
                </c:pt>
                <c:pt idx="688">
                  <c:v>1376</c:v>
                </c:pt>
                <c:pt idx="689">
                  <c:v>1378</c:v>
                </c:pt>
                <c:pt idx="690">
                  <c:v>1380</c:v>
                </c:pt>
                <c:pt idx="691">
                  <c:v>1382</c:v>
                </c:pt>
                <c:pt idx="692">
                  <c:v>1384</c:v>
                </c:pt>
                <c:pt idx="693">
                  <c:v>1386</c:v>
                </c:pt>
                <c:pt idx="694">
                  <c:v>1388</c:v>
                </c:pt>
                <c:pt idx="695">
                  <c:v>1390</c:v>
                </c:pt>
                <c:pt idx="696">
                  <c:v>1392</c:v>
                </c:pt>
                <c:pt idx="697">
                  <c:v>1394</c:v>
                </c:pt>
                <c:pt idx="698">
                  <c:v>1396</c:v>
                </c:pt>
                <c:pt idx="699">
                  <c:v>1398</c:v>
                </c:pt>
                <c:pt idx="700">
                  <c:v>1400</c:v>
                </c:pt>
                <c:pt idx="701">
                  <c:v>1402</c:v>
                </c:pt>
                <c:pt idx="702">
                  <c:v>1404</c:v>
                </c:pt>
                <c:pt idx="703">
                  <c:v>1406</c:v>
                </c:pt>
                <c:pt idx="704">
                  <c:v>1408</c:v>
                </c:pt>
                <c:pt idx="705">
                  <c:v>1410</c:v>
                </c:pt>
                <c:pt idx="706">
                  <c:v>1412</c:v>
                </c:pt>
                <c:pt idx="707">
                  <c:v>1414</c:v>
                </c:pt>
                <c:pt idx="708">
                  <c:v>1416</c:v>
                </c:pt>
                <c:pt idx="709">
                  <c:v>1418</c:v>
                </c:pt>
                <c:pt idx="710">
                  <c:v>1420</c:v>
                </c:pt>
                <c:pt idx="711">
                  <c:v>1422</c:v>
                </c:pt>
                <c:pt idx="712">
                  <c:v>1424</c:v>
                </c:pt>
                <c:pt idx="713">
                  <c:v>1426</c:v>
                </c:pt>
                <c:pt idx="714">
                  <c:v>1428</c:v>
                </c:pt>
                <c:pt idx="715">
                  <c:v>1430</c:v>
                </c:pt>
                <c:pt idx="716">
                  <c:v>1432</c:v>
                </c:pt>
                <c:pt idx="717">
                  <c:v>1434</c:v>
                </c:pt>
                <c:pt idx="718">
                  <c:v>1436</c:v>
                </c:pt>
                <c:pt idx="719">
                  <c:v>1438</c:v>
                </c:pt>
                <c:pt idx="720">
                  <c:v>1440</c:v>
                </c:pt>
                <c:pt idx="721">
                  <c:v>1442</c:v>
                </c:pt>
                <c:pt idx="722">
                  <c:v>1444</c:v>
                </c:pt>
                <c:pt idx="723">
                  <c:v>1446</c:v>
                </c:pt>
                <c:pt idx="724">
                  <c:v>1448</c:v>
                </c:pt>
                <c:pt idx="725">
                  <c:v>1450</c:v>
                </c:pt>
                <c:pt idx="726">
                  <c:v>1452</c:v>
                </c:pt>
                <c:pt idx="727">
                  <c:v>1454</c:v>
                </c:pt>
                <c:pt idx="728">
                  <c:v>1456</c:v>
                </c:pt>
                <c:pt idx="729">
                  <c:v>1458</c:v>
                </c:pt>
                <c:pt idx="730">
                  <c:v>1460</c:v>
                </c:pt>
                <c:pt idx="731">
                  <c:v>1462</c:v>
                </c:pt>
                <c:pt idx="732">
                  <c:v>1464</c:v>
                </c:pt>
                <c:pt idx="733">
                  <c:v>1466</c:v>
                </c:pt>
                <c:pt idx="734">
                  <c:v>1468</c:v>
                </c:pt>
                <c:pt idx="735">
                  <c:v>1470</c:v>
                </c:pt>
                <c:pt idx="736">
                  <c:v>1472</c:v>
                </c:pt>
                <c:pt idx="737">
                  <c:v>1474</c:v>
                </c:pt>
                <c:pt idx="738">
                  <c:v>1476</c:v>
                </c:pt>
                <c:pt idx="739">
                  <c:v>1478</c:v>
                </c:pt>
                <c:pt idx="740">
                  <c:v>1480</c:v>
                </c:pt>
                <c:pt idx="741">
                  <c:v>1482</c:v>
                </c:pt>
                <c:pt idx="742">
                  <c:v>1484</c:v>
                </c:pt>
                <c:pt idx="743">
                  <c:v>1486</c:v>
                </c:pt>
                <c:pt idx="744">
                  <c:v>1488</c:v>
                </c:pt>
                <c:pt idx="745">
                  <c:v>1490</c:v>
                </c:pt>
                <c:pt idx="746">
                  <c:v>1492</c:v>
                </c:pt>
                <c:pt idx="747">
                  <c:v>1494</c:v>
                </c:pt>
                <c:pt idx="748">
                  <c:v>1496</c:v>
                </c:pt>
                <c:pt idx="749">
                  <c:v>1498</c:v>
                </c:pt>
                <c:pt idx="750">
                  <c:v>1500</c:v>
                </c:pt>
                <c:pt idx="751">
                  <c:v>1502</c:v>
                </c:pt>
                <c:pt idx="752">
                  <c:v>1504</c:v>
                </c:pt>
                <c:pt idx="753">
                  <c:v>1506</c:v>
                </c:pt>
                <c:pt idx="754">
                  <c:v>1508</c:v>
                </c:pt>
                <c:pt idx="755">
                  <c:v>1510</c:v>
                </c:pt>
                <c:pt idx="756">
                  <c:v>1512</c:v>
                </c:pt>
                <c:pt idx="757">
                  <c:v>1514</c:v>
                </c:pt>
                <c:pt idx="758">
                  <c:v>1516</c:v>
                </c:pt>
                <c:pt idx="759">
                  <c:v>1518</c:v>
                </c:pt>
                <c:pt idx="760">
                  <c:v>1520</c:v>
                </c:pt>
                <c:pt idx="761">
                  <c:v>1522</c:v>
                </c:pt>
                <c:pt idx="762">
                  <c:v>1524</c:v>
                </c:pt>
                <c:pt idx="763">
                  <c:v>1526</c:v>
                </c:pt>
                <c:pt idx="764">
                  <c:v>1528</c:v>
                </c:pt>
                <c:pt idx="765">
                  <c:v>1530</c:v>
                </c:pt>
                <c:pt idx="766">
                  <c:v>1532</c:v>
                </c:pt>
                <c:pt idx="767">
                  <c:v>1534</c:v>
                </c:pt>
                <c:pt idx="768">
                  <c:v>1536</c:v>
                </c:pt>
                <c:pt idx="769">
                  <c:v>1538</c:v>
                </c:pt>
                <c:pt idx="770">
                  <c:v>1540</c:v>
                </c:pt>
                <c:pt idx="771">
                  <c:v>1542</c:v>
                </c:pt>
                <c:pt idx="772">
                  <c:v>1544</c:v>
                </c:pt>
                <c:pt idx="773">
                  <c:v>1546</c:v>
                </c:pt>
                <c:pt idx="774">
                  <c:v>1548</c:v>
                </c:pt>
                <c:pt idx="775">
                  <c:v>1550</c:v>
                </c:pt>
                <c:pt idx="776">
                  <c:v>1552</c:v>
                </c:pt>
                <c:pt idx="777">
                  <c:v>1554</c:v>
                </c:pt>
                <c:pt idx="778">
                  <c:v>1556</c:v>
                </c:pt>
                <c:pt idx="779">
                  <c:v>1558</c:v>
                </c:pt>
                <c:pt idx="780">
                  <c:v>1560</c:v>
                </c:pt>
                <c:pt idx="781">
                  <c:v>1562</c:v>
                </c:pt>
                <c:pt idx="782">
                  <c:v>1564</c:v>
                </c:pt>
                <c:pt idx="783">
                  <c:v>1566</c:v>
                </c:pt>
                <c:pt idx="784">
                  <c:v>1568</c:v>
                </c:pt>
                <c:pt idx="785">
                  <c:v>1570</c:v>
                </c:pt>
                <c:pt idx="786">
                  <c:v>1572</c:v>
                </c:pt>
                <c:pt idx="787">
                  <c:v>1574</c:v>
                </c:pt>
                <c:pt idx="788">
                  <c:v>1576</c:v>
                </c:pt>
                <c:pt idx="789">
                  <c:v>1578</c:v>
                </c:pt>
                <c:pt idx="790">
                  <c:v>1580</c:v>
                </c:pt>
                <c:pt idx="791">
                  <c:v>1582</c:v>
                </c:pt>
                <c:pt idx="792">
                  <c:v>1584</c:v>
                </c:pt>
                <c:pt idx="793">
                  <c:v>1586</c:v>
                </c:pt>
                <c:pt idx="794">
                  <c:v>1588</c:v>
                </c:pt>
                <c:pt idx="795">
                  <c:v>1590</c:v>
                </c:pt>
                <c:pt idx="796">
                  <c:v>1592</c:v>
                </c:pt>
                <c:pt idx="797">
                  <c:v>1594</c:v>
                </c:pt>
                <c:pt idx="798">
                  <c:v>1596</c:v>
                </c:pt>
                <c:pt idx="799">
                  <c:v>1598</c:v>
                </c:pt>
                <c:pt idx="800">
                  <c:v>1600</c:v>
                </c:pt>
                <c:pt idx="801">
                  <c:v>1602</c:v>
                </c:pt>
                <c:pt idx="802">
                  <c:v>1604</c:v>
                </c:pt>
                <c:pt idx="803">
                  <c:v>1606</c:v>
                </c:pt>
                <c:pt idx="804">
                  <c:v>1608</c:v>
                </c:pt>
                <c:pt idx="805">
                  <c:v>1610</c:v>
                </c:pt>
                <c:pt idx="806">
                  <c:v>1612</c:v>
                </c:pt>
                <c:pt idx="807">
                  <c:v>1614</c:v>
                </c:pt>
                <c:pt idx="808">
                  <c:v>1616</c:v>
                </c:pt>
                <c:pt idx="809">
                  <c:v>1618</c:v>
                </c:pt>
                <c:pt idx="810">
                  <c:v>1620</c:v>
                </c:pt>
                <c:pt idx="811">
                  <c:v>1622</c:v>
                </c:pt>
                <c:pt idx="812">
                  <c:v>1624</c:v>
                </c:pt>
                <c:pt idx="813">
                  <c:v>1626</c:v>
                </c:pt>
                <c:pt idx="814">
                  <c:v>1628</c:v>
                </c:pt>
                <c:pt idx="815">
                  <c:v>1630</c:v>
                </c:pt>
                <c:pt idx="816">
                  <c:v>1632</c:v>
                </c:pt>
                <c:pt idx="817">
                  <c:v>1634</c:v>
                </c:pt>
                <c:pt idx="818">
                  <c:v>1636</c:v>
                </c:pt>
                <c:pt idx="819">
                  <c:v>1638</c:v>
                </c:pt>
                <c:pt idx="820">
                  <c:v>1640</c:v>
                </c:pt>
                <c:pt idx="821">
                  <c:v>1642</c:v>
                </c:pt>
                <c:pt idx="822">
                  <c:v>1644</c:v>
                </c:pt>
                <c:pt idx="823">
                  <c:v>1646</c:v>
                </c:pt>
                <c:pt idx="824">
                  <c:v>1648</c:v>
                </c:pt>
                <c:pt idx="825">
                  <c:v>1650</c:v>
                </c:pt>
                <c:pt idx="826">
                  <c:v>1652</c:v>
                </c:pt>
                <c:pt idx="827">
                  <c:v>1654</c:v>
                </c:pt>
                <c:pt idx="828">
                  <c:v>1656</c:v>
                </c:pt>
                <c:pt idx="829">
                  <c:v>1658</c:v>
                </c:pt>
                <c:pt idx="830">
                  <c:v>1660</c:v>
                </c:pt>
                <c:pt idx="831">
                  <c:v>1662</c:v>
                </c:pt>
                <c:pt idx="832">
                  <c:v>1664</c:v>
                </c:pt>
                <c:pt idx="833">
                  <c:v>1666</c:v>
                </c:pt>
                <c:pt idx="834">
                  <c:v>1668</c:v>
                </c:pt>
                <c:pt idx="835">
                  <c:v>1670</c:v>
                </c:pt>
                <c:pt idx="836">
                  <c:v>1672</c:v>
                </c:pt>
                <c:pt idx="837">
                  <c:v>1674</c:v>
                </c:pt>
                <c:pt idx="838">
                  <c:v>1676</c:v>
                </c:pt>
                <c:pt idx="839">
                  <c:v>1678</c:v>
                </c:pt>
                <c:pt idx="840">
                  <c:v>1680</c:v>
                </c:pt>
                <c:pt idx="841">
                  <c:v>1682</c:v>
                </c:pt>
                <c:pt idx="842">
                  <c:v>1684</c:v>
                </c:pt>
                <c:pt idx="843">
                  <c:v>1686</c:v>
                </c:pt>
                <c:pt idx="844">
                  <c:v>1688</c:v>
                </c:pt>
                <c:pt idx="845">
                  <c:v>1690</c:v>
                </c:pt>
                <c:pt idx="846">
                  <c:v>1692</c:v>
                </c:pt>
                <c:pt idx="847">
                  <c:v>1694</c:v>
                </c:pt>
                <c:pt idx="848">
                  <c:v>1696</c:v>
                </c:pt>
                <c:pt idx="849">
                  <c:v>1698</c:v>
                </c:pt>
                <c:pt idx="850">
                  <c:v>1700</c:v>
                </c:pt>
                <c:pt idx="851">
                  <c:v>1702</c:v>
                </c:pt>
                <c:pt idx="852">
                  <c:v>1704</c:v>
                </c:pt>
                <c:pt idx="853">
                  <c:v>1706</c:v>
                </c:pt>
                <c:pt idx="854">
                  <c:v>1708</c:v>
                </c:pt>
                <c:pt idx="855">
                  <c:v>1710</c:v>
                </c:pt>
                <c:pt idx="856">
                  <c:v>1712</c:v>
                </c:pt>
                <c:pt idx="857">
                  <c:v>1714</c:v>
                </c:pt>
                <c:pt idx="858">
                  <c:v>1716</c:v>
                </c:pt>
                <c:pt idx="859">
                  <c:v>1718</c:v>
                </c:pt>
                <c:pt idx="860">
                  <c:v>1720</c:v>
                </c:pt>
                <c:pt idx="861">
                  <c:v>1722</c:v>
                </c:pt>
                <c:pt idx="862">
                  <c:v>1724</c:v>
                </c:pt>
                <c:pt idx="863">
                  <c:v>1726</c:v>
                </c:pt>
                <c:pt idx="864">
                  <c:v>1728</c:v>
                </c:pt>
                <c:pt idx="865">
                  <c:v>1730</c:v>
                </c:pt>
                <c:pt idx="866">
                  <c:v>1732</c:v>
                </c:pt>
                <c:pt idx="867">
                  <c:v>1734</c:v>
                </c:pt>
                <c:pt idx="868">
                  <c:v>1736</c:v>
                </c:pt>
                <c:pt idx="869">
                  <c:v>1738</c:v>
                </c:pt>
                <c:pt idx="870">
                  <c:v>1740</c:v>
                </c:pt>
                <c:pt idx="871">
                  <c:v>1742</c:v>
                </c:pt>
                <c:pt idx="872">
                  <c:v>1744</c:v>
                </c:pt>
                <c:pt idx="873">
                  <c:v>1746</c:v>
                </c:pt>
                <c:pt idx="874">
                  <c:v>1748</c:v>
                </c:pt>
                <c:pt idx="875">
                  <c:v>1750</c:v>
                </c:pt>
                <c:pt idx="876">
                  <c:v>1752</c:v>
                </c:pt>
                <c:pt idx="877">
                  <c:v>1754</c:v>
                </c:pt>
                <c:pt idx="878">
                  <c:v>1756</c:v>
                </c:pt>
                <c:pt idx="879">
                  <c:v>1758</c:v>
                </c:pt>
                <c:pt idx="880">
                  <c:v>1760</c:v>
                </c:pt>
                <c:pt idx="881">
                  <c:v>1762</c:v>
                </c:pt>
                <c:pt idx="882">
                  <c:v>1764</c:v>
                </c:pt>
                <c:pt idx="883">
                  <c:v>1766</c:v>
                </c:pt>
                <c:pt idx="884">
                  <c:v>1768</c:v>
                </c:pt>
                <c:pt idx="885">
                  <c:v>1770</c:v>
                </c:pt>
                <c:pt idx="886">
                  <c:v>1772</c:v>
                </c:pt>
                <c:pt idx="887">
                  <c:v>1774</c:v>
                </c:pt>
                <c:pt idx="888">
                  <c:v>1776</c:v>
                </c:pt>
                <c:pt idx="889">
                  <c:v>1778</c:v>
                </c:pt>
                <c:pt idx="890">
                  <c:v>1780</c:v>
                </c:pt>
                <c:pt idx="891">
                  <c:v>1782</c:v>
                </c:pt>
                <c:pt idx="892">
                  <c:v>1784</c:v>
                </c:pt>
                <c:pt idx="893">
                  <c:v>1786</c:v>
                </c:pt>
                <c:pt idx="894">
                  <c:v>1788</c:v>
                </c:pt>
                <c:pt idx="895">
                  <c:v>1790</c:v>
                </c:pt>
                <c:pt idx="896">
                  <c:v>1792</c:v>
                </c:pt>
                <c:pt idx="897">
                  <c:v>1794</c:v>
                </c:pt>
                <c:pt idx="898">
                  <c:v>1796</c:v>
                </c:pt>
                <c:pt idx="899">
                  <c:v>1798</c:v>
                </c:pt>
                <c:pt idx="900">
                  <c:v>1800</c:v>
                </c:pt>
                <c:pt idx="901">
                  <c:v>1802</c:v>
                </c:pt>
                <c:pt idx="902">
                  <c:v>1804</c:v>
                </c:pt>
                <c:pt idx="903">
                  <c:v>1806</c:v>
                </c:pt>
                <c:pt idx="904">
                  <c:v>1808</c:v>
                </c:pt>
                <c:pt idx="905">
                  <c:v>1810</c:v>
                </c:pt>
                <c:pt idx="906">
                  <c:v>1812</c:v>
                </c:pt>
                <c:pt idx="907">
                  <c:v>1814</c:v>
                </c:pt>
                <c:pt idx="908">
                  <c:v>1816</c:v>
                </c:pt>
                <c:pt idx="909">
                  <c:v>1818</c:v>
                </c:pt>
                <c:pt idx="910">
                  <c:v>1820</c:v>
                </c:pt>
                <c:pt idx="911">
                  <c:v>1822</c:v>
                </c:pt>
                <c:pt idx="912">
                  <c:v>1824</c:v>
                </c:pt>
                <c:pt idx="913">
                  <c:v>1826</c:v>
                </c:pt>
                <c:pt idx="914">
                  <c:v>1828</c:v>
                </c:pt>
                <c:pt idx="915">
                  <c:v>1830</c:v>
                </c:pt>
                <c:pt idx="916">
                  <c:v>1832</c:v>
                </c:pt>
                <c:pt idx="917">
                  <c:v>1834</c:v>
                </c:pt>
                <c:pt idx="918">
                  <c:v>1836</c:v>
                </c:pt>
                <c:pt idx="919">
                  <c:v>1838</c:v>
                </c:pt>
                <c:pt idx="920">
                  <c:v>1840</c:v>
                </c:pt>
                <c:pt idx="921">
                  <c:v>1842</c:v>
                </c:pt>
                <c:pt idx="922">
                  <c:v>1844</c:v>
                </c:pt>
                <c:pt idx="923">
                  <c:v>1846</c:v>
                </c:pt>
                <c:pt idx="924">
                  <c:v>1848</c:v>
                </c:pt>
                <c:pt idx="925">
                  <c:v>1850</c:v>
                </c:pt>
                <c:pt idx="926">
                  <c:v>1852</c:v>
                </c:pt>
                <c:pt idx="927">
                  <c:v>1854</c:v>
                </c:pt>
                <c:pt idx="928">
                  <c:v>1856</c:v>
                </c:pt>
                <c:pt idx="929">
                  <c:v>1858</c:v>
                </c:pt>
                <c:pt idx="930">
                  <c:v>1860</c:v>
                </c:pt>
                <c:pt idx="931">
                  <c:v>1862</c:v>
                </c:pt>
                <c:pt idx="932">
                  <c:v>1864</c:v>
                </c:pt>
                <c:pt idx="933">
                  <c:v>1866</c:v>
                </c:pt>
                <c:pt idx="934">
                  <c:v>1868</c:v>
                </c:pt>
                <c:pt idx="935">
                  <c:v>1870</c:v>
                </c:pt>
                <c:pt idx="936">
                  <c:v>1872</c:v>
                </c:pt>
                <c:pt idx="937">
                  <c:v>1874</c:v>
                </c:pt>
                <c:pt idx="938">
                  <c:v>1876</c:v>
                </c:pt>
                <c:pt idx="939">
                  <c:v>1878</c:v>
                </c:pt>
                <c:pt idx="940">
                  <c:v>1880</c:v>
                </c:pt>
                <c:pt idx="941">
                  <c:v>1882</c:v>
                </c:pt>
                <c:pt idx="942">
                  <c:v>1884</c:v>
                </c:pt>
                <c:pt idx="943">
                  <c:v>1886</c:v>
                </c:pt>
                <c:pt idx="944">
                  <c:v>1888</c:v>
                </c:pt>
                <c:pt idx="945">
                  <c:v>1890</c:v>
                </c:pt>
                <c:pt idx="946">
                  <c:v>1892</c:v>
                </c:pt>
                <c:pt idx="947">
                  <c:v>1894</c:v>
                </c:pt>
                <c:pt idx="948">
                  <c:v>1896</c:v>
                </c:pt>
                <c:pt idx="949">
                  <c:v>1898</c:v>
                </c:pt>
                <c:pt idx="950">
                  <c:v>1900</c:v>
                </c:pt>
                <c:pt idx="951">
                  <c:v>1902</c:v>
                </c:pt>
                <c:pt idx="952">
                  <c:v>1904</c:v>
                </c:pt>
                <c:pt idx="953">
                  <c:v>1906</c:v>
                </c:pt>
                <c:pt idx="954">
                  <c:v>1908</c:v>
                </c:pt>
                <c:pt idx="955">
                  <c:v>1910</c:v>
                </c:pt>
                <c:pt idx="956">
                  <c:v>1912</c:v>
                </c:pt>
                <c:pt idx="957">
                  <c:v>1914</c:v>
                </c:pt>
                <c:pt idx="958">
                  <c:v>1916</c:v>
                </c:pt>
                <c:pt idx="959">
                  <c:v>1918</c:v>
                </c:pt>
                <c:pt idx="960">
                  <c:v>1920</c:v>
                </c:pt>
                <c:pt idx="961">
                  <c:v>1922</c:v>
                </c:pt>
                <c:pt idx="962">
                  <c:v>1924</c:v>
                </c:pt>
                <c:pt idx="963">
                  <c:v>1926</c:v>
                </c:pt>
                <c:pt idx="964">
                  <c:v>1928</c:v>
                </c:pt>
                <c:pt idx="965">
                  <c:v>1930</c:v>
                </c:pt>
                <c:pt idx="966">
                  <c:v>1932</c:v>
                </c:pt>
                <c:pt idx="967">
                  <c:v>1934</c:v>
                </c:pt>
                <c:pt idx="968">
                  <c:v>1936</c:v>
                </c:pt>
                <c:pt idx="969">
                  <c:v>1938</c:v>
                </c:pt>
                <c:pt idx="970">
                  <c:v>1940</c:v>
                </c:pt>
                <c:pt idx="971">
                  <c:v>1942</c:v>
                </c:pt>
                <c:pt idx="972">
                  <c:v>1944</c:v>
                </c:pt>
                <c:pt idx="973">
                  <c:v>1946</c:v>
                </c:pt>
                <c:pt idx="974">
                  <c:v>1948</c:v>
                </c:pt>
                <c:pt idx="975">
                  <c:v>1950</c:v>
                </c:pt>
                <c:pt idx="976">
                  <c:v>1952</c:v>
                </c:pt>
                <c:pt idx="977">
                  <c:v>1954</c:v>
                </c:pt>
                <c:pt idx="978">
                  <c:v>1956</c:v>
                </c:pt>
                <c:pt idx="979">
                  <c:v>1958</c:v>
                </c:pt>
                <c:pt idx="980">
                  <c:v>1960</c:v>
                </c:pt>
                <c:pt idx="981">
                  <c:v>1962</c:v>
                </c:pt>
                <c:pt idx="982">
                  <c:v>1964</c:v>
                </c:pt>
                <c:pt idx="983">
                  <c:v>1966</c:v>
                </c:pt>
                <c:pt idx="984">
                  <c:v>1968</c:v>
                </c:pt>
                <c:pt idx="985">
                  <c:v>1970</c:v>
                </c:pt>
                <c:pt idx="986">
                  <c:v>1972</c:v>
                </c:pt>
                <c:pt idx="987">
                  <c:v>1974</c:v>
                </c:pt>
                <c:pt idx="988">
                  <c:v>1976</c:v>
                </c:pt>
                <c:pt idx="989">
                  <c:v>1978</c:v>
                </c:pt>
                <c:pt idx="990">
                  <c:v>1980</c:v>
                </c:pt>
                <c:pt idx="991">
                  <c:v>1982</c:v>
                </c:pt>
                <c:pt idx="992">
                  <c:v>1984</c:v>
                </c:pt>
                <c:pt idx="993">
                  <c:v>1986</c:v>
                </c:pt>
                <c:pt idx="994">
                  <c:v>1988</c:v>
                </c:pt>
                <c:pt idx="995">
                  <c:v>1990</c:v>
                </c:pt>
                <c:pt idx="996">
                  <c:v>1992</c:v>
                </c:pt>
                <c:pt idx="997">
                  <c:v>1994</c:v>
                </c:pt>
                <c:pt idx="998">
                  <c:v>1996</c:v>
                </c:pt>
                <c:pt idx="999">
                  <c:v>1998</c:v>
                </c:pt>
                <c:pt idx="1000">
                  <c:v>2000</c:v>
                </c:pt>
                <c:pt idx="1001">
                  <c:v>2002</c:v>
                </c:pt>
                <c:pt idx="1002">
                  <c:v>2004</c:v>
                </c:pt>
                <c:pt idx="1003">
                  <c:v>2006</c:v>
                </c:pt>
                <c:pt idx="1004">
                  <c:v>2008</c:v>
                </c:pt>
                <c:pt idx="1005">
                  <c:v>2010</c:v>
                </c:pt>
                <c:pt idx="1006">
                  <c:v>2012</c:v>
                </c:pt>
                <c:pt idx="1007">
                  <c:v>2014</c:v>
                </c:pt>
                <c:pt idx="1008">
                  <c:v>2016</c:v>
                </c:pt>
                <c:pt idx="1009">
                  <c:v>2018</c:v>
                </c:pt>
                <c:pt idx="1010">
                  <c:v>2020</c:v>
                </c:pt>
                <c:pt idx="1011">
                  <c:v>2022</c:v>
                </c:pt>
                <c:pt idx="1012">
                  <c:v>2024</c:v>
                </c:pt>
                <c:pt idx="1013">
                  <c:v>2026</c:v>
                </c:pt>
                <c:pt idx="1014">
                  <c:v>2028</c:v>
                </c:pt>
                <c:pt idx="1015">
                  <c:v>2030</c:v>
                </c:pt>
                <c:pt idx="1016">
                  <c:v>2032</c:v>
                </c:pt>
                <c:pt idx="1017">
                  <c:v>2034</c:v>
                </c:pt>
                <c:pt idx="1018">
                  <c:v>2036</c:v>
                </c:pt>
                <c:pt idx="1019">
                  <c:v>2038</c:v>
                </c:pt>
                <c:pt idx="1020">
                  <c:v>2040</c:v>
                </c:pt>
                <c:pt idx="1021">
                  <c:v>2042</c:v>
                </c:pt>
                <c:pt idx="1022">
                  <c:v>2044</c:v>
                </c:pt>
                <c:pt idx="1023">
                  <c:v>2046</c:v>
                </c:pt>
                <c:pt idx="1024">
                  <c:v>2048</c:v>
                </c:pt>
                <c:pt idx="1025">
                  <c:v>2050</c:v>
                </c:pt>
                <c:pt idx="1026">
                  <c:v>2052</c:v>
                </c:pt>
                <c:pt idx="1027">
                  <c:v>2054</c:v>
                </c:pt>
                <c:pt idx="1028">
                  <c:v>2056</c:v>
                </c:pt>
                <c:pt idx="1029">
                  <c:v>2058</c:v>
                </c:pt>
                <c:pt idx="1030">
                  <c:v>2060</c:v>
                </c:pt>
                <c:pt idx="1031">
                  <c:v>2062</c:v>
                </c:pt>
                <c:pt idx="1032">
                  <c:v>2064</c:v>
                </c:pt>
                <c:pt idx="1033">
                  <c:v>2066</c:v>
                </c:pt>
                <c:pt idx="1034">
                  <c:v>2068</c:v>
                </c:pt>
                <c:pt idx="1035">
                  <c:v>2070</c:v>
                </c:pt>
                <c:pt idx="1036">
                  <c:v>2072</c:v>
                </c:pt>
                <c:pt idx="1037">
                  <c:v>2074</c:v>
                </c:pt>
                <c:pt idx="1038">
                  <c:v>2076</c:v>
                </c:pt>
                <c:pt idx="1039">
                  <c:v>2078</c:v>
                </c:pt>
                <c:pt idx="1040">
                  <c:v>2080</c:v>
                </c:pt>
                <c:pt idx="1041">
                  <c:v>2082</c:v>
                </c:pt>
                <c:pt idx="1042">
                  <c:v>2084</c:v>
                </c:pt>
                <c:pt idx="1043">
                  <c:v>2086</c:v>
                </c:pt>
                <c:pt idx="1044">
                  <c:v>2088</c:v>
                </c:pt>
                <c:pt idx="1045">
                  <c:v>2090</c:v>
                </c:pt>
                <c:pt idx="1046">
                  <c:v>2092</c:v>
                </c:pt>
                <c:pt idx="1047">
                  <c:v>2094</c:v>
                </c:pt>
                <c:pt idx="1048">
                  <c:v>2096</c:v>
                </c:pt>
                <c:pt idx="1049">
                  <c:v>2098</c:v>
                </c:pt>
                <c:pt idx="1050">
                  <c:v>2100</c:v>
                </c:pt>
                <c:pt idx="1051">
                  <c:v>2102</c:v>
                </c:pt>
                <c:pt idx="1052">
                  <c:v>2104</c:v>
                </c:pt>
                <c:pt idx="1053">
                  <c:v>2106</c:v>
                </c:pt>
                <c:pt idx="1054">
                  <c:v>2108</c:v>
                </c:pt>
                <c:pt idx="1055">
                  <c:v>2110</c:v>
                </c:pt>
                <c:pt idx="1056">
                  <c:v>2112</c:v>
                </c:pt>
                <c:pt idx="1057">
                  <c:v>2114</c:v>
                </c:pt>
                <c:pt idx="1058">
                  <c:v>2116</c:v>
                </c:pt>
                <c:pt idx="1059">
                  <c:v>2118</c:v>
                </c:pt>
                <c:pt idx="1060">
                  <c:v>2120</c:v>
                </c:pt>
                <c:pt idx="1061">
                  <c:v>2122</c:v>
                </c:pt>
                <c:pt idx="1062">
                  <c:v>2124</c:v>
                </c:pt>
                <c:pt idx="1063">
                  <c:v>2126</c:v>
                </c:pt>
                <c:pt idx="1064">
                  <c:v>2128</c:v>
                </c:pt>
                <c:pt idx="1065">
                  <c:v>2130</c:v>
                </c:pt>
                <c:pt idx="1066">
                  <c:v>2132</c:v>
                </c:pt>
                <c:pt idx="1067">
                  <c:v>2134</c:v>
                </c:pt>
                <c:pt idx="1068">
                  <c:v>2136</c:v>
                </c:pt>
                <c:pt idx="1069">
                  <c:v>2138</c:v>
                </c:pt>
                <c:pt idx="1070">
                  <c:v>2140</c:v>
                </c:pt>
                <c:pt idx="1071">
                  <c:v>2142</c:v>
                </c:pt>
                <c:pt idx="1072">
                  <c:v>2144</c:v>
                </c:pt>
                <c:pt idx="1073">
                  <c:v>2146</c:v>
                </c:pt>
                <c:pt idx="1074">
                  <c:v>2148</c:v>
                </c:pt>
                <c:pt idx="1075">
                  <c:v>2150</c:v>
                </c:pt>
                <c:pt idx="1076">
                  <c:v>2152</c:v>
                </c:pt>
                <c:pt idx="1077">
                  <c:v>2154</c:v>
                </c:pt>
                <c:pt idx="1078">
                  <c:v>2156</c:v>
                </c:pt>
                <c:pt idx="1079">
                  <c:v>2158</c:v>
                </c:pt>
                <c:pt idx="1080">
                  <c:v>2160</c:v>
                </c:pt>
                <c:pt idx="1081">
                  <c:v>2162</c:v>
                </c:pt>
                <c:pt idx="1082">
                  <c:v>2164</c:v>
                </c:pt>
                <c:pt idx="1083">
                  <c:v>2166</c:v>
                </c:pt>
                <c:pt idx="1084">
                  <c:v>2168</c:v>
                </c:pt>
                <c:pt idx="1085">
                  <c:v>2170</c:v>
                </c:pt>
                <c:pt idx="1086">
                  <c:v>2172</c:v>
                </c:pt>
                <c:pt idx="1087">
                  <c:v>2174</c:v>
                </c:pt>
                <c:pt idx="1088">
                  <c:v>2176</c:v>
                </c:pt>
                <c:pt idx="1089">
                  <c:v>2178</c:v>
                </c:pt>
                <c:pt idx="1090">
                  <c:v>2180</c:v>
                </c:pt>
                <c:pt idx="1091">
                  <c:v>2182</c:v>
                </c:pt>
                <c:pt idx="1092">
                  <c:v>2184</c:v>
                </c:pt>
                <c:pt idx="1093">
                  <c:v>2186</c:v>
                </c:pt>
                <c:pt idx="1094">
                  <c:v>2188</c:v>
                </c:pt>
                <c:pt idx="1095">
                  <c:v>2190</c:v>
                </c:pt>
                <c:pt idx="1096">
                  <c:v>2192</c:v>
                </c:pt>
                <c:pt idx="1097">
                  <c:v>2194</c:v>
                </c:pt>
                <c:pt idx="1098">
                  <c:v>2196</c:v>
                </c:pt>
                <c:pt idx="1099">
                  <c:v>2198</c:v>
                </c:pt>
                <c:pt idx="1100">
                  <c:v>2200</c:v>
                </c:pt>
                <c:pt idx="1101">
                  <c:v>2202</c:v>
                </c:pt>
                <c:pt idx="1102">
                  <c:v>2204</c:v>
                </c:pt>
                <c:pt idx="1103">
                  <c:v>2206</c:v>
                </c:pt>
                <c:pt idx="1104">
                  <c:v>2208</c:v>
                </c:pt>
                <c:pt idx="1105">
                  <c:v>2210</c:v>
                </c:pt>
                <c:pt idx="1106">
                  <c:v>2212</c:v>
                </c:pt>
                <c:pt idx="1107">
                  <c:v>2214</c:v>
                </c:pt>
                <c:pt idx="1108">
                  <c:v>2216</c:v>
                </c:pt>
                <c:pt idx="1109">
                  <c:v>2218</c:v>
                </c:pt>
                <c:pt idx="1110">
                  <c:v>2220</c:v>
                </c:pt>
                <c:pt idx="1111">
                  <c:v>2222</c:v>
                </c:pt>
                <c:pt idx="1112">
                  <c:v>2224</c:v>
                </c:pt>
                <c:pt idx="1113">
                  <c:v>2226</c:v>
                </c:pt>
                <c:pt idx="1114">
                  <c:v>2228</c:v>
                </c:pt>
                <c:pt idx="1115">
                  <c:v>2230</c:v>
                </c:pt>
                <c:pt idx="1116">
                  <c:v>2232</c:v>
                </c:pt>
                <c:pt idx="1117">
                  <c:v>2234</c:v>
                </c:pt>
                <c:pt idx="1118">
                  <c:v>2236</c:v>
                </c:pt>
                <c:pt idx="1119">
                  <c:v>2238</c:v>
                </c:pt>
                <c:pt idx="1120">
                  <c:v>2240</c:v>
                </c:pt>
                <c:pt idx="1121">
                  <c:v>2242</c:v>
                </c:pt>
                <c:pt idx="1122">
                  <c:v>2244</c:v>
                </c:pt>
                <c:pt idx="1123">
                  <c:v>2246</c:v>
                </c:pt>
                <c:pt idx="1124">
                  <c:v>2248</c:v>
                </c:pt>
                <c:pt idx="1125">
                  <c:v>2250</c:v>
                </c:pt>
                <c:pt idx="1126">
                  <c:v>2252</c:v>
                </c:pt>
                <c:pt idx="1127">
                  <c:v>2254</c:v>
                </c:pt>
                <c:pt idx="1128">
                  <c:v>2256</c:v>
                </c:pt>
                <c:pt idx="1129">
                  <c:v>2258</c:v>
                </c:pt>
                <c:pt idx="1130">
                  <c:v>2260</c:v>
                </c:pt>
                <c:pt idx="1131">
                  <c:v>2262</c:v>
                </c:pt>
                <c:pt idx="1132">
                  <c:v>2264</c:v>
                </c:pt>
                <c:pt idx="1133">
                  <c:v>2266</c:v>
                </c:pt>
                <c:pt idx="1134">
                  <c:v>2268</c:v>
                </c:pt>
                <c:pt idx="1135">
                  <c:v>2270</c:v>
                </c:pt>
                <c:pt idx="1136">
                  <c:v>2272</c:v>
                </c:pt>
                <c:pt idx="1137">
                  <c:v>2274</c:v>
                </c:pt>
                <c:pt idx="1138">
                  <c:v>2276</c:v>
                </c:pt>
                <c:pt idx="1139">
                  <c:v>2278</c:v>
                </c:pt>
                <c:pt idx="1140">
                  <c:v>2280</c:v>
                </c:pt>
                <c:pt idx="1141">
                  <c:v>2282</c:v>
                </c:pt>
                <c:pt idx="1142">
                  <c:v>2284</c:v>
                </c:pt>
                <c:pt idx="1143">
                  <c:v>2286</c:v>
                </c:pt>
                <c:pt idx="1144">
                  <c:v>2288</c:v>
                </c:pt>
                <c:pt idx="1145">
                  <c:v>2290</c:v>
                </c:pt>
                <c:pt idx="1146">
                  <c:v>2292</c:v>
                </c:pt>
                <c:pt idx="1147">
                  <c:v>2294</c:v>
                </c:pt>
                <c:pt idx="1148">
                  <c:v>2296</c:v>
                </c:pt>
                <c:pt idx="1149">
                  <c:v>2298</c:v>
                </c:pt>
                <c:pt idx="1150">
                  <c:v>2300</c:v>
                </c:pt>
                <c:pt idx="1151">
                  <c:v>2302</c:v>
                </c:pt>
                <c:pt idx="1152">
                  <c:v>2304</c:v>
                </c:pt>
                <c:pt idx="1153">
                  <c:v>2306</c:v>
                </c:pt>
                <c:pt idx="1154">
                  <c:v>2308</c:v>
                </c:pt>
                <c:pt idx="1155">
                  <c:v>2310</c:v>
                </c:pt>
                <c:pt idx="1156">
                  <c:v>2312</c:v>
                </c:pt>
                <c:pt idx="1157">
                  <c:v>2314</c:v>
                </c:pt>
                <c:pt idx="1158">
                  <c:v>2316</c:v>
                </c:pt>
                <c:pt idx="1159">
                  <c:v>2318</c:v>
                </c:pt>
                <c:pt idx="1160">
                  <c:v>2320</c:v>
                </c:pt>
                <c:pt idx="1161">
                  <c:v>2322</c:v>
                </c:pt>
                <c:pt idx="1162">
                  <c:v>2324</c:v>
                </c:pt>
                <c:pt idx="1163">
                  <c:v>2326</c:v>
                </c:pt>
                <c:pt idx="1164">
                  <c:v>2328</c:v>
                </c:pt>
                <c:pt idx="1165">
                  <c:v>2330</c:v>
                </c:pt>
                <c:pt idx="1166">
                  <c:v>2332</c:v>
                </c:pt>
                <c:pt idx="1167">
                  <c:v>2334</c:v>
                </c:pt>
                <c:pt idx="1168">
                  <c:v>2336</c:v>
                </c:pt>
                <c:pt idx="1169">
                  <c:v>2338</c:v>
                </c:pt>
                <c:pt idx="1170">
                  <c:v>2340</c:v>
                </c:pt>
                <c:pt idx="1171">
                  <c:v>2342</c:v>
                </c:pt>
                <c:pt idx="1172">
                  <c:v>2344</c:v>
                </c:pt>
                <c:pt idx="1173">
                  <c:v>2346</c:v>
                </c:pt>
                <c:pt idx="1174">
                  <c:v>2348</c:v>
                </c:pt>
                <c:pt idx="1175">
                  <c:v>2350</c:v>
                </c:pt>
                <c:pt idx="1176">
                  <c:v>2352</c:v>
                </c:pt>
                <c:pt idx="1177">
                  <c:v>2354</c:v>
                </c:pt>
                <c:pt idx="1178">
                  <c:v>2356</c:v>
                </c:pt>
                <c:pt idx="1179">
                  <c:v>2358</c:v>
                </c:pt>
                <c:pt idx="1180">
                  <c:v>2360</c:v>
                </c:pt>
                <c:pt idx="1181">
                  <c:v>2362</c:v>
                </c:pt>
                <c:pt idx="1182">
                  <c:v>2364</c:v>
                </c:pt>
                <c:pt idx="1183">
                  <c:v>2366</c:v>
                </c:pt>
                <c:pt idx="1184">
                  <c:v>2368</c:v>
                </c:pt>
                <c:pt idx="1185">
                  <c:v>2370</c:v>
                </c:pt>
                <c:pt idx="1186">
                  <c:v>2372</c:v>
                </c:pt>
                <c:pt idx="1187">
                  <c:v>2374</c:v>
                </c:pt>
                <c:pt idx="1188">
                  <c:v>2376</c:v>
                </c:pt>
                <c:pt idx="1189">
                  <c:v>2378</c:v>
                </c:pt>
                <c:pt idx="1190">
                  <c:v>2380</c:v>
                </c:pt>
                <c:pt idx="1191">
                  <c:v>2382</c:v>
                </c:pt>
                <c:pt idx="1192">
                  <c:v>2384</c:v>
                </c:pt>
                <c:pt idx="1193">
                  <c:v>2386</c:v>
                </c:pt>
                <c:pt idx="1194">
                  <c:v>2388</c:v>
                </c:pt>
                <c:pt idx="1195">
                  <c:v>2390</c:v>
                </c:pt>
                <c:pt idx="1196">
                  <c:v>2392</c:v>
                </c:pt>
                <c:pt idx="1197">
                  <c:v>2394</c:v>
                </c:pt>
                <c:pt idx="1198">
                  <c:v>2396</c:v>
                </c:pt>
                <c:pt idx="1199">
                  <c:v>2398</c:v>
                </c:pt>
                <c:pt idx="1200">
                  <c:v>2400</c:v>
                </c:pt>
                <c:pt idx="1201">
                  <c:v>2402</c:v>
                </c:pt>
                <c:pt idx="1202">
                  <c:v>2404</c:v>
                </c:pt>
                <c:pt idx="1203">
                  <c:v>2406</c:v>
                </c:pt>
                <c:pt idx="1204">
                  <c:v>2408</c:v>
                </c:pt>
                <c:pt idx="1205">
                  <c:v>2410</c:v>
                </c:pt>
                <c:pt idx="1206">
                  <c:v>2412</c:v>
                </c:pt>
                <c:pt idx="1207">
                  <c:v>2414</c:v>
                </c:pt>
                <c:pt idx="1208">
                  <c:v>2416</c:v>
                </c:pt>
                <c:pt idx="1209">
                  <c:v>2418</c:v>
                </c:pt>
                <c:pt idx="1210">
                  <c:v>2420</c:v>
                </c:pt>
                <c:pt idx="1211">
                  <c:v>2422</c:v>
                </c:pt>
                <c:pt idx="1212">
                  <c:v>2424</c:v>
                </c:pt>
                <c:pt idx="1213">
                  <c:v>2426</c:v>
                </c:pt>
                <c:pt idx="1214">
                  <c:v>2428</c:v>
                </c:pt>
                <c:pt idx="1215">
                  <c:v>2430</c:v>
                </c:pt>
                <c:pt idx="1216">
                  <c:v>2432</c:v>
                </c:pt>
                <c:pt idx="1217">
                  <c:v>2434</c:v>
                </c:pt>
                <c:pt idx="1218">
                  <c:v>2436</c:v>
                </c:pt>
                <c:pt idx="1219">
                  <c:v>2438</c:v>
                </c:pt>
                <c:pt idx="1220">
                  <c:v>2440</c:v>
                </c:pt>
                <c:pt idx="1221">
                  <c:v>2442</c:v>
                </c:pt>
                <c:pt idx="1222">
                  <c:v>2444</c:v>
                </c:pt>
                <c:pt idx="1223">
                  <c:v>2446</c:v>
                </c:pt>
                <c:pt idx="1224">
                  <c:v>2448</c:v>
                </c:pt>
                <c:pt idx="1225">
                  <c:v>2450</c:v>
                </c:pt>
                <c:pt idx="1226">
                  <c:v>2452</c:v>
                </c:pt>
                <c:pt idx="1227">
                  <c:v>2454</c:v>
                </c:pt>
                <c:pt idx="1228">
                  <c:v>2456</c:v>
                </c:pt>
                <c:pt idx="1229">
                  <c:v>2458</c:v>
                </c:pt>
                <c:pt idx="1230">
                  <c:v>2460</c:v>
                </c:pt>
                <c:pt idx="1231">
                  <c:v>2462</c:v>
                </c:pt>
                <c:pt idx="1232">
                  <c:v>2464</c:v>
                </c:pt>
                <c:pt idx="1233">
                  <c:v>2466</c:v>
                </c:pt>
                <c:pt idx="1234">
                  <c:v>2468</c:v>
                </c:pt>
                <c:pt idx="1235">
                  <c:v>2470</c:v>
                </c:pt>
                <c:pt idx="1236">
                  <c:v>2472</c:v>
                </c:pt>
                <c:pt idx="1237">
                  <c:v>2474</c:v>
                </c:pt>
                <c:pt idx="1238">
                  <c:v>2476</c:v>
                </c:pt>
                <c:pt idx="1239">
                  <c:v>2478</c:v>
                </c:pt>
                <c:pt idx="1240">
                  <c:v>2480</c:v>
                </c:pt>
                <c:pt idx="1241">
                  <c:v>2482</c:v>
                </c:pt>
                <c:pt idx="1242">
                  <c:v>2484</c:v>
                </c:pt>
                <c:pt idx="1243">
                  <c:v>2486</c:v>
                </c:pt>
                <c:pt idx="1244">
                  <c:v>2488</c:v>
                </c:pt>
                <c:pt idx="1245">
                  <c:v>2490</c:v>
                </c:pt>
                <c:pt idx="1246">
                  <c:v>2492</c:v>
                </c:pt>
                <c:pt idx="1247">
                  <c:v>2494</c:v>
                </c:pt>
                <c:pt idx="1248">
                  <c:v>2496</c:v>
                </c:pt>
                <c:pt idx="1249">
                  <c:v>2498</c:v>
                </c:pt>
                <c:pt idx="1250">
                  <c:v>2500</c:v>
                </c:pt>
                <c:pt idx="1251">
                  <c:v>2502</c:v>
                </c:pt>
                <c:pt idx="1252">
                  <c:v>2504</c:v>
                </c:pt>
                <c:pt idx="1253">
                  <c:v>2506</c:v>
                </c:pt>
                <c:pt idx="1254">
                  <c:v>2508</c:v>
                </c:pt>
                <c:pt idx="1255">
                  <c:v>2510</c:v>
                </c:pt>
                <c:pt idx="1256">
                  <c:v>2512</c:v>
                </c:pt>
                <c:pt idx="1257">
                  <c:v>2514</c:v>
                </c:pt>
                <c:pt idx="1258">
                  <c:v>2516</c:v>
                </c:pt>
                <c:pt idx="1259">
                  <c:v>2518</c:v>
                </c:pt>
                <c:pt idx="1260">
                  <c:v>2520</c:v>
                </c:pt>
                <c:pt idx="1261">
                  <c:v>2522</c:v>
                </c:pt>
                <c:pt idx="1262">
                  <c:v>2524</c:v>
                </c:pt>
                <c:pt idx="1263">
                  <c:v>2526</c:v>
                </c:pt>
                <c:pt idx="1264">
                  <c:v>2528</c:v>
                </c:pt>
                <c:pt idx="1265">
                  <c:v>2530</c:v>
                </c:pt>
                <c:pt idx="1266">
                  <c:v>2532</c:v>
                </c:pt>
                <c:pt idx="1267">
                  <c:v>2534</c:v>
                </c:pt>
                <c:pt idx="1268">
                  <c:v>2536</c:v>
                </c:pt>
                <c:pt idx="1269">
                  <c:v>2538</c:v>
                </c:pt>
                <c:pt idx="1270">
                  <c:v>2540</c:v>
                </c:pt>
                <c:pt idx="1271">
                  <c:v>2542</c:v>
                </c:pt>
                <c:pt idx="1272">
                  <c:v>2544</c:v>
                </c:pt>
                <c:pt idx="1273">
                  <c:v>2546</c:v>
                </c:pt>
                <c:pt idx="1274">
                  <c:v>2548</c:v>
                </c:pt>
                <c:pt idx="1275">
                  <c:v>2550</c:v>
                </c:pt>
                <c:pt idx="1276">
                  <c:v>2552</c:v>
                </c:pt>
                <c:pt idx="1277">
                  <c:v>2554</c:v>
                </c:pt>
                <c:pt idx="1278">
                  <c:v>2556</c:v>
                </c:pt>
                <c:pt idx="1279">
                  <c:v>2558</c:v>
                </c:pt>
                <c:pt idx="1280">
                  <c:v>2560</c:v>
                </c:pt>
                <c:pt idx="1281">
                  <c:v>2562</c:v>
                </c:pt>
                <c:pt idx="1282">
                  <c:v>2564</c:v>
                </c:pt>
                <c:pt idx="1283">
                  <c:v>2566</c:v>
                </c:pt>
                <c:pt idx="1284">
                  <c:v>2568</c:v>
                </c:pt>
                <c:pt idx="1285">
                  <c:v>2570</c:v>
                </c:pt>
                <c:pt idx="1286">
                  <c:v>2572</c:v>
                </c:pt>
                <c:pt idx="1287">
                  <c:v>2574</c:v>
                </c:pt>
                <c:pt idx="1288">
                  <c:v>2576</c:v>
                </c:pt>
                <c:pt idx="1289">
                  <c:v>2578</c:v>
                </c:pt>
                <c:pt idx="1290">
                  <c:v>2580</c:v>
                </c:pt>
                <c:pt idx="1291">
                  <c:v>2582</c:v>
                </c:pt>
                <c:pt idx="1292">
                  <c:v>2584</c:v>
                </c:pt>
                <c:pt idx="1293">
                  <c:v>2586</c:v>
                </c:pt>
                <c:pt idx="1294">
                  <c:v>2588</c:v>
                </c:pt>
                <c:pt idx="1295">
                  <c:v>2590</c:v>
                </c:pt>
                <c:pt idx="1296">
                  <c:v>2592</c:v>
                </c:pt>
                <c:pt idx="1297">
                  <c:v>2594</c:v>
                </c:pt>
                <c:pt idx="1298">
                  <c:v>2596</c:v>
                </c:pt>
                <c:pt idx="1299">
                  <c:v>2598</c:v>
                </c:pt>
                <c:pt idx="1300">
                  <c:v>2600</c:v>
                </c:pt>
                <c:pt idx="1301">
                  <c:v>2602</c:v>
                </c:pt>
                <c:pt idx="1302">
                  <c:v>2604</c:v>
                </c:pt>
                <c:pt idx="1303">
                  <c:v>2606</c:v>
                </c:pt>
                <c:pt idx="1304">
                  <c:v>2608</c:v>
                </c:pt>
                <c:pt idx="1305">
                  <c:v>2610</c:v>
                </c:pt>
                <c:pt idx="1306">
                  <c:v>2612</c:v>
                </c:pt>
                <c:pt idx="1307">
                  <c:v>2614</c:v>
                </c:pt>
                <c:pt idx="1308">
                  <c:v>2616</c:v>
                </c:pt>
                <c:pt idx="1309">
                  <c:v>2618</c:v>
                </c:pt>
                <c:pt idx="1310">
                  <c:v>2620</c:v>
                </c:pt>
                <c:pt idx="1311">
                  <c:v>2622</c:v>
                </c:pt>
                <c:pt idx="1312">
                  <c:v>2624</c:v>
                </c:pt>
                <c:pt idx="1313">
                  <c:v>2626</c:v>
                </c:pt>
                <c:pt idx="1314">
                  <c:v>2628</c:v>
                </c:pt>
                <c:pt idx="1315">
                  <c:v>2630</c:v>
                </c:pt>
                <c:pt idx="1316">
                  <c:v>2632</c:v>
                </c:pt>
                <c:pt idx="1317">
                  <c:v>2634</c:v>
                </c:pt>
                <c:pt idx="1318">
                  <c:v>2636</c:v>
                </c:pt>
                <c:pt idx="1319">
                  <c:v>2638</c:v>
                </c:pt>
                <c:pt idx="1320">
                  <c:v>2640</c:v>
                </c:pt>
                <c:pt idx="1321">
                  <c:v>2642</c:v>
                </c:pt>
                <c:pt idx="1322">
                  <c:v>2644</c:v>
                </c:pt>
                <c:pt idx="1323">
                  <c:v>2646</c:v>
                </c:pt>
                <c:pt idx="1324">
                  <c:v>2648</c:v>
                </c:pt>
                <c:pt idx="1325">
                  <c:v>2650</c:v>
                </c:pt>
                <c:pt idx="1326">
                  <c:v>2652</c:v>
                </c:pt>
                <c:pt idx="1327">
                  <c:v>2654</c:v>
                </c:pt>
                <c:pt idx="1328">
                  <c:v>2656</c:v>
                </c:pt>
                <c:pt idx="1329">
                  <c:v>2658</c:v>
                </c:pt>
                <c:pt idx="1330">
                  <c:v>2660</c:v>
                </c:pt>
                <c:pt idx="1331">
                  <c:v>2662</c:v>
                </c:pt>
                <c:pt idx="1332">
                  <c:v>2664</c:v>
                </c:pt>
                <c:pt idx="1333">
                  <c:v>2666</c:v>
                </c:pt>
                <c:pt idx="1334">
                  <c:v>2668</c:v>
                </c:pt>
                <c:pt idx="1335">
                  <c:v>2670</c:v>
                </c:pt>
                <c:pt idx="1336">
                  <c:v>2672</c:v>
                </c:pt>
                <c:pt idx="1337">
                  <c:v>2674</c:v>
                </c:pt>
                <c:pt idx="1338">
                  <c:v>2676</c:v>
                </c:pt>
                <c:pt idx="1339">
                  <c:v>2678</c:v>
                </c:pt>
                <c:pt idx="1340">
                  <c:v>2680</c:v>
                </c:pt>
                <c:pt idx="1341">
                  <c:v>2682</c:v>
                </c:pt>
                <c:pt idx="1342">
                  <c:v>2684</c:v>
                </c:pt>
                <c:pt idx="1343">
                  <c:v>2686</c:v>
                </c:pt>
                <c:pt idx="1344">
                  <c:v>2688</c:v>
                </c:pt>
                <c:pt idx="1345">
                  <c:v>2690</c:v>
                </c:pt>
                <c:pt idx="1346">
                  <c:v>2692</c:v>
                </c:pt>
                <c:pt idx="1347">
                  <c:v>2694</c:v>
                </c:pt>
                <c:pt idx="1348">
                  <c:v>2696</c:v>
                </c:pt>
                <c:pt idx="1349">
                  <c:v>2698</c:v>
                </c:pt>
                <c:pt idx="1350">
                  <c:v>2700</c:v>
                </c:pt>
                <c:pt idx="1351">
                  <c:v>2702</c:v>
                </c:pt>
                <c:pt idx="1352">
                  <c:v>2704</c:v>
                </c:pt>
                <c:pt idx="1353">
                  <c:v>2706</c:v>
                </c:pt>
                <c:pt idx="1354">
                  <c:v>2708</c:v>
                </c:pt>
                <c:pt idx="1355">
                  <c:v>2710</c:v>
                </c:pt>
                <c:pt idx="1356">
                  <c:v>2712</c:v>
                </c:pt>
                <c:pt idx="1357">
                  <c:v>2714</c:v>
                </c:pt>
                <c:pt idx="1358">
                  <c:v>2716</c:v>
                </c:pt>
                <c:pt idx="1359">
                  <c:v>2718</c:v>
                </c:pt>
                <c:pt idx="1360">
                  <c:v>2720</c:v>
                </c:pt>
                <c:pt idx="1361">
                  <c:v>2722</c:v>
                </c:pt>
                <c:pt idx="1362">
                  <c:v>2724</c:v>
                </c:pt>
                <c:pt idx="1363">
                  <c:v>2726</c:v>
                </c:pt>
                <c:pt idx="1364">
                  <c:v>2728</c:v>
                </c:pt>
                <c:pt idx="1365">
                  <c:v>2730</c:v>
                </c:pt>
                <c:pt idx="1366">
                  <c:v>2732</c:v>
                </c:pt>
                <c:pt idx="1367">
                  <c:v>2734</c:v>
                </c:pt>
                <c:pt idx="1368">
                  <c:v>2736</c:v>
                </c:pt>
                <c:pt idx="1369">
                  <c:v>2738</c:v>
                </c:pt>
                <c:pt idx="1370">
                  <c:v>2740</c:v>
                </c:pt>
                <c:pt idx="1371">
                  <c:v>2742</c:v>
                </c:pt>
                <c:pt idx="1372">
                  <c:v>2744</c:v>
                </c:pt>
                <c:pt idx="1373">
                  <c:v>2746</c:v>
                </c:pt>
                <c:pt idx="1374">
                  <c:v>2748</c:v>
                </c:pt>
                <c:pt idx="1375">
                  <c:v>2750</c:v>
                </c:pt>
                <c:pt idx="1376">
                  <c:v>2752</c:v>
                </c:pt>
                <c:pt idx="1377">
                  <c:v>2754</c:v>
                </c:pt>
                <c:pt idx="1378">
                  <c:v>2756</c:v>
                </c:pt>
                <c:pt idx="1379">
                  <c:v>2758</c:v>
                </c:pt>
                <c:pt idx="1380">
                  <c:v>2760</c:v>
                </c:pt>
                <c:pt idx="1381">
                  <c:v>2762</c:v>
                </c:pt>
                <c:pt idx="1382">
                  <c:v>2764</c:v>
                </c:pt>
                <c:pt idx="1383">
                  <c:v>2766</c:v>
                </c:pt>
                <c:pt idx="1384">
                  <c:v>2768</c:v>
                </c:pt>
                <c:pt idx="1385">
                  <c:v>2770</c:v>
                </c:pt>
                <c:pt idx="1386">
                  <c:v>2772</c:v>
                </c:pt>
                <c:pt idx="1387">
                  <c:v>2774</c:v>
                </c:pt>
                <c:pt idx="1388">
                  <c:v>2776</c:v>
                </c:pt>
                <c:pt idx="1389">
                  <c:v>2778</c:v>
                </c:pt>
                <c:pt idx="1390">
                  <c:v>2780</c:v>
                </c:pt>
                <c:pt idx="1391">
                  <c:v>2782</c:v>
                </c:pt>
                <c:pt idx="1392">
                  <c:v>2784</c:v>
                </c:pt>
                <c:pt idx="1393">
                  <c:v>2786</c:v>
                </c:pt>
                <c:pt idx="1394">
                  <c:v>2788</c:v>
                </c:pt>
                <c:pt idx="1395">
                  <c:v>2790</c:v>
                </c:pt>
                <c:pt idx="1396">
                  <c:v>2792</c:v>
                </c:pt>
                <c:pt idx="1397">
                  <c:v>2794</c:v>
                </c:pt>
                <c:pt idx="1398">
                  <c:v>2796</c:v>
                </c:pt>
                <c:pt idx="1399">
                  <c:v>2798</c:v>
                </c:pt>
                <c:pt idx="1400">
                  <c:v>2800</c:v>
                </c:pt>
                <c:pt idx="1401">
                  <c:v>2802</c:v>
                </c:pt>
                <c:pt idx="1402">
                  <c:v>2804</c:v>
                </c:pt>
                <c:pt idx="1403">
                  <c:v>2806</c:v>
                </c:pt>
                <c:pt idx="1404">
                  <c:v>2808</c:v>
                </c:pt>
                <c:pt idx="1405">
                  <c:v>2810</c:v>
                </c:pt>
                <c:pt idx="1406">
                  <c:v>2812</c:v>
                </c:pt>
                <c:pt idx="1407">
                  <c:v>2814</c:v>
                </c:pt>
                <c:pt idx="1408">
                  <c:v>2816</c:v>
                </c:pt>
                <c:pt idx="1409">
                  <c:v>2818</c:v>
                </c:pt>
                <c:pt idx="1410">
                  <c:v>2820</c:v>
                </c:pt>
                <c:pt idx="1411">
                  <c:v>2822</c:v>
                </c:pt>
                <c:pt idx="1412">
                  <c:v>2824</c:v>
                </c:pt>
                <c:pt idx="1413">
                  <c:v>2826</c:v>
                </c:pt>
                <c:pt idx="1414">
                  <c:v>2828</c:v>
                </c:pt>
                <c:pt idx="1415">
                  <c:v>2830</c:v>
                </c:pt>
                <c:pt idx="1416">
                  <c:v>2832</c:v>
                </c:pt>
                <c:pt idx="1417">
                  <c:v>2834</c:v>
                </c:pt>
                <c:pt idx="1418">
                  <c:v>2836</c:v>
                </c:pt>
                <c:pt idx="1419">
                  <c:v>2838</c:v>
                </c:pt>
                <c:pt idx="1420">
                  <c:v>2840</c:v>
                </c:pt>
                <c:pt idx="1421">
                  <c:v>2842</c:v>
                </c:pt>
                <c:pt idx="1422">
                  <c:v>2844</c:v>
                </c:pt>
                <c:pt idx="1423">
                  <c:v>2846</c:v>
                </c:pt>
                <c:pt idx="1424">
                  <c:v>2848</c:v>
                </c:pt>
                <c:pt idx="1425">
                  <c:v>2850</c:v>
                </c:pt>
                <c:pt idx="1426">
                  <c:v>2852</c:v>
                </c:pt>
                <c:pt idx="1427">
                  <c:v>2854</c:v>
                </c:pt>
                <c:pt idx="1428">
                  <c:v>2856</c:v>
                </c:pt>
                <c:pt idx="1429">
                  <c:v>2858</c:v>
                </c:pt>
                <c:pt idx="1430">
                  <c:v>2860</c:v>
                </c:pt>
                <c:pt idx="1431">
                  <c:v>2862</c:v>
                </c:pt>
                <c:pt idx="1432">
                  <c:v>2864</c:v>
                </c:pt>
                <c:pt idx="1433">
                  <c:v>2866</c:v>
                </c:pt>
                <c:pt idx="1434">
                  <c:v>2868</c:v>
                </c:pt>
                <c:pt idx="1435">
                  <c:v>2870</c:v>
                </c:pt>
                <c:pt idx="1436">
                  <c:v>2872</c:v>
                </c:pt>
                <c:pt idx="1437">
                  <c:v>2874</c:v>
                </c:pt>
                <c:pt idx="1438">
                  <c:v>2876</c:v>
                </c:pt>
                <c:pt idx="1439">
                  <c:v>2878</c:v>
                </c:pt>
                <c:pt idx="1440">
                  <c:v>2880</c:v>
                </c:pt>
                <c:pt idx="1441">
                  <c:v>2882</c:v>
                </c:pt>
                <c:pt idx="1442">
                  <c:v>2884</c:v>
                </c:pt>
                <c:pt idx="1443">
                  <c:v>2886</c:v>
                </c:pt>
                <c:pt idx="1444">
                  <c:v>2888</c:v>
                </c:pt>
                <c:pt idx="1445">
                  <c:v>2890</c:v>
                </c:pt>
                <c:pt idx="1446">
                  <c:v>2892</c:v>
                </c:pt>
                <c:pt idx="1447">
                  <c:v>2894</c:v>
                </c:pt>
                <c:pt idx="1448">
                  <c:v>2896</c:v>
                </c:pt>
                <c:pt idx="1449">
                  <c:v>2898</c:v>
                </c:pt>
                <c:pt idx="1450">
                  <c:v>2900</c:v>
                </c:pt>
                <c:pt idx="1451">
                  <c:v>2902</c:v>
                </c:pt>
                <c:pt idx="1452">
                  <c:v>2904</c:v>
                </c:pt>
                <c:pt idx="1453">
                  <c:v>2906</c:v>
                </c:pt>
                <c:pt idx="1454">
                  <c:v>2908</c:v>
                </c:pt>
                <c:pt idx="1455">
                  <c:v>2910</c:v>
                </c:pt>
                <c:pt idx="1456">
                  <c:v>2912</c:v>
                </c:pt>
                <c:pt idx="1457">
                  <c:v>2914</c:v>
                </c:pt>
                <c:pt idx="1458">
                  <c:v>2916</c:v>
                </c:pt>
                <c:pt idx="1459">
                  <c:v>2918</c:v>
                </c:pt>
                <c:pt idx="1460">
                  <c:v>2920</c:v>
                </c:pt>
                <c:pt idx="1461">
                  <c:v>2922</c:v>
                </c:pt>
                <c:pt idx="1462">
                  <c:v>2924</c:v>
                </c:pt>
                <c:pt idx="1463">
                  <c:v>2926</c:v>
                </c:pt>
                <c:pt idx="1464">
                  <c:v>2928</c:v>
                </c:pt>
                <c:pt idx="1465">
                  <c:v>2930</c:v>
                </c:pt>
                <c:pt idx="1466">
                  <c:v>2932</c:v>
                </c:pt>
                <c:pt idx="1467">
                  <c:v>2934</c:v>
                </c:pt>
                <c:pt idx="1468">
                  <c:v>2936</c:v>
                </c:pt>
                <c:pt idx="1469">
                  <c:v>2938</c:v>
                </c:pt>
                <c:pt idx="1470">
                  <c:v>2940</c:v>
                </c:pt>
                <c:pt idx="1471">
                  <c:v>2942</c:v>
                </c:pt>
                <c:pt idx="1472">
                  <c:v>2944</c:v>
                </c:pt>
                <c:pt idx="1473">
                  <c:v>2946</c:v>
                </c:pt>
                <c:pt idx="1474">
                  <c:v>2948</c:v>
                </c:pt>
                <c:pt idx="1475">
                  <c:v>2950</c:v>
                </c:pt>
                <c:pt idx="1476">
                  <c:v>2952</c:v>
                </c:pt>
                <c:pt idx="1477">
                  <c:v>2954</c:v>
                </c:pt>
                <c:pt idx="1478">
                  <c:v>2956</c:v>
                </c:pt>
                <c:pt idx="1479">
                  <c:v>2958</c:v>
                </c:pt>
                <c:pt idx="1480">
                  <c:v>2960</c:v>
                </c:pt>
                <c:pt idx="1481">
                  <c:v>2962</c:v>
                </c:pt>
                <c:pt idx="1482">
                  <c:v>2964</c:v>
                </c:pt>
                <c:pt idx="1483">
                  <c:v>2966</c:v>
                </c:pt>
                <c:pt idx="1484">
                  <c:v>2968</c:v>
                </c:pt>
                <c:pt idx="1485">
                  <c:v>2970</c:v>
                </c:pt>
                <c:pt idx="1486">
                  <c:v>2972</c:v>
                </c:pt>
                <c:pt idx="1487">
                  <c:v>2974</c:v>
                </c:pt>
                <c:pt idx="1488">
                  <c:v>2976</c:v>
                </c:pt>
                <c:pt idx="1489">
                  <c:v>2978</c:v>
                </c:pt>
                <c:pt idx="1490">
                  <c:v>2980</c:v>
                </c:pt>
                <c:pt idx="1491">
                  <c:v>2982</c:v>
                </c:pt>
                <c:pt idx="1492">
                  <c:v>2984</c:v>
                </c:pt>
                <c:pt idx="1493">
                  <c:v>2986</c:v>
                </c:pt>
                <c:pt idx="1494">
                  <c:v>2988</c:v>
                </c:pt>
                <c:pt idx="1495">
                  <c:v>2990</c:v>
                </c:pt>
                <c:pt idx="1496">
                  <c:v>2992</c:v>
                </c:pt>
                <c:pt idx="1497">
                  <c:v>2994</c:v>
                </c:pt>
                <c:pt idx="1498">
                  <c:v>2996</c:v>
                </c:pt>
                <c:pt idx="1499">
                  <c:v>2998</c:v>
                </c:pt>
                <c:pt idx="1500">
                  <c:v>3000</c:v>
                </c:pt>
                <c:pt idx="1501">
                  <c:v>3002</c:v>
                </c:pt>
                <c:pt idx="1502">
                  <c:v>3004</c:v>
                </c:pt>
                <c:pt idx="1503">
                  <c:v>3006</c:v>
                </c:pt>
                <c:pt idx="1504">
                  <c:v>3008</c:v>
                </c:pt>
                <c:pt idx="1505">
                  <c:v>3010</c:v>
                </c:pt>
                <c:pt idx="1506">
                  <c:v>3012</c:v>
                </c:pt>
                <c:pt idx="1507">
                  <c:v>3014</c:v>
                </c:pt>
                <c:pt idx="1508">
                  <c:v>3016</c:v>
                </c:pt>
                <c:pt idx="1509">
                  <c:v>3018</c:v>
                </c:pt>
                <c:pt idx="1510">
                  <c:v>3020</c:v>
                </c:pt>
                <c:pt idx="1511">
                  <c:v>3022</c:v>
                </c:pt>
                <c:pt idx="1512">
                  <c:v>3024</c:v>
                </c:pt>
                <c:pt idx="1513">
                  <c:v>3026</c:v>
                </c:pt>
                <c:pt idx="1514">
                  <c:v>3028</c:v>
                </c:pt>
                <c:pt idx="1515">
                  <c:v>3030</c:v>
                </c:pt>
                <c:pt idx="1516">
                  <c:v>3032</c:v>
                </c:pt>
                <c:pt idx="1517">
                  <c:v>3034</c:v>
                </c:pt>
                <c:pt idx="1518">
                  <c:v>3036</c:v>
                </c:pt>
                <c:pt idx="1519">
                  <c:v>3038</c:v>
                </c:pt>
                <c:pt idx="1520">
                  <c:v>3040</c:v>
                </c:pt>
                <c:pt idx="1521">
                  <c:v>3042</c:v>
                </c:pt>
                <c:pt idx="1522">
                  <c:v>3044</c:v>
                </c:pt>
                <c:pt idx="1523">
                  <c:v>3046</c:v>
                </c:pt>
                <c:pt idx="1524">
                  <c:v>3048</c:v>
                </c:pt>
                <c:pt idx="1525">
                  <c:v>3050</c:v>
                </c:pt>
                <c:pt idx="1526">
                  <c:v>3052</c:v>
                </c:pt>
                <c:pt idx="1527">
                  <c:v>3054</c:v>
                </c:pt>
                <c:pt idx="1528">
                  <c:v>3056</c:v>
                </c:pt>
                <c:pt idx="1529">
                  <c:v>3058</c:v>
                </c:pt>
                <c:pt idx="1530">
                  <c:v>3060</c:v>
                </c:pt>
                <c:pt idx="1531">
                  <c:v>3062</c:v>
                </c:pt>
                <c:pt idx="1532">
                  <c:v>3064</c:v>
                </c:pt>
                <c:pt idx="1533">
                  <c:v>3066</c:v>
                </c:pt>
                <c:pt idx="1534">
                  <c:v>3068</c:v>
                </c:pt>
                <c:pt idx="1535">
                  <c:v>3070</c:v>
                </c:pt>
                <c:pt idx="1536">
                  <c:v>3072</c:v>
                </c:pt>
                <c:pt idx="1537">
                  <c:v>3074</c:v>
                </c:pt>
                <c:pt idx="1538">
                  <c:v>3076</c:v>
                </c:pt>
                <c:pt idx="1539">
                  <c:v>3078</c:v>
                </c:pt>
                <c:pt idx="1540">
                  <c:v>3080</c:v>
                </c:pt>
                <c:pt idx="1541">
                  <c:v>3082</c:v>
                </c:pt>
                <c:pt idx="1542">
                  <c:v>3084</c:v>
                </c:pt>
                <c:pt idx="1543">
                  <c:v>3086</c:v>
                </c:pt>
                <c:pt idx="1544">
                  <c:v>3088</c:v>
                </c:pt>
                <c:pt idx="1545">
                  <c:v>3090</c:v>
                </c:pt>
                <c:pt idx="1546">
                  <c:v>3092</c:v>
                </c:pt>
                <c:pt idx="1547">
                  <c:v>3094</c:v>
                </c:pt>
                <c:pt idx="1548">
                  <c:v>3096</c:v>
                </c:pt>
                <c:pt idx="1549">
                  <c:v>3098</c:v>
                </c:pt>
                <c:pt idx="1550">
                  <c:v>3100</c:v>
                </c:pt>
                <c:pt idx="1551">
                  <c:v>3102</c:v>
                </c:pt>
                <c:pt idx="1552">
                  <c:v>3104</c:v>
                </c:pt>
                <c:pt idx="1553">
                  <c:v>3106</c:v>
                </c:pt>
                <c:pt idx="1554">
                  <c:v>3108</c:v>
                </c:pt>
                <c:pt idx="1555">
                  <c:v>3110</c:v>
                </c:pt>
                <c:pt idx="1556">
                  <c:v>3112</c:v>
                </c:pt>
                <c:pt idx="1557">
                  <c:v>3114</c:v>
                </c:pt>
                <c:pt idx="1558">
                  <c:v>3116</c:v>
                </c:pt>
                <c:pt idx="1559">
                  <c:v>3118</c:v>
                </c:pt>
                <c:pt idx="1560">
                  <c:v>3120</c:v>
                </c:pt>
                <c:pt idx="1561">
                  <c:v>3122</c:v>
                </c:pt>
                <c:pt idx="1562">
                  <c:v>3124</c:v>
                </c:pt>
                <c:pt idx="1563">
                  <c:v>3126</c:v>
                </c:pt>
                <c:pt idx="1564">
                  <c:v>3128</c:v>
                </c:pt>
                <c:pt idx="1565">
                  <c:v>3130</c:v>
                </c:pt>
                <c:pt idx="1566">
                  <c:v>3132</c:v>
                </c:pt>
                <c:pt idx="1567">
                  <c:v>3134</c:v>
                </c:pt>
                <c:pt idx="1568">
                  <c:v>3136</c:v>
                </c:pt>
                <c:pt idx="1569">
                  <c:v>3138</c:v>
                </c:pt>
                <c:pt idx="1570">
                  <c:v>3140</c:v>
                </c:pt>
                <c:pt idx="1571">
                  <c:v>3142</c:v>
                </c:pt>
                <c:pt idx="1572">
                  <c:v>3144</c:v>
                </c:pt>
                <c:pt idx="1573">
                  <c:v>3146</c:v>
                </c:pt>
                <c:pt idx="1574">
                  <c:v>3148</c:v>
                </c:pt>
                <c:pt idx="1575">
                  <c:v>3150</c:v>
                </c:pt>
                <c:pt idx="1576">
                  <c:v>3152</c:v>
                </c:pt>
                <c:pt idx="1577">
                  <c:v>3154</c:v>
                </c:pt>
                <c:pt idx="1578">
                  <c:v>3156</c:v>
                </c:pt>
                <c:pt idx="1579">
                  <c:v>3158</c:v>
                </c:pt>
                <c:pt idx="1580">
                  <c:v>3160</c:v>
                </c:pt>
                <c:pt idx="1581">
                  <c:v>3162</c:v>
                </c:pt>
                <c:pt idx="1582">
                  <c:v>3164</c:v>
                </c:pt>
                <c:pt idx="1583">
                  <c:v>3166</c:v>
                </c:pt>
                <c:pt idx="1584">
                  <c:v>3168</c:v>
                </c:pt>
                <c:pt idx="1585">
                  <c:v>3170</c:v>
                </c:pt>
                <c:pt idx="1586">
                  <c:v>3172</c:v>
                </c:pt>
                <c:pt idx="1587">
                  <c:v>3174</c:v>
                </c:pt>
                <c:pt idx="1588">
                  <c:v>3176</c:v>
                </c:pt>
                <c:pt idx="1589">
                  <c:v>3178</c:v>
                </c:pt>
                <c:pt idx="1590">
                  <c:v>3180</c:v>
                </c:pt>
                <c:pt idx="1591">
                  <c:v>3182</c:v>
                </c:pt>
                <c:pt idx="1592">
                  <c:v>3184</c:v>
                </c:pt>
                <c:pt idx="1593">
                  <c:v>3186</c:v>
                </c:pt>
                <c:pt idx="1594">
                  <c:v>3188</c:v>
                </c:pt>
                <c:pt idx="1595">
                  <c:v>3190</c:v>
                </c:pt>
                <c:pt idx="1596">
                  <c:v>3192</c:v>
                </c:pt>
                <c:pt idx="1597">
                  <c:v>3194</c:v>
                </c:pt>
                <c:pt idx="1598">
                  <c:v>3196</c:v>
                </c:pt>
                <c:pt idx="1599">
                  <c:v>3198</c:v>
                </c:pt>
                <c:pt idx="1600">
                  <c:v>3200</c:v>
                </c:pt>
                <c:pt idx="1601">
                  <c:v>3202</c:v>
                </c:pt>
                <c:pt idx="1602">
                  <c:v>3204</c:v>
                </c:pt>
                <c:pt idx="1603">
                  <c:v>3206</c:v>
                </c:pt>
                <c:pt idx="1604">
                  <c:v>3208</c:v>
                </c:pt>
                <c:pt idx="1605">
                  <c:v>3210</c:v>
                </c:pt>
                <c:pt idx="1606">
                  <c:v>3212</c:v>
                </c:pt>
                <c:pt idx="1607">
                  <c:v>3214</c:v>
                </c:pt>
                <c:pt idx="1608">
                  <c:v>3216</c:v>
                </c:pt>
                <c:pt idx="1609">
                  <c:v>3218</c:v>
                </c:pt>
                <c:pt idx="1610">
                  <c:v>3220</c:v>
                </c:pt>
                <c:pt idx="1611">
                  <c:v>3222</c:v>
                </c:pt>
                <c:pt idx="1612">
                  <c:v>3224</c:v>
                </c:pt>
                <c:pt idx="1613">
                  <c:v>3226</c:v>
                </c:pt>
                <c:pt idx="1614">
                  <c:v>3228</c:v>
                </c:pt>
                <c:pt idx="1615">
                  <c:v>3230</c:v>
                </c:pt>
                <c:pt idx="1616">
                  <c:v>3232</c:v>
                </c:pt>
                <c:pt idx="1617">
                  <c:v>3234</c:v>
                </c:pt>
                <c:pt idx="1618">
                  <c:v>3236</c:v>
                </c:pt>
                <c:pt idx="1619">
                  <c:v>3238</c:v>
                </c:pt>
                <c:pt idx="1620">
                  <c:v>3240</c:v>
                </c:pt>
                <c:pt idx="1621">
                  <c:v>3242</c:v>
                </c:pt>
                <c:pt idx="1622">
                  <c:v>3244</c:v>
                </c:pt>
                <c:pt idx="1623">
                  <c:v>3246</c:v>
                </c:pt>
                <c:pt idx="1624">
                  <c:v>3248</c:v>
                </c:pt>
                <c:pt idx="1625">
                  <c:v>3250</c:v>
                </c:pt>
                <c:pt idx="1626">
                  <c:v>3252</c:v>
                </c:pt>
                <c:pt idx="1627">
                  <c:v>3254</c:v>
                </c:pt>
                <c:pt idx="1628">
                  <c:v>3256</c:v>
                </c:pt>
                <c:pt idx="1629">
                  <c:v>3258</c:v>
                </c:pt>
                <c:pt idx="1630">
                  <c:v>3260</c:v>
                </c:pt>
                <c:pt idx="1631">
                  <c:v>3262</c:v>
                </c:pt>
                <c:pt idx="1632">
                  <c:v>3264</c:v>
                </c:pt>
                <c:pt idx="1633">
                  <c:v>3266</c:v>
                </c:pt>
                <c:pt idx="1634">
                  <c:v>3268</c:v>
                </c:pt>
                <c:pt idx="1635">
                  <c:v>3270</c:v>
                </c:pt>
                <c:pt idx="1636">
                  <c:v>3272</c:v>
                </c:pt>
                <c:pt idx="1637">
                  <c:v>3274</c:v>
                </c:pt>
                <c:pt idx="1638">
                  <c:v>3276</c:v>
                </c:pt>
                <c:pt idx="1639">
                  <c:v>3278</c:v>
                </c:pt>
                <c:pt idx="1640">
                  <c:v>3280</c:v>
                </c:pt>
                <c:pt idx="1641">
                  <c:v>3282</c:v>
                </c:pt>
                <c:pt idx="1642">
                  <c:v>3284</c:v>
                </c:pt>
                <c:pt idx="1643">
                  <c:v>3286</c:v>
                </c:pt>
                <c:pt idx="1644">
                  <c:v>3288</c:v>
                </c:pt>
                <c:pt idx="1645">
                  <c:v>3290</c:v>
                </c:pt>
                <c:pt idx="1646">
                  <c:v>3292</c:v>
                </c:pt>
                <c:pt idx="1647">
                  <c:v>3294</c:v>
                </c:pt>
                <c:pt idx="1648">
                  <c:v>3296</c:v>
                </c:pt>
                <c:pt idx="1649">
                  <c:v>3298</c:v>
                </c:pt>
                <c:pt idx="1650">
                  <c:v>3300</c:v>
                </c:pt>
                <c:pt idx="1651">
                  <c:v>3302</c:v>
                </c:pt>
                <c:pt idx="1652">
                  <c:v>3304</c:v>
                </c:pt>
                <c:pt idx="1653">
                  <c:v>3306</c:v>
                </c:pt>
                <c:pt idx="1654">
                  <c:v>3308</c:v>
                </c:pt>
                <c:pt idx="1655">
                  <c:v>3310</c:v>
                </c:pt>
                <c:pt idx="1656">
                  <c:v>3312</c:v>
                </c:pt>
                <c:pt idx="1657">
                  <c:v>3314</c:v>
                </c:pt>
                <c:pt idx="1658">
                  <c:v>3316</c:v>
                </c:pt>
                <c:pt idx="1659">
                  <c:v>3318</c:v>
                </c:pt>
                <c:pt idx="1660">
                  <c:v>3320</c:v>
                </c:pt>
                <c:pt idx="1661">
                  <c:v>3322</c:v>
                </c:pt>
                <c:pt idx="1662">
                  <c:v>3324</c:v>
                </c:pt>
                <c:pt idx="1663">
                  <c:v>3326</c:v>
                </c:pt>
                <c:pt idx="1664">
                  <c:v>3328</c:v>
                </c:pt>
                <c:pt idx="1665">
                  <c:v>3330</c:v>
                </c:pt>
                <c:pt idx="1666">
                  <c:v>3332</c:v>
                </c:pt>
                <c:pt idx="1667">
                  <c:v>3334</c:v>
                </c:pt>
                <c:pt idx="1668">
                  <c:v>3336</c:v>
                </c:pt>
                <c:pt idx="1669">
                  <c:v>3338</c:v>
                </c:pt>
                <c:pt idx="1670">
                  <c:v>3340</c:v>
                </c:pt>
                <c:pt idx="1671">
                  <c:v>3342</c:v>
                </c:pt>
                <c:pt idx="1672">
                  <c:v>3344</c:v>
                </c:pt>
                <c:pt idx="1673">
                  <c:v>3346</c:v>
                </c:pt>
                <c:pt idx="1674">
                  <c:v>3348</c:v>
                </c:pt>
                <c:pt idx="1675">
                  <c:v>3350</c:v>
                </c:pt>
                <c:pt idx="1676">
                  <c:v>3352</c:v>
                </c:pt>
                <c:pt idx="1677">
                  <c:v>3354</c:v>
                </c:pt>
                <c:pt idx="1678">
                  <c:v>3356</c:v>
                </c:pt>
                <c:pt idx="1679">
                  <c:v>3358</c:v>
                </c:pt>
                <c:pt idx="1680">
                  <c:v>3360</c:v>
                </c:pt>
                <c:pt idx="1681">
                  <c:v>3362</c:v>
                </c:pt>
                <c:pt idx="1682">
                  <c:v>3364</c:v>
                </c:pt>
                <c:pt idx="1683">
                  <c:v>3366</c:v>
                </c:pt>
                <c:pt idx="1684">
                  <c:v>3368</c:v>
                </c:pt>
                <c:pt idx="1685">
                  <c:v>3370</c:v>
                </c:pt>
                <c:pt idx="1686">
                  <c:v>3372</c:v>
                </c:pt>
                <c:pt idx="1687">
                  <c:v>3374</c:v>
                </c:pt>
                <c:pt idx="1688">
                  <c:v>3376</c:v>
                </c:pt>
                <c:pt idx="1689">
                  <c:v>3378</c:v>
                </c:pt>
                <c:pt idx="1690">
                  <c:v>3380</c:v>
                </c:pt>
                <c:pt idx="1691">
                  <c:v>3382</c:v>
                </c:pt>
                <c:pt idx="1692">
                  <c:v>3384</c:v>
                </c:pt>
                <c:pt idx="1693">
                  <c:v>3386</c:v>
                </c:pt>
                <c:pt idx="1694">
                  <c:v>3388</c:v>
                </c:pt>
                <c:pt idx="1695">
                  <c:v>3390</c:v>
                </c:pt>
                <c:pt idx="1696">
                  <c:v>3392</c:v>
                </c:pt>
                <c:pt idx="1697">
                  <c:v>3394</c:v>
                </c:pt>
                <c:pt idx="1698">
                  <c:v>3396</c:v>
                </c:pt>
                <c:pt idx="1699">
                  <c:v>3398</c:v>
                </c:pt>
                <c:pt idx="1700">
                  <c:v>3400</c:v>
                </c:pt>
                <c:pt idx="1701">
                  <c:v>3402</c:v>
                </c:pt>
                <c:pt idx="1702">
                  <c:v>3404</c:v>
                </c:pt>
                <c:pt idx="1703">
                  <c:v>3406</c:v>
                </c:pt>
                <c:pt idx="1704">
                  <c:v>3408</c:v>
                </c:pt>
                <c:pt idx="1705">
                  <c:v>3410</c:v>
                </c:pt>
                <c:pt idx="1706">
                  <c:v>3412</c:v>
                </c:pt>
                <c:pt idx="1707">
                  <c:v>3414</c:v>
                </c:pt>
                <c:pt idx="1708">
                  <c:v>3416</c:v>
                </c:pt>
                <c:pt idx="1709">
                  <c:v>3418</c:v>
                </c:pt>
                <c:pt idx="1710">
                  <c:v>3420</c:v>
                </c:pt>
                <c:pt idx="1711">
                  <c:v>3422</c:v>
                </c:pt>
                <c:pt idx="1712">
                  <c:v>3424</c:v>
                </c:pt>
                <c:pt idx="1713">
                  <c:v>3426</c:v>
                </c:pt>
                <c:pt idx="1714">
                  <c:v>3428</c:v>
                </c:pt>
                <c:pt idx="1715">
                  <c:v>3430</c:v>
                </c:pt>
                <c:pt idx="1716">
                  <c:v>3432</c:v>
                </c:pt>
                <c:pt idx="1717">
                  <c:v>3434</c:v>
                </c:pt>
                <c:pt idx="1718">
                  <c:v>3436</c:v>
                </c:pt>
                <c:pt idx="1719">
                  <c:v>3438</c:v>
                </c:pt>
                <c:pt idx="1720">
                  <c:v>3440</c:v>
                </c:pt>
                <c:pt idx="1721">
                  <c:v>3442</c:v>
                </c:pt>
                <c:pt idx="1722">
                  <c:v>3444</c:v>
                </c:pt>
                <c:pt idx="1723">
                  <c:v>3446</c:v>
                </c:pt>
                <c:pt idx="1724">
                  <c:v>3448</c:v>
                </c:pt>
                <c:pt idx="1725">
                  <c:v>3450</c:v>
                </c:pt>
                <c:pt idx="1726">
                  <c:v>3452</c:v>
                </c:pt>
                <c:pt idx="1727">
                  <c:v>3454</c:v>
                </c:pt>
                <c:pt idx="1728">
                  <c:v>3456</c:v>
                </c:pt>
                <c:pt idx="1729">
                  <c:v>3458</c:v>
                </c:pt>
                <c:pt idx="1730">
                  <c:v>3460</c:v>
                </c:pt>
                <c:pt idx="1731">
                  <c:v>3462</c:v>
                </c:pt>
                <c:pt idx="1732">
                  <c:v>3464</c:v>
                </c:pt>
                <c:pt idx="1733">
                  <c:v>3466</c:v>
                </c:pt>
                <c:pt idx="1734">
                  <c:v>3468</c:v>
                </c:pt>
                <c:pt idx="1735">
                  <c:v>3470</c:v>
                </c:pt>
                <c:pt idx="1736">
                  <c:v>3472</c:v>
                </c:pt>
                <c:pt idx="1737">
                  <c:v>3474</c:v>
                </c:pt>
                <c:pt idx="1738">
                  <c:v>3476</c:v>
                </c:pt>
                <c:pt idx="1739">
                  <c:v>3478</c:v>
                </c:pt>
                <c:pt idx="1740">
                  <c:v>3480</c:v>
                </c:pt>
                <c:pt idx="1741">
                  <c:v>3482</c:v>
                </c:pt>
                <c:pt idx="1742">
                  <c:v>3484</c:v>
                </c:pt>
                <c:pt idx="1743">
                  <c:v>3486</c:v>
                </c:pt>
                <c:pt idx="1744">
                  <c:v>3488</c:v>
                </c:pt>
                <c:pt idx="1745">
                  <c:v>3490</c:v>
                </c:pt>
                <c:pt idx="1746">
                  <c:v>3492</c:v>
                </c:pt>
                <c:pt idx="1747">
                  <c:v>3494</c:v>
                </c:pt>
                <c:pt idx="1748">
                  <c:v>3496</c:v>
                </c:pt>
                <c:pt idx="1749">
                  <c:v>3498</c:v>
                </c:pt>
                <c:pt idx="1750">
                  <c:v>3500</c:v>
                </c:pt>
                <c:pt idx="1751">
                  <c:v>3502</c:v>
                </c:pt>
                <c:pt idx="1752">
                  <c:v>3504</c:v>
                </c:pt>
                <c:pt idx="1753">
                  <c:v>3506</c:v>
                </c:pt>
                <c:pt idx="1754">
                  <c:v>3508</c:v>
                </c:pt>
                <c:pt idx="1755">
                  <c:v>3510</c:v>
                </c:pt>
                <c:pt idx="1756">
                  <c:v>3512</c:v>
                </c:pt>
                <c:pt idx="1757">
                  <c:v>3514</c:v>
                </c:pt>
                <c:pt idx="1758">
                  <c:v>3516</c:v>
                </c:pt>
                <c:pt idx="1759">
                  <c:v>3518</c:v>
                </c:pt>
                <c:pt idx="1760">
                  <c:v>3520</c:v>
                </c:pt>
                <c:pt idx="1761">
                  <c:v>3522</c:v>
                </c:pt>
                <c:pt idx="1762">
                  <c:v>3524</c:v>
                </c:pt>
                <c:pt idx="1763">
                  <c:v>3526</c:v>
                </c:pt>
                <c:pt idx="1764">
                  <c:v>3528</c:v>
                </c:pt>
                <c:pt idx="1765">
                  <c:v>3530</c:v>
                </c:pt>
                <c:pt idx="1766">
                  <c:v>3532</c:v>
                </c:pt>
                <c:pt idx="1767">
                  <c:v>3534</c:v>
                </c:pt>
                <c:pt idx="1768">
                  <c:v>3536</c:v>
                </c:pt>
                <c:pt idx="1769">
                  <c:v>3538</c:v>
                </c:pt>
                <c:pt idx="1770">
                  <c:v>3540</c:v>
                </c:pt>
                <c:pt idx="1771">
                  <c:v>3542</c:v>
                </c:pt>
                <c:pt idx="1772">
                  <c:v>3544</c:v>
                </c:pt>
                <c:pt idx="1773">
                  <c:v>3546</c:v>
                </c:pt>
                <c:pt idx="1774">
                  <c:v>3548</c:v>
                </c:pt>
                <c:pt idx="1775">
                  <c:v>3550</c:v>
                </c:pt>
                <c:pt idx="1776">
                  <c:v>3552</c:v>
                </c:pt>
                <c:pt idx="1777">
                  <c:v>3554</c:v>
                </c:pt>
                <c:pt idx="1778">
                  <c:v>3556</c:v>
                </c:pt>
                <c:pt idx="1779">
                  <c:v>3558</c:v>
                </c:pt>
                <c:pt idx="1780">
                  <c:v>3560</c:v>
                </c:pt>
                <c:pt idx="1781">
                  <c:v>3562</c:v>
                </c:pt>
                <c:pt idx="1782">
                  <c:v>3564</c:v>
                </c:pt>
                <c:pt idx="1783">
                  <c:v>3566</c:v>
                </c:pt>
                <c:pt idx="1784">
                  <c:v>3568</c:v>
                </c:pt>
                <c:pt idx="1785">
                  <c:v>3570</c:v>
                </c:pt>
                <c:pt idx="1786">
                  <c:v>3572</c:v>
                </c:pt>
                <c:pt idx="1787">
                  <c:v>3574</c:v>
                </c:pt>
                <c:pt idx="1788">
                  <c:v>3576</c:v>
                </c:pt>
                <c:pt idx="1789">
                  <c:v>3578</c:v>
                </c:pt>
                <c:pt idx="1790">
                  <c:v>3580</c:v>
                </c:pt>
                <c:pt idx="1791">
                  <c:v>3582</c:v>
                </c:pt>
                <c:pt idx="1792">
                  <c:v>3584</c:v>
                </c:pt>
                <c:pt idx="1793">
                  <c:v>3586</c:v>
                </c:pt>
                <c:pt idx="1794">
                  <c:v>3588</c:v>
                </c:pt>
                <c:pt idx="1795">
                  <c:v>3590</c:v>
                </c:pt>
                <c:pt idx="1796">
                  <c:v>3592</c:v>
                </c:pt>
                <c:pt idx="1797">
                  <c:v>3594</c:v>
                </c:pt>
                <c:pt idx="1798">
                  <c:v>3596</c:v>
                </c:pt>
                <c:pt idx="1799">
                  <c:v>3598</c:v>
                </c:pt>
                <c:pt idx="1800">
                  <c:v>3600</c:v>
                </c:pt>
                <c:pt idx="1801">
                  <c:v>3602</c:v>
                </c:pt>
                <c:pt idx="1802">
                  <c:v>3604</c:v>
                </c:pt>
                <c:pt idx="1803">
                  <c:v>3606</c:v>
                </c:pt>
                <c:pt idx="1804">
                  <c:v>3608</c:v>
                </c:pt>
                <c:pt idx="1805">
                  <c:v>3610</c:v>
                </c:pt>
                <c:pt idx="1806">
                  <c:v>3612</c:v>
                </c:pt>
                <c:pt idx="1807">
                  <c:v>3614</c:v>
                </c:pt>
                <c:pt idx="1808">
                  <c:v>3616</c:v>
                </c:pt>
                <c:pt idx="1809">
                  <c:v>3618</c:v>
                </c:pt>
                <c:pt idx="1810">
                  <c:v>3620</c:v>
                </c:pt>
                <c:pt idx="1811">
                  <c:v>3622</c:v>
                </c:pt>
                <c:pt idx="1812">
                  <c:v>3624</c:v>
                </c:pt>
                <c:pt idx="1813">
                  <c:v>3626</c:v>
                </c:pt>
                <c:pt idx="1814">
                  <c:v>3628</c:v>
                </c:pt>
                <c:pt idx="1815">
                  <c:v>3630</c:v>
                </c:pt>
                <c:pt idx="1816">
                  <c:v>3632</c:v>
                </c:pt>
                <c:pt idx="1817">
                  <c:v>3634</c:v>
                </c:pt>
                <c:pt idx="1818">
                  <c:v>3636</c:v>
                </c:pt>
                <c:pt idx="1819">
                  <c:v>3638</c:v>
                </c:pt>
                <c:pt idx="1820">
                  <c:v>3640</c:v>
                </c:pt>
                <c:pt idx="1821">
                  <c:v>3642</c:v>
                </c:pt>
                <c:pt idx="1822">
                  <c:v>3644</c:v>
                </c:pt>
                <c:pt idx="1823">
                  <c:v>3646</c:v>
                </c:pt>
                <c:pt idx="1824">
                  <c:v>3648</c:v>
                </c:pt>
                <c:pt idx="1825">
                  <c:v>3650</c:v>
                </c:pt>
                <c:pt idx="1826">
                  <c:v>3652</c:v>
                </c:pt>
                <c:pt idx="1827">
                  <c:v>3654</c:v>
                </c:pt>
                <c:pt idx="1828">
                  <c:v>3656</c:v>
                </c:pt>
                <c:pt idx="1829">
                  <c:v>3658</c:v>
                </c:pt>
                <c:pt idx="1830">
                  <c:v>3660</c:v>
                </c:pt>
                <c:pt idx="1831">
                  <c:v>3662</c:v>
                </c:pt>
                <c:pt idx="1832">
                  <c:v>3664</c:v>
                </c:pt>
                <c:pt idx="1833">
                  <c:v>3666</c:v>
                </c:pt>
                <c:pt idx="1834">
                  <c:v>3668</c:v>
                </c:pt>
                <c:pt idx="1835">
                  <c:v>3670</c:v>
                </c:pt>
                <c:pt idx="1836">
                  <c:v>3672</c:v>
                </c:pt>
                <c:pt idx="1837">
                  <c:v>3674</c:v>
                </c:pt>
                <c:pt idx="1838">
                  <c:v>3676</c:v>
                </c:pt>
                <c:pt idx="1839">
                  <c:v>3678</c:v>
                </c:pt>
                <c:pt idx="1840">
                  <c:v>3680</c:v>
                </c:pt>
                <c:pt idx="1841">
                  <c:v>3682</c:v>
                </c:pt>
                <c:pt idx="1842">
                  <c:v>3684</c:v>
                </c:pt>
                <c:pt idx="1843">
                  <c:v>3686</c:v>
                </c:pt>
                <c:pt idx="1844">
                  <c:v>3688</c:v>
                </c:pt>
                <c:pt idx="1845">
                  <c:v>3690</c:v>
                </c:pt>
                <c:pt idx="1846">
                  <c:v>3692</c:v>
                </c:pt>
                <c:pt idx="1847">
                  <c:v>3694</c:v>
                </c:pt>
                <c:pt idx="1848">
                  <c:v>3696</c:v>
                </c:pt>
                <c:pt idx="1849">
                  <c:v>3698</c:v>
                </c:pt>
                <c:pt idx="1850">
                  <c:v>3700</c:v>
                </c:pt>
                <c:pt idx="1851">
                  <c:v>3702</c:v>
                </c:pt>
                <c:pt idx="1852">
                  <c:v>3704</c:v>
                </c:pt>
                <c:pt idx="1853">
                  <c:v>3706</c:v>
                </c:pt>
                <c:pt idx="1854">
                  <c:v>3708</c:v>
                </c:pt>
                <c:pt idx="1855">
                  <c:v>3710</c:v>
                </c:pt>
                <c:pt idx="1856">
                  <c:v>3712</c:v>
                </c:pt>
                <c:pt idx="1857">
                  <c:v>3714</c:v>
                </c:pt>
                <c:pt idx="1858">
                  <c:v>3716</c:v>
                </c:pt>
                <c:pt idx="1859">
                  <c:v>3718</c:v>
                </c:pt>
                <c:pt idx="1860">
                  <c:v>3720</c:v>
                </c:pt>
                <c:pt idx="1861">
                  <c:v>3722</c:v>
                </c:pt>
                <c:pt idx="1862">
                  <c:v>3724</c:v>
                </c:pt>
                <c:pt idx="1863">
                  <c:v>3726</c:v>
                </c:pt>
                <c:pt idx="1864">
                  <c:v>3728</c:v>
                </c:pt>
                <c:pt idx="1865">
                  <c:v>3730</c:v>
                </c:pt>
                <c:pt idx="1866">
                  <c:v>3732</c:v>
                </c:pt>
                <c:pt idx="1867">
                  <c:v>3734</c:v>
                </c:pt>
                <c:pt idx="1868">
                  <c:v>3736</c:v>
                </c:pt>
                <c:pt idx="1869">
                  <c:v>3738</c:v>
                </c:pt>
                <c:pt idx="1870">
                  <c:v>3740</c:v>
                </c:pt>
                <c:pt idx="1871">
                  <c:v>3742</c:v>
                </c:pt>
                <c:pt idx="1872">
                  <c:v>3744</c:v>
                </c:pt>
                <c:pt idx="1873">
                  <c:v>3746</c:v>
                </c:pt>
                <c:pt idx="1874">
                  <c:v>3748</c:v>
                </c:pt>
                <c:pt idx="1875">
                  <c:v>3750</c:v>
                </c:pt>
                <c:pt idx="1876">
                  <c:v>3752</c:v>
                </c:pt>
                <c:pt idx="1877">
                  <c:v>3754</c:v>
                </c:pt>
                <c:pt idx="1878">
                  <c:v>3756</c:v>
                </c:pt>
                <c:pt idx="1879">
                  <c:v>3758</c:v>
                </c:pt>
                <c:pt idx="1880">
                  <c:v>3760</c:v>
                </c:pt>
                <c:pt idx="1881">
                  <c:v>3762</c:v>
                </c:pt>
                <c:pt idx="1882">
                  <c:v>3764</c:v>
                </c:pt>
                <c:pt idx="1883">
                  <c:v>3766</c:v>
                </c:pt>
                <c:pt idx="1884">
                  <c:v>3768</c:v>
                </c:pt>
                <c:pt idx="1885">
                  <c:v>3770</c:v>
                </c:pt>
                <c:pt idx="1886">
                  <c:v>3772</c:v>
                </c:pt>
                <c:pt idx="1887">
                  <c:v>3774</c:v>
                </c:pt>
                <c:pt idx="1888">
                  <c:v>3776</c:v>
                </c:pt>
                <c:pt idx="1889">
                  <c:v>3778</c:v>
                </c:pt>
                <c:pt idx="1890">
                  <c:v>3780</c:v>
                </c:pt>
                <c:pt idx="1891">
                  <c:v>3782</c:v>
                </c:pt>
                <c:pt idx="1892">
                  <c:v>3784</c:v>
                </c:pt>
                <c:pt idx="1893">
                  <c:v>3786</c:v>
                </c:pt>
                <c:pt idx="1894">
                  <c:v>3788</c:v>
                </c:pt>
                <c:pt idx="1895">
                  <c:v>3790</c:v>
                </c:pt>
                <c:pt idx="1896">
                  <c:v>3792</c:v>
                </c:pt>
                <c:pt idx="1897">
                  <c:v>3794</c:v>
                </c:pt>
                <c:pt idx="1898">
                  <c:v>3796</c:v>
                </c:pt>
                <c:pt idx="1899">
                  <c:v>3798</c:v>
                </c:pt>
                <c:pt idx="1900">
                  <c:v>3800</c:v>
                </c:pt>
                <c:pt idx="1901">
                  <c:v>3802</c:v>
                </c:pt>
                <c:pt idx="1902">
                  <c:v>3804</c:v>
                </c:pt>
                <c:pt idx="1903">
                  <c:v>3806</c:v>
                </c:pt>
                <c:pt idx="1904">
                  <c:v>3808</c:v>
                </c:pt>
                <c:pt idx="1905">
                  <c:v>3810</c:v>
                </c:pt>
                <c:pt idx="1906">
                  <c:v>3812</c:v>
                </c:pt>
                <c:pt idx="1907">
                  <c:v>3814</c:v>
                </c:pt>
                <c:pt idx="1908">
                  <c:v>3816</c:v>
                </c:pt>
                <c:pt idx="1909">
                  <c:v>3818</c:v>
                </c:pt>
                <c:pt idx="1910">
                  <c:v>3820</c:v>
                </c:pt>
                <c:pt idx="1911">
                  <c:v>3822</c:v>
                </c:pt>
                <c:pt idx="1912">
                  <c:v>3824</c:v>
                </c:pt>
                <c:pt idx="1913">
                  <c:v>3826</c:v>
                </c:pt>
                <c:pt idx="1914">
                  <c:v>3828</c:v>
                </c:pt>
                <c:pt idx="1915">
                  <c:v>3830</c:v>
                </c:pt>
                <c:pt idx="1916">
                  <c:v>3832</c:v>
                </c:pt>
                <c:pt idx="1917">
                  <c:v>3834</c:v>
                </c:pt>
                <c:pt idx="1918">
                  <c:v>3836</c:v>
                </c:pt>
                <c:pt idx="1919">
                  <c:v>3838</c:v>
                </c:pt>
                <c:pt idx="1920">
                  <c:v>3840</c:v>
                </c:pt>
                <c:pt idx="1921">
                  <c:v>3842</c:v>
                </c:pt>
                <c:pt idx="1922">
                  <c:v>3844</c:v>
                </c:pt>
                <c:pt idx="1923">
                  <c:v>3846</c:v>
                </c:pt>
                <c:pt idx="1924">
                  <c:v>3848</c:v>
                </c:pt>
                <c:pt idx="1925">
                  <c:v>3850</c:v>
                </c:pt>
                <c:pt idx="1926">
                  <c:v>3852</c:v>
                </c:pt>
                <c:pt idx="1927">
                  <c:v>3854</c:v>
                </c:pt>
                <c:pt idx="1928">
                  <c:v>3856</c:v>
                </c:pt>
                <c:pt idx="1929">
                  <c:v>3858</c:v>
                </c:pt>
                <c:pt idx="1930">
                  <c:v>3860</c:v>
                </c:pt>
                <c:pt idx="1931">
                  <c:v>3862</c:v>
                </c:pt>
                <c:pt idx="1932">
                  <c:v>3864</c:v>
                </c:pt>
                <c:pt idx="1933">
                  <c:v>3866</c:v>
                </c:pt>
                <c:pt idx="1934">
                  <c:v>3868</c:v>
                </c:pt>
                <c:pt idx="1935">
                  <c:v>3870</c:v>
                </c:pt>
                <c:pt idx="1936">
                  <c:v>3872</c:v>
                </c:pt>
                <c:pt idx="1937">
                  <c:v>3874</c:v>
                </c:pt>
                <c:pt idx="1938">
                  <c:v>3876</c:v>
                </c:pt>
                <c:pt idx="1939">
                  <c:v>3878</c:v>
                </c:pt>
                <c:pt idx="1940">
                  <c:v>3880</c:v>
                </c:pt>
                <c:pt idx="1941">
                  <c:v>3882</c:v>
                </c:pt>
                <c:pt idx="1942">
                  <c:v>3884</c:v>
                </c:pt>
                <c:pt idx="1943">
                  <c:v>3886</c:v>
                </c:pt>
                <c:pt idx="1944">
                  <c:v>3888</c:v>
                </c:pt>
                <c:pt idx="1945">
                  <c:v>3890</c:v>
                </c:pt>
                <c:pt idx="1946">
                  <c:v>3892</c:v>
                </c:pt>
                <c:pt idx="1947">
                  <c:v>3894</c:v>
                </c:pt>
                <c:pt idx="1948">
                  <c:v>3896</c:v>
                </c:pt>
                <c:pt idx="1949">
                  <c:v>3898</c:v>
                </c:pt>
                <c:pt idx="1950">
                  <c:v>3900</c:v>
                </c:pt>
                <c:pt idx="1951">
                  <c:v>3902</c:v>
                </c:pt>
                <c:pt idx="1952">
                  <c:v>3904</c:v>
                </c:pt>
                <c:pt idx="1953">
                  <c:v>3906</c:v>
                </c:pt>
                <c:pt idx="1954">
                  <c:v>3908</c:v>
                </c:pt>
                <c:pt idx="1955">
                  <c:v>3910</c:v>
                </c:pt>
                <c:pt idx="1956">
                  <c:v>3912</c:v>
                </c:pt>
                <c:pt idx="1957">
                  <c:v>3914</c:v>
                </c:pt>
                <c:pt idx="1958">
                  <c:v>3916</c:v>
                </c:pt>
                <c:pt idx="1959">
                  <c:v>3918</c:v>
                </c:pt>
                <c:pt idx="1960">
                  <c:v>3920</c:v>
                </c:pt>
                <c:pt idx="1961">
                  <c:v>3922</c:v>
                </c:pt>
                <c:pt idx="1962">
                  <c:v>3924</c:v>
                </c:pt>
                <c:pt idx="1963">
                  <c:v>3926</c:v>
                </c:pt>
                <c:pt idx="1964">
                  <c:v>3928</c:v>
                </c:pt>
                <c:pt idx="1965">
                  <c:v>3930</c:v>
                </c:pt>
                <c:pt idx="1966">
                  <c:v>3932</c:v>
                </c:pt>
                <c:pt idx="1967">
                  <c:v>3934</c:v>
                </c:pt>
                <c:pt idx="1968">
                  <c:v>3936</c:v>
                </c:pt>
                <c:pt idx="1969">
                  <c:v>3938</c:v>
                </c:pt>
                <c:pt idx="1970">
                  <c:v>3940</c:v>
                </c:pt>
                <c:pt idx="1971">
                  <c:v>3942</c:v>
                </c:pt>
                <c:pt idx="1972">
                  <c:v>3944</c:v>
                </c:pt>
                <c:pt idx="1973">
                  <c:v>3946</c:v>
                </c:pt>
                <c:pt idx="1974">
                  <c:v>3948</c:v>
                </c:pt>
                <c:pt idx="1975">
                  <c:v>3950</c:v>
                </c:pt>
                <c:pt idx="1976">
                  <c:v>3952</c:v>
                </c:pt>
                <c:pt idx="1977">
                  <c:v>3954</c:v>
                </c:pt>
                <c:pt idx="1978">
                  <c:v>3956</c:v>
                </c:pt>
                <c:pt idx="1979">
                  <c:v>3958</c:v>
                </c:pt>
                <c:pt idx="1980">
                  <c:v>3960</c:v>
                </c:pt>
                <c:pt idx="1981">
                  <c:v>3962</c:v>
                </c:pt>
                <c:pt idx="1982">
                  <c:v>3964</c:v>
                </c:pt>
                <c:pt idx="1983">
                  <c:v>3966</c:v>
                </c:pt>
                <c:pt idx="1984">
                  <c:v>3968</c:v>
                </c:pt>
                <c:pt idx="1985">
                  <c:v>3970</c:v>
                </c:pt>
                <c:pt idx="1986">
                  <c:v>3972</c:v>
                </c:pt>
                <c:pt idx="1987">
                  <c:v>3974</c:v>
                </c:pt>
                <c:pt idx="1988">
                  <c:v>3976</c:v>
                </c:pt>
                <c:pt idx="1989">
                  <c:v>3978</c:v>
                </c:pt>
                <c:pt idx="1990">
                  <c:v>3980</c:v>
                </c:pt>
                <c:pt idx="1991">
                  <c:v>3982</c:v>
                </c:pt>
                <c:pt idx="1992">
                  <c:v>3984</c:v>
                </c:pt>
                <c:pt idx="1993">
                  <c:v>3986</c:v>
                </c:pt>
                <c:pt idx="1994">
                  <c:v>3988</c:v>
                </c:pt>
                <c:pt idx="1995">
                  <c:v>3990</c:v>
                </c:pt>
                <c:pt idx="1996">
                  <c:v>3992</c:v>
                </c:pt>
                <c:pt idx="1997">
                  <c:v>3994</c:v>
                </c:pt>
                <c:pt idx="1998">
                  <c:v>3996</c:v>
                </c:pt>
                <c:pt idx="1999">
                  <c:v>3998</c:v>
                </c:pt>
                <c:pt idx="2000">
                  <c:v>4000</c:v>
                </c:pt>
                <c:pt idx="2001">
                  <c:v>4002</c:v>
                </c:pt>
                <c:pt idx="2002">
                  <c:v>4004</c:v>
                </c:pt>
                <c:pt idx="2003">
                  <c:v>4006</c:v>
                </c:pt>
                <c:pt idx="2004">
                  <c:v>4008</c:v>
                </c:pt>
                <c:pt idx="2005">
                  <c:v>4010</c:v>
                </c:pt>
                <c:pt idx="2006">
                  <c:v>4012</c:v>
                </c:pt>
                <c:pt idx="2007">
                  <c:v>4014</c:v>
                </c:pt>
                <c:pt idx="2008">
                  <c:v>4016</c:v>
                </c:pt>
                <c:pt idx="2009">
                  <c:v>4018</c:v>
                </c:pt>
                <c:pt idx="2010">
                  <c:v>4020</c:v>
                </c:pt>
                <c:pt idx="2011">
                  <c:v>4022</c:v>
                </c:pt>
                <c:pt idx="2012">
                  <c:v>4024</c:v>
                </c:pt>
                <c:pt idx="2013">
                  <c:v>4026</c:v>
                </c:pt>
                <c:pt idx="2014">
                  <c:v>4028</c:v>
                </c:pt>
                <c:pt idx="2015">
                  <c:v>4030</c:v>
                </c:pt>
                <c:pt idx="2016">
                  <c:v>4032</c:v>
                </c:pt>
                <c:pt idx="2017">
                  <c:v>4034</c:v>
                </c:pt>
                <c:pt idx="2018">
                  <c:v>4036</c:v>
                </c:pt>
                <c:pt idx="2019">
                  <c:v>4038</c:v>
                </c:pt>
                <c:pt idx="2020">
                  <c:v>4040</c:v>
                </c:pt>
                <c:pt idx="2021">
                  <c:v>4042</c:v>
                </c:pt>
                <c:pt idx="2022">
                  <c:v>4044</c:v>
                </c:pt>
                <c:pt idx="2023">
                  <c:v>4046</c:v>
                </c:pt>
                <c:pt idx="2024">
                  <c:v>4048</c:v>
                </c:pt>
                <c:pt idx="2025">
                  <c:v>4050</c:v>
                </c:pt>
                <c:pt idx="2026">
                  <c:v>4052</c:v>
                </c:pt>
                <c:pt idx="2027">
                  <c:v>4054</c:v>
                </c:pt>
                <c:pt idx="2028">
                  <c:v>4056</c:v>
                </c:pt>
                <c:pt idx="2029">
                  <c:v>4058</c:v>
                </c:pt>
                <c:pt idx="2030">
                  <c:v>4060</c:v>
                </c:pt>
                <c:pt idx="2031">
                  <c:v>4062</c:v>
                </c:pt>
                <c:pt idx="2032">
                  <c:v>4064</c:v>
                </c:pt>
                <c:pt idx="2033">
                  <c:v>4066</c:v>
                </c:pt>
                <c:pt idx="2034">
                  <c:v>4068</c:v>
                </c:pt>
                <c:pt idx="2035">
                  <c:v>4070</c:v>
                </c:pt>
                <c:pt idx="2036">
                  <c:v>4072</c:v>
                </c:pt>
                <c:pt idx="2037">
                  <c:v>4074</c:v>
                </c:pt>
                <c:pt idx="2038">
                  <c:v>4076</c:v>
                </c:pt>
                <c:pt idx="2039">
                  <c:v>4078</c:v>
                </c:pt>
                <c:pt idx="2040">
                  <c:v>4080</c:v>
                </c:pt>
                <c:pt idx="2041">
                  <c:v>4082</c:v>
                </c:pt>
                <c:pt idx="2042">
                  <c:v>4084</c:v>
                </c:pt>
                <c:pt idx="2043">
                  <c:v>4086</c:v>
                </c:pt>
                <c:pt idx="2044">
                  <c:v>4088</c:v>
                </c:pt>
                <c:pt idx="2045">
                  <c:v>4090</c:v>
                </c:pt>
                <c:pt idx="2046">
                  <c:v>4092</c:v>
                </c:pt>
                <c:pt idx="2047">
                  <c:v>4094</c:v>
                </c:pt>
                <c:pt idx="2048">
                  <c:v>4096</c:v>
                </c:pt>
                <c:pt idx="2049">
                  <c:v>4098</c:v>
                </c:pt>
                <c:pt idx="2050">
                  <c:v>4100</c:v>
                </c:pt>
                <c:pt idx="2051">
                  <c:v>4102</c:v>
                </c:pt>
                <c:pt idx="2052">
                  <c:v>4104</c:v>
                </c:pt>
                <c:pt idx="2053">
                  <c:v>4106</c:v>
                </c:pt>
                <c:pt idx="2054">
                  <c:v>4108</c:v>
                </c:pt>
                <c:pt idx="2055">
                  <c:v>4110</c:v>
                </c:pt>
                <c:pt idx="2056">
                  <c:v>4112</c:v>
                </c:pt>
                <c:pt idx="2057">
                  <c:v>4114</c:v>
                </c:pt>
                <c:pt idx="2058">
                  <c:v>4116</c:v>
                </c:pt>
                <c:pt idx="2059">
                  <c:v>4118</c:v>
                </c:pt>
                <c:pt idx="2060">
                  <c:v>4120</c:v>
                </c:pt>
                <c:pt idx="2061">
                  <c:v>4122</c:v>
                </c:pt>
                <c:pt idx="2062">
                  <c:v>4124</c:v>
                </c:pt>
                <c:pt idx="2063">
                  <c:v>4126</c:v>
                </c:pt>
                <c:pt idx="2064">
                  <c:v>4128</c:v>
                </c:pt>
                <c:pt idx="2065">
                  <c:v>4130</c:v>
                </c:pt>
                <c:pt idx="2066">
                  <c:v>4132</c:v>
                </c:pt>
                <c:pt idx="2067">
                  <c:v>4134</c:v>
                </c:pt>
                <c:pt idx="2068">
                  <c:v>4136</c:v>
                </c:pt>
                <c:pt idx="2069">
                  <c:v>4138</c:v>
                </c:pt>
                <c:pt idx="2070">
                  <c:v>4140</c:v>
                </c:pt>
                <c:pt idx="2071">
                  <c:v>4142</c:v>
                </c:pt>
                <c:pt idx="2072">
                  <c:v>4144</c:v>
                </c:pt>
                <c:pt idx="2073">
                  <c:v>4146</c:v>
                </c:pt>
                <c:pt idx="2074">
                  <c:v>4148</c:v>
                </c:pt>
                <c:pt idx="2075">
                  <c:v>4150</c:v>
                </c:pt>
                <c:pt idx="2076">
                  <c:v>4152</c:v>
                </c:pt>
                <c:pt idx="2077">
                  <c:v>4154</c:v>
                </c:pt>
                <c:pt idx="2078">
                  <c:v>4156</c:v>
                </c:pt>
                <c:pt idx="2079">
                  <c:v>4158</c:v>
                </c:pt>
                <c:pt idx="2080">
                  <c:v>4160</c:v>
                </c:pt>
                <c:pt idx="2081">
                  <c:v>4162</c:v>
                </c:pt>
                <c:pt idx="2082">
                  <c:v>4164</c:v>
                </c:pt>
                <c:pt idx="2083">
                  <c:v>4166</c:v>
                </c:pt>
                <c:pt idx="2084">
                  <c:v>4168</c:v>
                </c:pt>
                <c:pt idx="2085">
                  <c:v>4170</c:v>
                </c:pt>
                <c:pt idx="2086">
                  <c:v>4172</c:v>
                </c:pt>
                <c:pt idx="2087">
                  <c:v>4174</c:v>
                </c:pt>
                <c:pt idx="2088">
                  <c:v>4176</c:v>
                </c:pt>
                <c:pt idx="2089">
                  <c:v>4178</c:v>
                </c:pt>
                <c:pt idx="2090">
                  <c:v>4180</c:v>
                </c:pt>
                <c:pt idx="2091">
                  <c:v>4182</c:v>
                </c:pt>
                <c:pt idx="2092">
                  <c:v>4184</c:v>
                </c:pt>
                <c:pt idx="2093">
                  <c:v>4186</c:v>
                </c:pt>
                <c:pt idx="2094">
                  <c:v>4188</c:v>
                </c:pt>
                <c:pt idx="2095">
                  <c:v>4190</c:v>
                </c:pt>
                <c:pt idx="2096">
                  <c:v>4192</c:v>
                </c:pt>
                <c:pt idx="2097">
                  <c:v>4194</c:v>
                </c:pt>
                <c:pt idx="2098">
                  <c:v>4196</c:v>
                </c:pt>
                <c:pt idx="2099">
                  <c:v>4198</c:v>
                </c:pt>
                <c:pt idx="2100">
                  <c:v>4200</c:v>
                </c:pt>
                <c:pt idx="2101">
                  <c:v>4202</c:v>
                </c:pt>
                <c:pt idx="2102">
                  <c:v>4204</c:v>
                </c:pt>
                <c:pt idx="2103">
                  <c:v>4206</c:v>
                </c:pt>
                <c:pt idx="2104">
                  <c:v>4208</c:v>
                </c:pt>
                <c:pt idx="2105">
                  <c:v>4210</c:v>
                </c:pt>
                <c:pt idx="2106">
                  <c:v>4212</c:v>
                </c:pt>
                <c:pt idx="2107">
                  <c:v>4214</c:v>
                </c:pt>
                <c:pt idx="2108">
                  <c:v>4216</c:v>
                </c:pt>
                <c:pt idx="2109">
                  <c:v>4218</c:v>
                </c:pt>
                <c:pt idx="2110">
                  <c:v>4220</c:v>
                </c:pt>
                <c:pt idx="2111">
                  <c:v>4222</c:v>
                </c:pt>
                <c:pt idx="2112">
                  <c:v>4224</c:v>
                </c:pt>
                <c:pt idx="2113">
                  <c:v>4226</c:v>
                </c:pt>
                <c:pt idx="2114">
                  <c:v>4228</c:v>
                </c:pt>
                <c:pt idx="2115">
                  <c:v>4230</c:v>
                </c:pt>
                <c:pt idx="2116">
                  <c:v>4232</c:v>
                </c:pt>
                <c:pt idx="2117">
                  <c:v>4234</c:v>
                </c:pt>
                <c:pt idx="2118">
                  <c:v>4236</c:v>
                </c:pt>
                <c:pt idx="2119">
                  <c:v>4238</c:v>
                </c:pt>
                <c:pt idx="2120">
                  <c:v>4240</c:v>
                </c:pt>
                <c:pt idx="2121">
                  <c:v>4242</c:v>
                </c:pt>
                <c:pt idx="2122">
                  <c:v>4244</c:v>
                </c:pt>
                <c:pt idx="2123">
                  <c:v>4246</c:v>
                </c:pt>
                <c:pt idx="2124">
                  <c:v>4248</c:v>
                </c:pt>
                <c:pt idx="2125">
                  <c:v>4250</c:v>
                </c:pt>
                <c:pt idx="2126">
                  <c:v>4252</c:v>
                </c:pt>
                <c:pt idx="2127">
                  <c:v>4254</c:v>
                </c:pt>
                <c:pt idx="2128">
                  <c:v>4256</c:v>
                </c:pt>
                <c:pt idx="2129">
                  <c:v>4258</c:v>
                </c:pt>
                <c:pt idx="2130">
                  <c:v>4260</c:v>
                </c:pt>
                <c:pt idx="2131">
                  <c:v>4262</c:v>
                </c:pt>
                <c:pt idx="2132">
                  <c:v>4264</c:v>
                </c:pt>
                <c:pt idx="2133">
                  <c:v>4266</c:v>
                </c:pt>
                <c:pt idx="2134">
                  <c:v>4268</c:v>
                </c:pt>
                <c:pt idx="2135">
                  <c:v>4270</c:v>
                </c:pt>
                <c:pt idx="2136">
                  <c:v>4272</c:v>
                </c:pt>
                <c:pt idx="2137">
                  <c:v>4274</c:v>
                </c:pt>
                <c:pt idx="2138">
                  <c:v>4276</c:v>
                </c:pt>
                <c:pt idx="2139">
                  <c:v>4278</c:v>
                </c:pt>
                <c:pt idx="2140">
                  <c:v>4280</c:v>
                </c:pt>
                <c:pt idx="2141">
                  <c:v>4282</c:v>
                </c:pt>
                <c:pt idx="2142">
                  <c:v>4284</c:v>
                </c:pt>
                <c:pt idx="2143">
                  <c:v>4286</c:v>
                </c:pt>
                <c:pt idx="2144">
                  <c:v>4288</c:v>
                </c:pt>
                <c:pt idx="2145">
                  <c:v>4290</c:v>
                </c:pt>
                <c:pt idx="2146">
                  <c:v>4292</c:v>
                </c:pt>
                <c:pt idx="2147">
                  <c:v>4294</c:v>
                </c:pt>
                <c:pt idx="2148">
                  <c:v>4296</c:v>
                </c:pt>
                <c:pt idx="2149">
                  <c:v>4298</c:v>
                </c:pt>
                <c:pt idx="2150">
                  <c:v>4300</c:v>
                </c:pt>
                <c:pt idx="2151">
                  <c:v>4302</c:v>
                </c:pt>
                <c:pt idx="2152">
                  <c:v>4304</c:v>
                </c:pt>
                <c:pt idx="2153">
                  <c:v>4306</c:v>
                </c:pt>
                <c:pt idx="2154">
                  <c:v>4308</c:v>
                </c:pt>
                <c:pt idx="2155">
                  <c:v>4310</c:v>
                </c:pt>
                <c:pt idx="2156">
                  <c:v>4312</c:v>
                </c:pt>
                <c:pt idx="2157">
                  <c:v>4314</c:v>
                </c:pt>
                <c:pt idx="2158">
                  <c:v>4316</c:v>
                </c:pt>
                <c:pt idx="2159">
                  <c:v>4318</c:v>
                </c:pt>
                <c:pt idx="2160">
                  <c:v>4320</c:v>
                </c:pt>
                <c:pt idx="2161">
                  <c:v>4322</c:v>
                </c:pt>
                <c:pt idx="2162">
                  <c:v>4324</c:v>
                </c:pt>
                <c:pt idx="2163">
                  <c:v>4326</c:v>
                </c:pt>
                <c:pt idx="2164">
                  <c:v>4328</c:v>
                </c:pt>
                <c:pt idx="2165">
                  <c:v>4330</c:v>
                </c:pt>
                <c:pt idx="2166">
                  <c:v>4332</c:v>
                </c:pt>
                <c:pt idx="2167">
                  <c:v>4334</c:v>
                </c:pt>
                <c:pt idx="2168">
                  <c:v>4336</c:v>
                </c:pt>
                <c:pt idx="2169">
                  <c:v>4338</c:v>
                </c:pt>
                <c:pt idx="2170">
                  <c:v>4340</c:v>
                </c:pt>
                <c:pt idx="2171">
                  <c:v>4342</c:v>
                </c:pt>
                <c:pt idx="2172">
                  <c:v>4344</c:v>
                </c:pt>
                <c:pt idx="2173">
                  <c:v>4346</c:v>
                </c:pt>
                <c:pt idx="2174">
                  <c:v>4348</c:v>
                </c:pt>
                <c:pt idx="2175">
                  <c:v>4350</c:v>
                </c:pt>
                <c:pt idx="2176">
                  <c:v>4352</c:v>
                </c:pt>
                <c:pt idx="2177">
                  <c:v>4354</c:v>
                </c:pt>
                <c:pt idx="2178">
                  <c:v>4356</c:v>
                </c:pt>
                <c:pt idx="2179">
                  <c:v>4358</c:v>
                </c:pt>
                <c:pt idx="2180">
                  <c:v>4360</c:v>
                </c:pt>
                <c:pt idx="2181">
                  <c:v>4362</c:v>
                </c:pt>
                <c:pt idx="2182">
                  <c:v>4364</c:v>
                </c:pt>
                <c:pt idx="2183">
                  <c:v>4366</c:v>
                </c:pt>
                <c:pt idx="2184">
                  <c:v>4368</c:v>
                </c:pt>
                <c:pt idx="2185">
                  <c:v>4370</c:v>
                </c:pt>
                <c:pt idx="2186">
                  <c:v>4372</c:v>
                </c:pt>
                <c:pt idx="2187">
                  <c:v>4374</c:v>
                </c:pt>
                <c:pt idx="2188">
                  <c:v>4376</c:v>
                </c:pt>
                <c:pt idx="2189">
                  <c:v>4378</c:v>
                </c:pt>
                <c:pt idx="2190">
                  <c:v>4380</c:v>
                </c:pt>
                <c:pt idx="2191">
                  <c:v>4382</c:v>
                </c:pt>
                <c:pt idx="2192">
                  <c:v>4384</c:v>
                </c:pt>
                <c:pt idx="2193">
                  <c:v>4386</c:v>
                </c:pt>
                <c:pt idx="2194">
                  <c:v>4388</c:v>
                </c:pt>
                <c:pt idx="2195">
                  <c:v>4390</c:v>
                </c:pt>
                <c:pt idx="2196">
                  <c:v>4392</c:v>
                </c:pt>
                <c:pt idx="2197">
                  <c:v>4394</c:v>
                </c:pt>
                <c:pt idx="2198">
                  <c:v>4396</c:v>
                </c:pt>
                <c:pt idx="2199">
                  <c:v>4398</c:v>
                </c:pt>
                <c:pt idx="2200">
                  <c:v>4400</c:v>
                </c:pt>
                <c:pt idx="2201">
                  <c:v>4402</c:v>
                </c:pt>
                <c:pt idx="2202">
                  <c:v>4404</c:v>
                </c:pt>
                <c:pt idx="2203">
                  <c:v>4406</c:v>
                </c:pt>
                <c:pt idx="2204">
                  <c:v>4408</c:v>
                </c:pt>
                <c:pt idx="2205">
                  <c:v>4410</c:v>
                </c:pt>
                <c:pt idx="2206">
                  <c:v>4412</c:v>
                </c:pt>
                <c:pt idx="2207">
                  <c:v>4414</c:v>
                </c:pt>
                <c:pt idx="2208">
                  <c:v>4416</c:v>
                </c:pt>
                <c:pt idx="2209">
                  <c:v>4418</c:v>
                </c:pt>
                <c:pt idx="2210">
                  <c:v>4420</c:v>
                </c:pt>
                <c:pt idx="2211">
                  <c:v>4422</c:v>
                </c:pt>
                <c:pt idx="2212">
                  <c:v>4424</c:v>
                </c:pt>
                <c:pt idx="2213">
                  <c:v>4426</c:v>
                </c:pt>
                <c:pt idx="2214">
                  <c:v>4428</c:v>
                </c:pt>
                <c:pt idx="2215">
                  <c:v>4430</c:v>
                </c:pt>
                <c:pt idx="2216">
                  <c:v>4432</c:v>
                </c:pt>
                <c:pt idx="2217">
                  <c:v>4434</c:v>
                </c:pt>
                <c:pt idx="2218">
                  <c:v>4436</c:v>
                </c:pt>
                <c:pt idx="2219">
                  <c:v>4438</c:v>
                </c:pt>
                <c:pt idx="2220">
                  <c:v>4440</c:v>
                </c:pt>
                <c:pt idx="2221">
                  <c:v>4442</c:v>
                </c:pt>
                <c:pt idx="2222">
                  <c:v>4444</c:v>
                </c:pt>
                <c:pt idx="2223">
                  <c:v>4446</c:v>
                </c:pt>
                <c:pt idx="2224">
                  <c:v>4448</c:v>
                </c:pt>
                <c:pt idx="2225">
                  <c:v>4450</c:v>
                </c:pt>
                <c:pt idx="2226">
                  <c:v>4452</c:v>
                </c:pt>
                <c:pt idx="2227">
                  <c:v>4454</c:v>
                </c:pt>
                <c:pt idx="2228">
                  <c:v>4456</c:v>
                </c:pt>
                <c:pt idx="2229">
                  <c:v>4458</c:v>
                </c:pt>
                <c:pt idx="2230">
                  <c:v>4460</c:v>
                </c:pt>
                <c:pt idx="2231">
                  <c:v>4462</c:v>
                </c:pt>
                <c:pt idx="2232">
                  <c:v>4464</c:v>
                </c:pt>
                <c:pt idx="2233">
                  <c:v>4466</c:v>
                </c:pt>
                <c:pt idx="2234">
                  <c:v>4468</c:v>
                </c:pt>
                <c:pt idx="2235">
                  <c:v>4470</c:v>
                </c:pt>
                <c:pt idx="2236">
                  <c:v>4472</c:v>
                </c:pt>
                <c:pt idx="2237">
                  <c:v>4474</c:v>
                </c:pt>
                <c:pt idx="2238">
                  <c:v>4476</c:v>
                </c:pt>
                <c:pt idx="2239">
                  <c:v>4478</c:v>
                </c:pt>
                <c:pt idx="2240">
                  <c:v>4480</c:v>
                </c:pt>
                <c:pt idx="2241">
                  <c:v>4482</c:v>
                </c:pt>
                <c:pt idx="2242">
                  <c:v>4484</c:v>
                </c:pt>
                <c:pt idx="2243">
                  <c:v>4486</c:v>
                </c:pt>
                <c:pt idx="2244">
                  <c:v>4488</c:v>
                </c:pt>
                <c:pt idx="2245">
                  <c:v>4490</c:v>
                </c:pt>
                <c:pt idx="2246">
                  <c:v>4492</c:v>
                </c:pt>
                <c:pt idx="2247">
                  <c:v>4494</c:v>
                </c:pt>
                <c:pt idx="2248">
                  <c:v>4496</c:v>
                </c:pt>
                <c:pt idx="2249">
                  <c:v>4498</c:v>
                </c:pt>
                <c:pt idx="2250">
                  <c:v>4500</c:v>
                </c:pt>
                <c:pt idx="2251">
                  <c:v>4502</c:v>
                </c:pt>
                <c:pt idx="2252">
                  <c:v>4504</c:v>
                </c:pt>
                <c:pt idx="2253">
                  <c:v>4506</c:v>
                </c:pt>
                <c:pt idx="2254">
                  <c:v>4508</c:v>
                </c:pt>
                <c:pt idx="2255">
                  <c:v>4510</c:v>
                </c:pt>
                <c:pt idx="2256">
                  <c:v>4512</c:v>
                </c:pt>
                <c:pt idx="2257">
                  <c:v>4514</c:v>
                </c:pt>
                <c:pt idx="2258">
                  <c:v>4516</c:v>
                </c:pt>
                <c:pt idx="2259">
                  <c:v>4518</c:v>
                </c:pt>
                <c:pt idx="2260">
                  <c:v>4520</c:v>
                </c:pt>
                <c:pt idx="2261">
                  <c:v>4522</c:v>
                </c:pt>
                <c:pt idx="2262">
                  <c:v>4524</c:v>
                </c:pt>
                <c:pt idx="2263">
                  <c:v>4526</c:v>
                </c:pt>
                <c:pt idx="2264">
                  <c:v>4528</c:v>
                </c:pt>
                <c:pt idx="2265">
                  <c:v>4530</c:v>
                </c:pt>
                <c:pt idx="2266">
                  <c:v>4532</c:v>
                </c:pt>
                <c:pt idx="2267">
                  <c:v>4534</c:v>
                </c:pt>
                <c:pt idx="2268">
                  <c:v>4536</c:v>
                </c:pt>
                <c:pt idx="2269">
                  <c:v>4538</c:v>
                </c:pt>
                <c:pt idx="2270">
                  <c:v>4540</c:v>
                </c:pt>
                <c:pt idx="2271">
                  <c:v>4542</c:v>
                </c:pt>
                <c:pt idx="2272">
                  <c:v>4544</c:v>
                </c:pt>
                <c:pt idx="2273">
                  <c:v>4546</c:v>
                </c:pt>
                <c:pt idx="2274">
                  <c:v>4548</c:v>
                </c:pt>
                <c:pt idx="2275">
                  <c:v>4550</c:v>
                </c:pt>
                <c:pt idx="2276">
                  <c:v>4552</c:v>
                </c:pt>
                <c:pt idx="2277">
                  <c:v>4554</c:v>
                </c:pt>
                <c:pt idx="2278">
                  <c:v>4556</c:v>
                </c:pt>
                <c:pt idx="2279">
                  <c:v>4558</c:v>
                </c:pt>
                <c:pt idx="2280">
                  <c:v>4560</c:v>
                </c:pt>
                <c:pt idx="2281">
                  <c:v>4562</c:v>
                </c:pt>
                <c:pt idx="2282">
                  <c:v>4564</c:v>
                </c:pt>
                <c:pt idx="2283">
                  <c:v>4566</c:v>
                </c:pt>
                <c:pt idx="2284">
                  <c:v>4568</c:v>
                </c:pt>
                <c:pt idx="2285">
                  <c:v>4570</c:v>
                </c:pt>
                <c:pt idx="2286">
                  <c:v>4572</c:v>
                </c:pt>
                <c:pt idx="2287">
                  <c:v>4574</c:v>
                </c:pt>
                <c:pt idx="2288">
                  <c:v>4576</c:v>
                </c:pt>
                <c:pt idx="2289">
                  <c:v>4578</c:v>
                </c:pt>
                <c:pt idx="2290">
                  <c:v>4580</c:v>
                </c:pt>
                <c:pt idx="2291">
                  <c:v>4582</c:v>
                </c:pt>
                <c:pt idx="2292">
                  <c:v>4584</c:v>
                </c:pt>
                <c:pt idx="2293">
                  <c:v>4586</c:v>
                </c:pt>
                <c:pt idx="2294">
                  <c:v>4588</c:v>
                </c:pt>
                <c:pt idx="2295">
                  <c:v>4590</c:v>
                </c:pt>
                <c:pt idx="2296">
                  <c:v>4592</c:v>
                </c:pt>
                <c:pt idx="2297">
                  <c:v>4594</c:v>
                </c:pt>
                <c:pt idx="2298">
                  <c:v>4596</c:v>
                </c:pt>
                <c:pt idx="2299">
                  <c:v>4598</c:v>
                </c:pt>
                <c:pt idx="2300">
                  <c:v>4600</c:v>
                </c:pt>
                <c:pt idx="2301">
                  <c:v>4602</c:v>
                </c:pt>
                <c:pt idx="2302">
                  <c:v>4604</c:v>
                </c:pt>
                <c:pt idx="2303">
                  <c:v>4606</c:v>
                </c:pt>
                <c:pt idx="2304">
                  <c:v>4608</c:v>
                </c:pt>
                <c:pt idx="2305">
                  <c:v>4610</c:v>
                </c:pt>
                <c:pt idx="2306">
                  <c:v>4612</c:v>
                </c:pt>
                <c:pt idx="2307">
                  <c:v>4614</c:v>
                </c:pt>
                <c:pt idx="2308">
                  <c:v>4616</c:v>
                </c:pt>
                <c:pt idx="2309">
                  <c:v>4618</c:v>
                </c:pt>
                <c:pt idx="2310">
                  <c:v>4620</c:v>
                </c:pt>
                <c:pt idx="2311">
                  <c:v>4622</c:v>
                </c:pt>
                <c:pt idx="2312">
                  <c:v>4624</c:v>
                </c:pt>
                <c:pt idx="2313">
                  <c:v>4626</c:v>
                </c:pt>
                <c:pt idx="2314">
                  <c:v>4628</c:v>
                </c:pt>
                <c:pt idx="2315">
                  <c:v>4630</c:v>
                </c:pt>
                <c:pt idx="2316">
                  <c:v>4632</c:v>
                </c:pt>
                <c:pt idx="2317">
                  <c:v>4634</c:v>
                </c:pt>
                <c:pt idx="2318">
                  <c:v>4636</c:v>
                </c:pt>
                <c:pt idx="2319">
                  <c:v>4638</c:v>
                </c:pt>
                <c:pt idx="2320">
                  <c:v>4640</c:v>
                </c:pt>
                <c:pt idx="2321">
                  <c:v>4642</c:v>
                </c:pt>
                <c:pt idx="2322">
                  <c:v>4644</c:v>
                </c:pt>
                <c:pt idx="2323">
                  <c:v>4646</c:v>
                </c:pt>
                <c:pt idx="2324">
                  <c:v>4648</c:v>
                </c:pt>
                <c:pt idx="2325">
                  <c:v>4650</c:v>
                </c:pt>
                <c:pt idx="2326">
                  <c:v>4652</c:v>
                </c:pt>
                <c:pt idx="2327">
                  <c:v>4654</c:v>
                </c:pt>
                <c:pt idx="2328">
                  <c:v>4656</c:v>
                </c:pt>
                <c:pt idx="2329">
                  <c:v>4658</c:v>
                </c:pt>
                <c:pt idx="2330">
                  <c:v>4660</c:v>
                </c:pt>
                <c:pt idx="2331">
                  <c:v>4662</c:v>
                </c:pt>
                <c:pt idx="2332">
                  <c:v>4664</c:v>
                </c:pt>
                <c:pt idx="2333">
                  <c:v>4666</c:v>
                </c:pt>
                <c:pt idx="2334">
                  <c:v>4668</c:v>
                </c:pt>
                <c:pt idx="2335">
                  <c:v>4670</c:v>
                </c:pt>
                <c:pt idx="2336">
                  <c:v>4672</c:v>
                </c:pt>
                <c:pt idx="2337">
                  <c:v>4674</c:v>
                </c:pt>
                <c:pt idx="2338">
                  <c:v>4676</c:v>
                </c:pt>
                <c:pt idx="2339">
                  <c:v>4678</c:v>
                </c:pt>
                <c:pt idx="2340">
                  <c:v>4680</c:v>
                </c:pt>
                <c:pt idx="2341">
                  <c:v>4682</c:v>
                </c:pt>
                <c:pt idx="2342">
                  <c:v>4684</c:v>
                </c:pt>
                <c:pt idx="2343">
                  <c:v>4686</c:v>
                </c:pt>
                <c:pt idx="2344">
                  <c:v>4688</c:v>
                </c:pt>
                <c:pt idx="2345">
                  <c:v>4690</c:v>
                </c:pt>
                <c:pt idx="2346">
                  <c:v>4692</c:v>
                </c:pt>
                <c:pt idx="2347">
                  <c:v>4694</c:v>
                </c:pt>
                <c:pt idx="2348">
                  <c:v>4696</c:v>
                </c:pt>
                <c:pt idx="2349">
                  <c:v>4698</c:v>
                </c:pt>
                <c:pt idx="2350">
                  <c:v>4700</c:v>
                </c:pt>
                <c:pt idx="2351">
                  <c:v>4702</c:v>
                </c:pt>
                <c:pt idx="2352">
                  <c:v>4704</c:v>
                </c:pt>
                <c:pt idx="2353">
                  <c:v>4706</c:v>
                </c:pt>
                <c:pt idx="2354">
                  <c:v>4708</c:v>
                </c:pt>
                <c:pt idx="2355">
                  <c:v>4710</c:v>
                </c:pt>
                <c:pt idx="2356">
                  <c:v>4712</c:v>
                </c:pt>
                <c:pt idx="2357">
                  <c:v>4714</c:v>
                </c:pt>
                <c:pt idx="2358">
                  <c:v>4716</c:v>
                </c:pt>
                <c:pt idx="2359">
                  <c:v>4718</c:v>
                </c:pt>
                <c:pt idx="2360">
                  <c:v>4720</c:v>
                </c:pt>
                <c:pt idx="2361">
                  <c:v>4722</c:v>
                </c:pt>
                <c:pt idx="2362">
                  <c:v>4724</c:v>
                </c:pt>
                <c:pt idx="2363">
                  <c:v>4726</c:v>
                </c:pt>
                <c:pt idx="2364">
                  <c:v>4728</c:v>
                </c:pt>
                <c:pt idx="2365">
                  <c:v>4730</c:v>
                </c:pt>
                <c:pt idx="2366">
                  <c:v>4732</c:v>
                </c:pt>
                <c:pt idx="2367">
                  <c:v>4734</c:v>
                </c:pt>
                <c:pt idx="2368">
                  <c:v>4736</c:v>
                </c:pt>
                <c:pt idx="2369">
                  <c:v>4738</c:v>
                </c:pt>
                <c:pt idx="2370">
                  <c:v>4740</c:v>
                </c:pt>
                <c:pt idx="2371">
                  <c:v>4742</c:v>
                </c:pt>
                <c:pt idx="2372">
                  <c:v>4744</c:v>
                </c:pt>
                <c:pt idx="2373">
                  <c:v>4746</c:v>
                </c:pt>
                <c:pt idx="2374">
                  <c:v>4748</c:v>
                </c:pt>
                <c:pt idx="2375">
                  <c:v>4750</c:v>
                </c:pt>
                <c:pt idx="2376">
                  <c:v>4752</c:v>
                </c:pt>
                <c:pt idx="2377">
                  <c:v>4754</c:v>
                </c:pt>
                <c:pt idx="2378">
                  <c:v>4756</c:v>
                </c:pt>
                <c:pt idx="2379">
                  <c:v>4758</c:v>
                </c:pt>
                <c:pt idx="2380">
                  <c:v>4760</c:v>
                </c:pt>
                <c:pt idx="2381">
                  <c:v>4762</c:v>
                </c:pt>
                <c:pt idx="2382">
                  <c:v>4764</c:v>
                </c:pt>
                <c:pt idx="2383">
                  <c:v>4766</c:v>
                </c:pt>
                <c:pt idx="2384">
                  <c:v>4768</c:v>
                </c:pt>
                <c:pt idx="2385">
                  <c:v>4770</c:v>
                </c:pt>
                <c:pt idx="2386">
                  <c:v>4772</c:v>
                </c:pt>
                <c:pt idx="2387">
                  <c:v>4774</c:v>
                </c:pt>
                <c:pt idx="2388">
                  <c:v>4776</c:v>
                </c:pt>
                <c:pt idx="2389">
                  <c:v>4778</c:v>
                </c:pt>
                <c:pt idx="2390">
                  <c:v>4780</c:v>
                </c:pt>
                <c:pt idx="2391">
                  <c:v>4782</c:v>
                </c:pt>
                <c:pt idx="2392">
                  <c:v>4784</c:v>
                </c:pt>
                <c:pt idx="2393">
                  <c:v>4786</c:v>
                </c:pt>
                <c:pt idx="2394">
                  <c:v>4788</c:v>
                </c:pt>
                <c:pt idx="2395">
                  <c:v>4790</c:v>
                </c:pt>
                <c:pt idx="2396">
                  <c:v>4792</c:v>
                </c:pt>
                <c:pt idx="2397">
                  <c:v>4794</c:v>
                </c:pt>
                <c:pt idx="2398">
                  <c:v>4796</c:v>
                </c:pt>
                <c:pt idx="2399">
                  <c:v>4798</c:v>
                </c:pt>
                <c:pt idx="2400">
                  <c:v>4800</c:v>
                </c:pt>
                <c:pt idx="2401">
                  <c:v>4802</c:v>
                </c:pt>
                <c:pt idx="2402">
                  <c:v>4804</c:v>
                </c:pt>
                <c:pt idx="2403">
                  <c:v>4806</c:v>
                </c:pt>
                <c:pt idx="2404">
                  <c:v>4808</c:v>
                </c:pt>
                <c:pt idx="2405">
                  <c:v>4810</c:v>
                </c:pt>
                <c:pt idx="2406">
                  <c:v>4812</c:v>
                </c:pt>
                <c:pt idx="2407">
                  <c:v>4814</c:v>
                </c:pt>
                <c:pt idx="2408">
                  <c:v>4816</c:v>
                </c:pt>
                <c:pt idx="2409">
                  <c:v>4818</c:v>
                </c:pt>
                <c:pt idx="2410">
                  <c:v>4820</c:v>
                </c:pt>
                <c:pt idx="2411">
                  <c:v>4822</c:v>
                </c:pt>
                <c:pt idx="2412">
                  <c:v>4824</c:v>
                </c:pt>
                <c:pt idx="2413">
                  <c:v>4826</c:v>
                </c:pt>
                <c:pt idx="2414">
                  <c:v>4828</c:v>
                </c:pt>
                <c:pt idx="2415">
                  <c:v>4830</c:v>
                </c:pt>
                <c:pt idx="2416">
                  <c:v>4832</c:v>
                </c:pt>
                <c:pt idx="2417">
                  <c:v>4834</c:v>
                </c:pt>
                <c:pt idx="2418">
                  <c:v>4836</c:v>
                </c:pt>
                <c:pt idx="2419">
                  <c:v>4838</c:v>
                </c:pt>
                <c:pt idx="2420">
                  <c:v>4840</c:v>
                </c:pt>
                <c:pt idx="2421">
                  <c:v>4842</c:v>
                </c:pt>
                <c:pt idx="2422">
                  <c:v>4844</c:v>
                </c:pt>
                <c:pt idx="2423">
                  <c:v>4846</c:v>
                </c:pt>
                <c:pt idx="2424">
                  <c:v>4848</c:v>
                </c:pt>
                <c:pt idx="2425">
                  <c:v>4850</c:v>
                </c:pt>
                <c:pt idx="2426">
                  <c:v>4852</c:v>
                </c:pt>
                <c:pt idx="2427">
                  <c:v>4854</c:v>
                </c:pt>
                <c:pt idx="2428">
                  <c:v>4856</c:v>
                </c:pt>
                <c:pt idx="2429">
                  <c:v>4858</c:v>
                </c:pt>
                <c:pt idx="2430">
                  <c:v>4860</c:v>
                </c:pt>
                <c:pt idx="2431">
                  <c:v>4862</c:v>
                </c:pt>
                <c:pt idx="2432">
                  <c:v>4864</c:v>
                </c:pt>
                <c:pt idx="2433">
                  <c:v>4866</c:v>
                </c:pt>
                <c:pt idx="2434">
                  <c:v>4868</c:v>
                </c:pt>
                <c:pt idx="2435">
                  <c:v>4870</c:v>
                </c:pt>
                <c:pt idx="2436">
                  <c:v>4872</c:v>
                </c:pt>
                <c:pt idx="2437">
                  <c:v>4874</c:v>
                </c:pt>
                <c:pt idx="2438">
                  <c:v>4876</c:v>
                </c:pt>
                <c:pt idx="2439">
                  <c:v>4878</c:v>
                </c:pt>
                <c:pt idx="2440">
                  <c:v>4880</c:v>
                </c:pt>
                <c:pt idx="2441">
                  <c:v>4882</c:v>
                </c:pt>
                <c:pt idx="2442">
                  <c:v>4884</c:v>
                </c:pt>
                <c:pt idx="2443">
                  <c:v>4886</c:v>
                </c:pt>
                <c:pt idx="2444">
                  <c:v>4888</c:v>
                </c:pt>
                <c:pt idx="2445">
                  <c:v>4890</c:v>
                </c:pt>
                <c:pt idx="2446">
                  <c:v>4892</c:v>
                </c:pt>
                <c:pt idx="2447">
                  <c:v>4894</c:v>
                </c:pt>
                <c:pt idx="2448">
                  <c:v>4896</c:v>
                </c:pt>
                <c:pt idx="2449">
                  <c:v>4898</c:v>
                </c:pt>
                <c:pt idx="2450">
                  <c:v>4900</c:v>
                </c:pt>
                <c:pt idx="2451">
                  <c:v>4902</c:v>
                </c:pt>
                <c:pt idx="2452">
                  <c:v>4904</c:v>
                </c:pt>
                <c:pt idx="2453">
                  <c:v>4906</c:v>
                </c:pt>
                <c:pt idx="2454">
                  <c:v>4908</c:v>
                </c:pt>
                <c:pt idx="2455">
                  <c:v>4910</c:v>
                </c:pt>
                <c:pt idx="2456">
                  <c:v>4912</c:v>
                </c:pt>
                <c:pt idx="2457">
                  <c:v>4914</c:v>
                </c:pt>
                <c:pt idx="2458">
                  <c:v>4916</c:v>
                </c:pt>
                <c:pt idx="2459">
                  <c:v>4918</c:v>
                </c:pt>
                <c:pt idx="2460">
                  <c:v>4920</c:v>
                </c:pt>
                <c:pt idx="2461">
                  <c:v>4922</c:v>
                </c:pt>
                <c:pt idx="2462">
                  <c:v>4924</c:v>
                </c:pt>
                <c:pt idx="2463">
                  <c:v>4926</c:v>
                </c:pt>
                <c:pt idx="2464">
                  <c:v>4928</c:v>
                </c:pt>
                <c:pt idx="2465">
                  <c:v>4930</c:v>
                </c:pt>
                <c:pt idx="2466">
                  <c:v>4932</c:v>
                </c:pt>
                <c:pt idx="2467">
                  <c:v>4934</c:v>
                </c:pt>
                <c:pt idx="2468">
                  <c:v>4936</c:v>
                </c:pt>
                <c:pt idx="2469">
                  <c:v>4938</c:v>
                </c:pt>
                <c:pt idx="2470">
                  <c:v>4940</c:v>
                </c:pt>
                <c:pt idx="2471">
                  <c:v>4942</c:v>
                </c:pt>
                <c:pt idx="2472">
                  <c:v>4944</c:v>
                </c:pt>
                <c:pt idx="2473">
                  <c:v>4946</c:v>
                </c:pt>
                <c:pt idx="2474">
                  <c:v>4948</c:v>
                </c:pt>
                <c:pt idx="2475">
                  <c:v>4950</c:v>
                </c:pt>
                <c:pt idx="2476">
                  <c:v>4952</c:v>
                </c:pt>
                <c:pt idx="2477">
                  <c:v>4954</c:v>
                </c:pt>
                <c:pt idx="2478">
                  <c:v>4956</c:v>
                </c:pt>
                <c:pt idx="2479">
                  <c:v>4958</c:v>
                </c:pt>
                <c:pt idx="2480">
                  <c:v>4960</c:v>
                </c:pt>
                <c:pt idx="2481">
                  <c:v>4962</c:v>
                </c:pt>
                <c:pt idx="2482">
                  <c:v>4964</c:v>
                </c:pt>
                <c:pt idx="2483">
                  <c:v>4966</c:v>
                </c:pt>
                <c:pt idx="2484">
                  <c:v>4968</c:v>
                </c:pt>
                <c:pt idx="2485">
                  <c:v>4970</c:v>
                </c:pt>
                <c:pt idx="2486">
                  <c:v>4972</c:v>
                </c:pt>
                <c:pt idx="2487">
                  <c:v>4974</c:v>
                </c:pt>
                <c:pt idx="2488">
                  <c:v>4976</c:v>
                </c:pt>
                <c:pt idx="2489">
                  <c:v>4978</c:v>
                </c:pt>
                <c:pt idx="2490">
                  <c:v>4980</c:v>
                </c:pt>
                <c:pt idx="2491">
                  <c:v>4982</c:v>
                </c:pt>
                <c:pt idx="2492">
                  <c:v>4984</c:v>
                </c:pt>
                <c:pt idx="2493">
                  <c:v>4986</c:v>
                </c:pt>
                <c:pt idx="2494">
                  <c:v>4988</c:v>
                </c:pt>
                <c:pt idx="2495">
                  <c:v>4990</c:v>
                </c:pt>
                <c:pt idx="2496">
                  <c:v>4992</c:v>
                </c:pt>
                <c:pt idx="2497">
                  <c:v>4994</c:v>
                </c:pt>
                <c:pt idx="2498">
                  <c:v>4996</c:v>
                </c:pt>
                <c:pt idx="2499">
                  <c:v>4998</c:v>
                </c:pt>
                <c:pt idx="2500">
                  <c:v>5000</c:v>
                </c:pt>
                <c:pt idx="2501">
                  <c:v>5002</c:v>
                </c:pt>
                <c:pt idx="2502">
                  <c:v>5004</c:v>
                </c:pt>
                <c:pt idx="2503">
                  <c:v>5006</c:v>
                </c:pt>
                <c:pt idx="2504">
                  <c:v>5008</c:v>
                </c:pt>
                <c:pt idx="2505">
                  <c:v>5010</c:v>
                </c:pt>
                <c:pt idx="2506">
                  <c:v>5012</c:v>
                </c:pt>
                <c:pt idx="2507">
                  <c:v>5014</c:v>
                </c:pt>
                <c:pt idx="2508">
                  <c:v>5016</c:v>
                </c:pt>
                <c:pt idx="2509">
                  <c:v>5018</c:v>
                </c:pt>
                <c:pt idx="2510">
                  <c:v>5020</c:v>
                </c:pt>
                <c:pt idx="2511">
                  <c:v>5022</c:v>
                </c:pt>
                <c:pt idx="2512">
                  <c:v>5024</c:v>
                </c:pt>
                <c:pt idx="2513">
                  <c:v>5026</c:v>
                </c:pt>
                <c:pt idx="2514">
                  <c:v>5028</c:v>
                </c:pt>
                <c:pt idx="2515">
                  <c:v>5030</c:v>
                </c:pt>
                <c:pt idx="2516">
                  <c:v>5032</c:v>
                </c:pt>
                <c:pt idx="2517">
                  <c:v>5034</c:v>
                </c:pt>
                <c:pt idx="2518">
                  <c:v>5036</c:v>
                </c:pt>
                <c:pt idx="2519">
                  <c:v>5038</c:v>
                </c:pt>
                <c:pt idx="2520">
                  <c:v>5040</c:v>
                </c:pt>
                <c:pt idx="2521">
                  <c:v>5042</c:v>
                </c:pt>
                <c:pt idx="2522">
                  <c:v>5044</c:v>
                </c:pt>
                <c:pt idx="2523">
                  <c:v>5046</c:v>
                </c:pt>
                <c:pt idx="2524">
                  <c:v>5048</c:v>
                </c:pt>
                <c:pt idx="2525">
                  <c:v>5050</c:v>
                </c:pt>
                <c:pt idx="2526">
                  <c:v>5052</c:v>
                </c:pt>
                <c:pt idx="2527">
                  <c:v>5054</c:v>
                </c:pt>
                <c:pt idx="2528">
                  <c:v>5056</c:v>
                </c:pt>
                <c:pt idx="2529">
                  <c:v>5058</c:v>
                </c:pt>
                <c:pt idx="2530">
                  <c:v>5060</c:v>
                </c:pt>
                <c:pt idx="2531">
                  <c:v>5062</c:v>
                </c:pt>
                <c:pt idx="2532">
                  <c:v>5064</c:v>
                </c:pt>
                <c:pt idx="2533">
                  <c:v>5066</c:v>
                </c:pt>
                <c:pt idx="2534">
                  <c:v>5068</c:v>
                </c:pt>
                <c:pt idx="2535">
                  <c:v>5070</c:v>
                </c:pt>
                <c:pt idx="2536">
                  <c:v>5072</c:v>
                </c:pt>
                <c:pt idx="2537">
                  <c:v>5074</c:v>
                </c:pt>
                <c:pt idx="2538">
                  <c:v>5076</c:v>
                </c:pt>
                <c:pt idx="2539">
                  <c:v>5078</c:v>
                </c:pt>
                <c:pt idx="2540">
                  <c:v>5080</c:v>
                </c:pt>
                <c:pt idx="2541">
                  <c:v>5082</c:v>
                </c:pt>
                <c:pt idx="2542">
                  <c:v>5084</c:v>
                </c:pt>
                <c:pt idx="2543">
                  <c:v>5086</c:v>
                </c:pt>
                <c:pt idx="2544">
                  <c:v>5088</c:v>
                </c:pt>
                <c:pt idx="2545">
                  <c:v>5090</c:v>
                </c:pt>
                <c:pt idx="2546">
                  <c:v>5092</c:v>
                </c:pt>
                <c:pt idx="2547">
                  <c:v>5094</c:v>
                </c:pt>
                <c:pt idx="2548">
                  <c:v>5096</c:v>
                </c:pt>
                <c:pt idx="2549">
                  <c:v>5098</c:v>
                </c:pt>
                <c:pt idx="2550">
                  <c:v>5100</c:v>
                </c:pt>
                <c:pt idx="2551">
                  <c:v>5102</c:v>
                </c:pt>
                <c:pt idx="2552">
                  <c:v>5104</c:v>
                </c:pt>
                <c:pt idx="2553">
                  <c:v>5106</c:v>
                </c:pt>
                <c:pt idx="2554">
                  <c:v>5108</c:v>
                </c:pt>
                <c:pt idx="2555">
                  <c:v>5110</c:v>
                </c:pt>
                <c:pt idx="2556">
                  <c:v>5112</c:v>
                </c:pt>
                <c:pt idx="2557">
                  <c:v>5114</c:v>
                </c:pt>
                <c:pt idx="2558">
                  <c:v>5116</c:v>
                </c:pt>
                <c:pt idx="2559">
                  <c:v>5118</c:v>
                </c:pt>
                <c:pt idx="2560">
                  <c:v>5120</c:v>
                </c:pt>
                <c:pt idx="2561">
                  <c:v>5122</c:v>
                </c:pt>
                <c:pt idx="2562">
                  <c:v>5124</c:v>
                </c:pt>
                <c:pt idx="2563">
                  <c:v>5126</c:v>
                </c:pt>
                <c:pt idx="2564">
                  <c:v>5128</c:v>
                </c:pt>
                <c:pt idx="2565">
                  <c:v>5130</c:v>
                </c:pt>
                <c:pt idx="2566">
                  <c:v>5132</c:v>
                </c:pt>
                <c:pt idx="2567">
                  <c:v>5134</c:v>
                </c:pt>
                <c:pt idx="2568">
                  <c:v>5136</c:v>
                </c:pt>
                <c:pt idx="2569">
                  <c:v>5138</c:v>
                </c:pt>
                <c:pt idx="2570">
                  <c:v>5140</c:v>
                </c:pt>
                <c:pt idx="2571">
                  <c:v>5142</c:v>
                </c:pt>
                <c:pt idx="2572">
                  <c:v>5144</c:v>
                </c:pt>
                <c:pt idx="2573">
                  <c:v>5146</c:v>
                </c:pt>
                <c:pt idx="2574">
                  <c:v>5148</c:v>
                </c:pt>
                <c:pt idx="2575">
                  <c:v>5150</c:v>
                </c:pt>
                <c:pt idx="2576">
                  <c:v>5152</c:v>
                </c:pt>
                <c:pt idx="2577">
                  <c:v>5154</c:v>
                </c:pt>
                <c:pt idx="2578">
                  <c:v>5156</c:v>
                </c:pt>
                <c:pt idx="2579">
                  <c:v>5158</c:v>
                </c:pt>
                <c:pt idx="2580">
                  <c:v>5160</c:v>
                </c:pt>
                <c:pt idx="2581">
                  <c:v>5162</c:v>
                </c:pt>
                <c:pt idx="2582">
                  <c:v>5164</c:v>
                </c:pt>
                <c:pt idx="2583">
                  <c:v>5166</c:v>
                </c:pt>
                <c:pt idx="2584">
                  <c:v>5168</c:v>
                </c:pt>
                <c:pt idx="2585">
                  <c:v>5170</c:v>
                </c:pt>
                <c:pt idx="2586">
                  <c:v>5172</c:v>
                </c:pt>
                <c:pt idx="2587">
                  <c:v>5174</c:v>
                </c:pt>
                <c:pt idx="2588">
                  <c:v>5176</c:v>
                </c:pt>
                <c:pt idx="2589">
                  <c:v>5178</c:v>
                </c:pt>
                <c:pt idx="2590">
                  <c:v>5180</c:v>
                </c:pt>
                <c:pt idx="2591">
                  <c:v>5182</c:v>
                </c:pt>
                <c:pt idx="2592">
                  <c:v>5184</c:v>
                </c:pt>
                <c:pt idx="2593">
                  <c:v>5186</c:v>
                </c:pt>
                <c:pt idx="2594">
                  <c:v>5188</c:v>
                </c:pt>
                <c:pt idx="2595">
                  <c:v>5190</c:v>
                </c:pt>
                <c:pt idx="2596">
                  <c:v>5192</c:v>
                </c:pt>
                <c:pt idx="2597">
                  <c:v>5194</c:v>
                </c:pt>
                <c:pt idx="2598">
                  <c:v>5196</c:v>
                </c:pt>
                <c:pt idx="2599">
                  <c:v>5198</c:v>
                </c:pt>
                <c:pt idx="2600">
                  <c:v>5200</c:v>
                </c:pt>
                <c:pt idx="2601">
                  <c:v>5202</c:v>
                </c:pt>
                <c:pt idx="2602">
                  <c:v>5204</c:v>
                </c:pt>
                <c:pt idx="2603">
                  <c:v>5206</c:v>
                </c:pt>
                <c:pt idx="2604">
                  <c:v>5208</c:v>
                </c:pt>
                <c:pt idx="2605">
                  <c:v>5210</c:v>
                </c:pt>
                <c:pt idx="2606">
                  <c:v>5212</c:v>
                </c:pt>
                <c:pt idx="2607">
                  <c:v>5214</c:v>
                </c:pt>
                <c:pt idx="2608">
                  <c:v>5216</c:v>
                </c:pt>
                <c:pt idx="2609">
                  <c:v>5218</c:v>
                </c:pt>
                <c:pt idx="2610">
                  <c:v>5220</c:v>
                </c:pt>
                <c:pt idx="2611">
                  <c:v>5222</c:v>
                </c:pt>
                <c:pt idx="2612">
                  <c:v>5224</c:v>
                </c:pt>
                <c:pt idx="2613">
                  <c:v>5226</c:v>
                </c:pt>
                <c:pt idx="2614">
                  <c:v>5228</c:v>
                </c:pt>
                <c:pt idx="2615">
                  <c:v>5230</c:v>
                </c:pt>
                <c:pt idx="2616">
                  <c:v>5232</c:v>
                </c:pt>
                <c:pt idx="2617">
                  <c:v>5234</c:v>
                </c:pt>
                <c:pt idx="2618">
                  <c:v>5236</c:v>
                </c:pt>
                <c:pt idx="2619">
                  <c:v>5238</c:v>
                </c:pt>
                <c:pt idx="2620">
                  <c:v>5240</c:v>
                </c:pt>
                <c:pt idx="2621">
                  <c:v>5242</c:v>
                </c:pt>
                <c:pt idx="2622">
                  <c:v>5244</c:v>
                </c:pt>
                <c:pt idx="2623">
                  <c:v>5246</c:v>
                </c:pt>
                <c:pt idx="2624">
                  <c:v>5248</c:v>
                </c:pt>
                <c:pt idx="2625">
                  <c:v>5250</c:v>
                </c:pt>
                <c:pt idx="2626">
                  <c:v>5252</c:v>
                </c:pt>
                <c:pt idx="2627">
                  <c:v>5254</c:v>
                </c:pt>
                <c:pt idx="2628">
                  <c:v>5256</c:v>
                </c:pt>
                <c:pt idx="2629">
                  <c:v>5258</c:v>
                </c:pt>
                <c:pt idx="2630">
                  <c:v>5260</c:v>
                </c:pt>
                <c:pt idx="2631">
                  <c:v>5262</c:v>
                </c:pt>
                <c:pt idx="2632">
                  <c:v>5264</c:v>
                </c:pt>
                <c:pt idx="2633">
                  <c:v>5266</c:v>
                </c:pt>
                <c:pt idx="2634">
                  <c:v>5268</c:v>
                </c:pt>
                <c:pt idx="2635">
                  <c:v>5270</c:v>
                </c:pt>
                <c:pt idx="2636">
                  <c:v>5272</c:v>
                </c:pt>
                <c:pt idx="2637">
                  <c:v>5274</c:v>
                </c:pt>
                <c:pt idx="2638">
                  <c:v>5276</c:v>
                </c:pt>
                <c:pt idx="2639">
                  <c:v>5278</c:v>
                </c:pt>
                <c:pt idx="2640">
                  <c:v>5280</c:v>
                </c:pt>
                <c:pt idx="2641">
                  <c:v>5282</c:v>
                </c:pt>
                <c:pt idx="2642">
                  <c:v>5284</c:v>
                </c:pt>
                <c:pt idx="2643">
                  <c:v>5286</c:v>
                </c:pt>
                <c:pt idx="2644">
                  <c:v>5288</c:v>
                </c:pt>
                <c:pt idx="2645">
                  <c:v>5290</c:v>
                </c:pt>
                <c:pt idx="2646">
                  <c:v>5292</c:v>
                </c:pt>
                <c:pt idx="2647">
                  <c:v>5294</c:v>
                </c:pt>
                <c:pt idx="2648">
                  <c:v>5296</c:v>
                </c:pt>
                <c:pt idx="2649">
                  <c:v>5298</c:v>
                </c:pt>
                <c:pt idx="2650">
                  <c:v>5300</c:v>
                </c:pt>
                <c:pt idx="2651">
                  <c:v>5302</c:v>
                </c:pt>
                <c:pt idx="2652">
                  <c:v>5304</c:v>
                </c:pt>
                <c:pt idx="2653">
                  <c:v>5306</c:v>
                </c:pt>
                <c:pt idx="2654">
                  <c:v>5308</c:v>
                </c:pt>
                <c:pt idx="2655">
                  <c:v>5310</c:v>
                </c:pt>
                <c:pt idx="2656">
                  <c:v>5312</c:v>
                </c:pt>
                <c:pt idx="2657">
                  <c:v>5314</c:v>
                </c:pt>
                <c:pt idx="2658">
                  <c:v>5316</c:v>
                </c:pt>
                <c:pt idx="2659">
                  <c:v>5318</c:v>
                </c:pt>
                <c:pt idx="2660">
                  <c:v>5320</c:v>
                </c:pt>
                <c:pt idx="2661">
                  <c:v>5322</c:v>
                </c:pt>
                <c:pt idx="2662">
                  <c:v>5324</c:v>
                </c:pt>
                <c:pt idx="2663">
                  <c:v>5326</c:v>
                </c:pt>
                <c:pt idx="2664">
                  <c:v>5328</c:v>
                </c:pt>
                <c:pt idx="2665">
                  <c:v>5330</c:v>
                </c:pt>
                <c:pt idx="2666">
                  <c:v>5332</c:v>
                </c:pt>
                <c:pt idx="2667">
                  <c:v>5334</c:v>
                </c:pt>
                <c:pt idx="2668">
                  <c:v>5336</c:v>
                </c:pt>
                <c:pt idx="2669">
                  <c:v>5338</c:v>
                </c:pt>
                <c:pt idx="2670">
                  <c:v>5340</c:v>
                </c:pt>
                <c:pt idx="2671">
                  <c:v>5342</c:v>
                </c:pt>
                <c:pt idx="2672">
                  <c:v>5344</c:v>
                </c:pt>
                <c:pt idx="2673">
                  <c:v>5346</c:v>
                </c:pt>
                <c:pt idx="2674">
                  <c:v>5348</c:v>
                </c:pt>
                <c:pt idx="2675">
                  <c:v>5350</c:v>
                </c:pt>
                <c:pt idx="2676">
                  <c:v>5352</c:v>
                </c:pt>
                <c:pt idx="2677">
                  <c:v>5354</c:v>
                </c:pt>
                <c:pt idx="2678">
                  <c:v>5356</c:v>
                </c:pt>
                <c:pt idx="2679">
                  <c:v>5358</c:v>
                </c:pt>
                <c:pt idx="2680">
                  <c:v>5360</c:v>
                </c:pt>
                <c:pt idx="2681">
                  <c:v>5362</c:v>
                </c:pt>
                <c:pt idx="2682">
                  <c:v>5364</c:v>
                </c:pt>
                <c:pt idx="2683">
                  <c:v>5366</c:v>
                </c:pt>
                <c:pt idx="2684">
                  <c:v>5368</c:v>
                </c:pt>
                <c:pt idx="2685">
                  <c:v>5370</c:v>
                </c:pt>
                <c:pt idx="2686">
                  <c:v>5372</c:v>
                </c:pt>
                <c:pt idx="2687">
                  <c:v>5374</c:v>
                </c:pt>
                <c:pt idx="2688">
                  <c:v>5376</c:v>
                </c:pt>
                <c:pt idx="2689">
                  <c:v>5378</c:v>
                </c:pt>
                <c:pt idx="2690">
                  <c:v>5380</c:v>
                </c:pt>
                <c:pt idx="2691">
                  <c:v>5382</c:v>
                </c:pt>
                <c:pt idx="2692">
                  <c:v>5384</c:v>
                </c:pt>
                <c:pt idx="2693">
                  <c:v>5386</c:v>
                </c:pt>
                <c:pt idx="2694">
                  <c:v>5388</c:v>
                </c:pt>
                <c:pt idx="2695">
                  <c:v>5390</c:v>
                </c:pt>
                <c:pt idx="2696">
                  <c:v>5392</c:v>
                </c:pt>
                <c:pt idx="2697">
                  <c:v>5394</c:v>
                </c:pt>
                <c:pt idx="2698">
                  <c:v>5396</c:v>
                </c:pt>
                <c:pt idx="2699">
                  <c:v>5398</c:v>
                </c:pt>
                <c:pt idx="2700">
                  <c:v>5400</c:v>
                </c:pt>
                <c:pt idx="2701">
                  <c:v>5402</c:v>
                </c:pt>
                <c:pt idx="2702">
                  <c:v>5404</c:v>
                </c:pt>
                <c:pt idx="2703">
                  <c:v>5406</c:v>
                </c:pt>
                <c:pt idx="2704">
                  <c:v>5408</c:v>
                </c:pt>
                <c:pt idx="2705">
                  <c:v>5410</c:v>
                </c:pt>
                <c:pt idx="2706">
                  <c:v>5412</c:v>
                </c:pt>
                <c:pt idx="2707">
                  <c:v>5414</c:v>
                </c:pt>
                <c:pt idx="2708">
                  <c:v>5416</c:v>
                </c:pt>
                <c:pt idx="2709">
                  <c:v>5418</c:v>
                </c:pt>
                <c:pt idx="2710">
                  <c:v>5420</c:v>
                </c:pt>
                <c:pt idx="2711">
                  <c:v>5422</c:v>
                </c:pt>
                <c:pt idx="2712">
                  <c:v>5424</c:v>
                </c:pt>
                <c:pt idx="2713">
                  <c:v>5426</c:v>
                </c:pt>
                <c:pt idx="2714">
                  <c:v>5428</c:v>
                </c:pt>
                <c:pt idx="2715">
                  <c:v>5430</c:v>
                </c:pt>
                <c:pt idx="2716">
                  <c:v>5432</c:v>
                </c:pt>
                <c:pt idx="2717">
                  <c:v>5434</c:v>
                </c:pt>
                <c:pt idx="2718">
                  <c:v>5436</c:v>
                </c:pt>
                <c:pt idx="2719">
                  <c:v>5438</c:v>
                </c:pt>
                <c:pt idx="2720">
                  <c:v>5440</c:v>
                </c:pt>
                <c:pt idx="2721">
                  <c:v>5442</c:v>
                </c:pt>
                <c:pt idx="2722">
                  <c:v>5444</c:v>
                </c:pt>
                <c:pt idx="2723">
                  <c:v>5446</c:v>
                </c:pt>
                <c:pt idx="2724">
                  <c:v>5448</c:v>
                </c:pt>
                <c:pt idx="2725">
                  <c:v>5450</c:v>
                </c:pt>
                <c:pt idx="2726">
                  <c:v>5452</c:v>
                </c:pt>
                <c:pt idx="2727">
                  <c:v>5454</c:v>
                </c:pt>
                <c:pt idx="2728">
                  <c:v>5456</c:v>
                </c:pt>
                <c:pt idx="2729">
                  <c:v>5458</c:v>
                </c:pt>
                <c:pt idx="2730">
                  <c:v>5460</c:v>
                </c:pt>
                <c:pt idx="2731">
                  <c:v>5462</c:v>
                </c:pt>
                <c:pt idx="2732">
                  <c:v>5464</c:v>
                </c:pt>
                <c:pt idx="2733">
                  <c:v>5466</c:v>
                </c:pt>
                <c:pt idx="2734">
                  <c:v>5468</c:v>
                </c:pt>
                <c:pt idx="2735">
                  <c:v>5470</c:v>
                </c:pt>
                <c:pt idx="2736">
                  <c:v>5472</c:v>
                </c:pt>
                <c:pt idx="2737">
                  <c:v>5474</c:v>
                </c:pt>
                <c:pt idx="2738">
                  <c:v>5476</c:v>
                </c:pt>
                <c:pt idx="2739">
                  <c:v>5478</c:v>
                </c:pt>
                <c:pt idx="2740">
                  <c:v>5480</c:v>
                </c:pt>
                <c:pt idx="2741">
                  <c:v>5482</c:v>
                </c:pt>
                <c:pt idx="2742">
                  <c:v>5484</c:v>
                </c:pt>
                <c:pt idx="2743">
                  <c:v>5486</c:v>
                </c:pt>
                <c:pt idx="2744">
                  <c:v>5488</c:v>
                </c:pt>
                <c:pt idx="2745">
                  <c:v>5490</c:v>
                </c:pt>
                <c:pt idx="2746">
                  <c:v>5492</c:v>
                </c:pt>
                <c:pt idx="2747">
                  <c:v>5494</c:v>
                </c:pt>
                <c:pt idx="2748">
                  <c:v>5496</c:v>
                </c:pt>
                <c:pt idx="2749">
                  <c:v>5498</c:v>
                </c:pt>
                <c:pt idx="2750">
                  <c:v>5500</c:v>
                </c:pt>
                <c:pt idx="2751">
                  <c:v>5502</c:v>
                </c:pt>
                <c:pt idx="2752">
                  <c:v>5504</c:v>
                </c:pt>
                <c:pt idx="2753">
                  <c:v>5506</c:v>
                </c:pt>
                <c:pt idx="2754">
                  <c:v>5508</c:v>
                </c:pt>
                <c:pt idx="2755">
                  <c:v>5510</c:v>
                </c:pt>
                <c:pt idx="2756">
                  <c:v>5512</c:v>
                </c:pt>
                <c:pt idx="2757">
                  <c:v>5514</c:v>
                </c:pt>
                <c:pt idx="2758">
                  <c:v>5516</c:v>
                </c:pt>
                <c:pt idx="2759">
                  <c:v>5518</c:v>
                </c:pt>
                <c:pt idx="2760">
                  <c:v>5520</c:v>
                </c:pt>
                <c:pt idx="2761">
                  <c:v>5522</c:v>
                </c:pt>
                <c:pt idx="2762">
                  <c:v>5524</c:v>
                </c:pt>
                <c:pt idx="2763">
                  <c:v>5526</c:v>
                </c:pt>
                <c:pt idx="2764">
                  <c:v>5528</c:v>
                </c:pt>
                <c:pt idx="2765">
                  <c:v>5530</c:v>
                </c:pt>
                <c:pt idx="2766">
                  <c:v>5532</c:v>
                </c:pt>
                <c:pt idx="2767">
                  <c:v>5534</c:v>
                </c:pt>
                <c:pt idx="2768">
                  <c:v>5536</c:v>
                </c:pt>
                <c:pt idx="2769">
                  <c:v>5538</c:v>
                </c:pt>
                <c:pt idx="2770">
                  <c:v>5540</c:v>
                </c:pt>
                <c:pt idx="2771">
                  <c:v>5542</c:v>
                </c:pt>
                <c:pt idx="2772">
                  <c:v>5544</c:v>
                </c:pt>
                <c:pt idx="2773">
                  <c:v>5546</c:v>
                </c:pt>
                <c:pt idx="2774">
                  <c:v>5548</c:v>
                </c:pt>
                <c:pt idx="2775">
                  <c:v>5550</c:v>
                </c:pt>
                <c:pt idx="2776">
                  <c:v>5552</c:v>
                </c:pt>
                <c:pt idx="2777">
                  <c:v>5554</c:v>
                </c:pt>
                <c:pt idx="2778">
                  <c:v>5556</c:v>
                </c:pt>
                <c:pt idx="2779">
                  <c:v>5558</c:v>
                </c:pt>
                <c:pt idx="2780">
                  <c:v>5560</c:v>
                </c:pt>
                <c:pt idx="2781">
                  <c:v>5562</c:v>
                </c:pt>
                <c:pt idx="2782">
                  <c:v>5564</c:v>
                </c:pt>
                <c:pt idx="2783">
                  <c:v>5566</c:v>
                </c:pt>
                <c:pt idx="2784">
                  <c:v>5568</c:v>
                </c:pt>
                <c:pt idx="2785">
                  <c:v>5570</c:v>
                </c:pt>
                <c:pt idx="2786">
                  <c:v>5572</c:v>
                </c:pt>
                <c:pt idx="2787">
                  <c:v>5574</c:v>
                </c:pt>
                <c:pt idx="2788">
                  <c:v>5576</c:v>
                </c:pt>
                <c:pt idx="2789">
                  <c:v>5578</c:v>
                </c:pt>
                <c:pt idx="2790">
                  <c:v>5580</c:v>
                </c:pt>
                <c:pt idx="2791">
                  <c:v>5582</c:v>
                </c:pt>
                <c:pt idx="2792">
                  <c:v>5584</c:v>
                </c:pt>
                <c:pt idx="2793">
                  <c:v>5586</c:v>
                </c:pt>
                <c:pt idx="2794">
                  <c:v>5588</c:v>
                </c:pt>
                <c:pt idx="2795">
                  <c:v>5590</c:v>
                </c:pt>
                <c:pt idx="2796">
                  <c:v>5592</c:v>
                </c:pt>
                <c:pt idx="2797">
                  <c:v>5594</c:v>
                </c:pt>
                <c:pt idx="2798">
                  <c:v>5596</c:v>
                </c:pt>
                <c:pt idx="2799">
                  <c:v>5598</c:v>
                </c:pt>
                <c:pt idx="2800">
                  <c:v>5600</c:v>
                </c:pt>
                <c:pt idx="2801">
                  <c:v>5602</c:v>
                </c:pt>
                <c:pt idx="2802">
                  <c:v>5604</c:v>
                </c:pt>
                <c:pt idx="2803">
                  <c:v>5606</c:v>
                </c:pt>
                <c:pt idx="2804">
                  <c:v>5608</c:v>
                </c:pt>
                <c:pt idx="2805">
                  <c:v>5610</c:v>
                </c:pt>
                <c:pt idx="2806">
                  <c:v>5612</c:v>
                </c:pt>
                <c:pt idx="2807">
                  <c:v>5614</c:v>
                </c:pt>
                <c:pt idx="2808">
                  <c:v>5616</c:v>
                </c:pt>
                <c:pt idx="2809">
                  <c:v>5618</c:v>
                </c:pt>
                <c:pt idx="2810">
                  <c:v>5620</c:v>
                </c:pt>
                <c:pt idx="2811">
                  <c:v>5622</c:v>
                </c:pt>
                <c:pt idx="2812">
                  <c:v>5624</c:v>
                </c:pt>
                <c:pt idx="2813">
                  <c:v>5626</c:v>
                </c:pt>
                <c:pt idx="2814">
                  <c:v>5628</c:v>
                </c:pt>
                <c:pt idx="2815">
                  <c:v>5630</c:v>
                </c:pt>
                <c:pt idx="2816">
                  <c:v>5632</c:v>
                </c:pt>
                <c:pt idx="2817">
                  <c:v>5634</c:v>
                </c:pt>
                <c:pt idx="2818">
                  <c:v>5636</c:v>
                </c:pt>
                <c:pt idx="2819">
                  <c:v>5638</c:v>
                </c:pt>
                <c:pt idx="2820">
                  <c:v>5640</c:v>
                </c:pt>
                <c:pt idx="2821">
                  <c:v>5642</c:v>
                </c:pt>
                <c:pt idx="2822">
                  <c:v>5644</c:v>
                </c:pt>
                <c:pt idx="2823">
                  <c:v>5646</c:v>
                </c:pt>
                <c:pt idx="2824">
                  <c:v>5648</c:v>
                </c:pt>
                <c:pt idx="2825">
                  <c:v>5650</c:v>
                </c:pt>
                <c:pt idx="2826">
                  <c:v>5652</c:v>
                </c:pt>
                <c:pt idx="2827">
                  <c:v>5654</c:v>
                </c:pt>
                <c:pt idx="2828">
                  <c:v>5656</c:v>
                </c:pt>
                <c:pt idx="2829">
                  <c:v>5658</c:v>
                </c:pt>
                <c:pt idx="2830">
                  <c:v>5660</c:v>
                </c:pt>
                <c:pt idx="2831">
                  <c:v>5662</c:v>
                </c:pt>
                <c:pt idx="2832">
                  <c:v>5664</c:v>
                </c:pt>
                <c:pt idx="2833">
                  <c:v>5666</c:v>
                </c:pt>
                <c:pt idx="2834">
                  <c:v>5668</c:v>
                </c:pt>
                <c:pt idx="2835">
                  <c:v>5670</c:v>
                </c:pt>
                <c:pt idx="2836">
                  <c:v>5672</c:v>
                </c:pt>
                <c:pt idx="2837">
                  <c:v>5674</c:v>
                </c:pt>
                <c:pt idx="2838">
                  <c:v>5676</c:v>
                </c:pt>
                <c:pt idx="2839">
                  <c:v>5678</c:v>
                </c:pt>
                <c:pt idx="2840">
                  <c:v>5680</c:v>
                </c:pt>
                <c:pt idx="2841">
                  <c:v>5682</c:v>
                </c:pt>
                <c:pt idx="2842">
                  <c:v>5684</c:v>
                </c:pt>
                <c:pt idx="2843">
                  <c:v>5686</c:v>
                </c:pt>
                <c:pt idx="2844">
                  <c:v>5688</c:v>
                </c:pt>
                <c:pt idx="2845">
                  <c:v>5690</c:v>
                </c:pt>
                <c:pt idx="2846">
                  <c:v>5692</c:v>
                </c:pt>
                <c:pt idx="2847">
                  <c:v>5694</c:v>
                </c:pt>
                <c:pt idx="2848">
                  <c:v>5696</c:v>
                </c:pt>
                <c:pt idx="2849">
                  <c:v>5698</c:v>
                </c:pt>
                <c:pt idx="2850">
                  <c:v>5700</c:v>
                </c:pt>
                <c:pt idx="2851">
                  <c:v>5702</c:v>
                </c:pt>
                <c:pt idx="2852">
                  <c:v>5704</c:v>
                </c:pt>
                <c:pt idx="2853">
                  <c:v>5706</c:v>
                </c:pt>
                <c:pt idx="2854">
                  <c:v>5708</c:v>
                </c:pt>
                <c:pt idx="2855">
                  <c:v>5710</c:v>
                </c:pt>
                <c:pt idx="2856">
                  <c:v>5712</c:v>
                </c:pt>
                <c:pt idx="2857">
                  <c:v>5714</c:v>
                </c:pt>
                <c:pt idx="2858">
                  <c:v>5716</c:v>
                </c:pt>
                <c:pt idx="2859">
                  <c:v>5718</c:v>
                </c:pt>
                <c:pt idx="2860">
                  <c:v>5720</c:v>
                </c:pt>
                <c:pt idx="2861">
                  <c:v>5722</c:v>
                </c:pt>
                <c:pt idx="2862">
                  <c:v>5724</c:v>
                </c:pt>
                <c:pt idx="2863">
                  <c:v>5726</c:v>
                </c:pt>
                <c:pt idx="2864">
                  <c:v>5728</c:v>
                </c:pt>
                <c:pt idx="2865">
                  <c:v>5730</c:v>
                </c:pt>
                <c:pt idx="2866">
                  <c:v>5732</c:v>
                </c:pt>
                <c:pt idx="2867">
                  <c:v>5734</c:v>
                </c:pt>
                <c:pt idx="2868">
                  <c:v>5736</c:v>
                </c:pt>
                <c:pt idx="2869">
                  <c:v>5738</c:v>
                </c:pt>
                <c:pt idx="2870">
                  <c:v>5740</c:v>
                </c:pt>
                <c:pt idx="2871">
                  <c:v>5742</c:v>
                </c:pt>
                <c:pt idx="2872">
                  <c:v>5744</c:v>
                </c:pt>
                <c:pt idx="2873">
                  <c:v>5746</c:v>
                </c:pt>
                <c:pt idx="2874">
                  <c:v>5748</c:v>
                </c:pt>
                <c:pt idx="2875">
                  <c:v>5750</c:v>
                </c:pt>
                <c:pt idx="2876">
                  <c:v>5752</c:v>
                </c:pt>
                <c:pt idx="2877">
                  <c:v>5754</c:v>
                </c:pt>
                <c:pt idx="2878">
                  <c:v>5756</c:v>
                </c:pt>
                <c:pt idx="2879">
                  <c:v>5758</c:v>
                </c:pt>
                <c:pt idx="2880">
                  <c:v>5760</c:v>
                </c:pt>
                <c:pt idx="2881">
                  <c:v>5762</c:v>
                </c:pt>
                <c:pt idx="2882">
                  <c:v>5764</c:v>
                </c:pt>
                <c:pt idx="2883">
                  <c:v>5766</c:v>
                </c:pt>
                <c:pt idx="2884">
                  <c:v>5768</c:v>
                </c:pt>
                <c:pt idx="2885">
                  <c:v>5770</c:v>
                </c:pt>
                <c:pt idx="2886">
                  <c:v>5772</c:v>
                </c:pt>
                <c:pt idx="2887">
                  <c:v>5774</c:v>
                </c:pt>
                <c:pt idx="2888">
                  <c:v>5776</c:v>
                </c:pt>
                <c:pt idx="2889">
                  <c:v>5778</c:v>
                </c:pt>
                <c:pt idx="2890">
                  <c:v>5780</c:v>
                </c:pt>
                <c:pt idx="2891">
                  <c:v>5782</c:v>
                </c:pt>
                <c:pt idx="2892">
                  <c:v>5784</c:v>
                </c:pt>
                <c:pt idx="2893">
                  <c:v>5786</c:v>
                </c:pt>
                <c:pt idx="2894">
                  <c:v>5788</c:v>
                </c:pt>
                <c:pt idx="2895">
                  <c:v>5790</c:v>
                </c:pt>
                <c:pt idx="2896">
                  <c:v>5792</c:v>
                </c:pt>
                <c:pt idx="2897">
                  <c:v>5794</c:v>
                </c:pt>
                <c:pt idx="2898">
                  <c:v>5796</c:v>
                </c:pt>
                <c:pt idx="2899">
                  <c:v>5798</c:v>
                </c:pt>
                <c:pt idx="2900">
                  <c:v>5800</c:v>
                </c:pt>
                <c:pt idx="2901">
                  <c:v>5802</c:v>
                </c:pt>
                <c:pt idx="2902">
                  <c:v>5804</c:v>
                </c:pt>
                <c:pt idx="2903">
                  <c:v>5806</c:v>
                </c:pt>
                <c:pt idx="2904">
                  <c:v>5808</c:v>
                </c:pt>
                <c:pt idx="2905">
                  <c:v>5810</c:v>
                </c:pt>
                <c:pt idx="2906">
                  <c:v>5812</c:v>
                </c:pt>
                <c:pt idx="2907">
                  <c:v>5814</c:v>
                </c:pt>
                <c:pt idx="2908">
                  <c:v>5816</c:v>
                </c:pt>
                <c:pt idx="2909">
                  <c:v>5818</c:v>
                </c:pt>
                <c:pt idx="2910">
                  <c:v>5820</c:v>
                </c:pt>
                <c:pt idx="2911">
                  <c:v>5822</c:v>
                </c:pt>
                <c:pt idx="2912">
                  <c:v>5824</c:v>
                </c:pt>
                <c:pt idx="2913">
                  <c:v>5826</c:v>
                </c:pt>
                <c:pt idx="2914">
                  <c:v>5828</c:v>
                </c:pt>
                <c:pt idx="2915">
                  <c:v>5830</c:v>
                </c:pt>
                <c:pt idx="2916">
                  <c:v>5832</c:v>
                </c:pt>
                <c:pt idx="2917">
                  <c:v>5834</c:v>
                </c:pt>
                <c:pt idx="2918">
                  <c:v>5836</c:v>
                </c:pt>
                <c:pt idx="2919">
                  <c:v>5838</c:v>
                </c:pt>
                <c:pt idx="2920">
                  <c:v>5840</c:v>
                </c:pt>
                <c:pt idx="2921">
                  <c:v>5842</c:v>
                </c:pt>
                <c:pt idx="2922">
                  <c:v>5844</c:v>
                </c:pt>
                <c:pt idx="2923">
                  <c:v>5846</c:v>
                </c:pt>
                <c:pt idx="2924">
                  <c:v>5848</c:v>
                </c:pt>
                <c:pt idx="2925">
                  <c:v>5850</c:v>
                </c:pt>
                <c:pt idx="2926">
                  <c:v>5852</c:v>
                </c:pt>
                <c:pt idx="2927">
                  <c:v>5854</c:v>
                </c:pt>
                <c:pt idx="2928">
                  <c:v>5856</c:v>
                </c:pt>
                <c:pt idx="2929">
                  <c:v>5858</c:v>
                </c:pt>
                <c:pt idx="2930">
                  <c:v>5860</c:v>
                </c:pt>
                <c:pt idx="2931">
                  <c:v>5862</c:v>
                </c:pt>
                <c:pt idx="2932">
                  <c:v>5864</c:v>
                </c:pt>
                <c:pt idx="2933">
                  <c:v>5866</c:v>
                </c:pt>
                <c:pt idx="2934">
                  <c:v>5868</c:v>
                </c:pt>
                <c:pt idx="2935">
                  <c:v>5870</c:v>
                </c:pt>
                <c:pt idx="2936">
                  <c:v>5872</c:v>
                </c:pt>
                <c:pt idx="2937">
                  <c:v>5874</c:v>
                </c:pt>
                <c:pt idx="2938">
                  <c:v>5876</c:v>
                </c:pt>
                <c:pt idx="2939">
                  <c:v>5878</c:v>
                </c:pt>
                <c:pt idx="2940">
                  <c:v>5880</c:v>
                </c:pt>
                <c:pt idx="2941">
                  <c:v>5882</c:v>
                </c:pt>
                <c:pt idx="2942">
                  <c:v>5884</c:v>
                </c:pt>
                <c:pt idx="2943">
                  <c:v>5886</c:v>
                </c:pt>
                <c:pt idx="2944">
                  <c:v>5888</c:v>
                </c:pt>
                <c:pt idx="2945">
                  <c:v>5890</c:v>
                </c:pt>
                <c:pt idx="2946">
                  <c:v>5892</c:v>
                </c:pt>
                <c:pt idx="2947">
                  <c:v>5894</c:v>
                </c:pt>
                <c:pt idx="2948">
                  <c:v>5896</c:v>
                </c:pt>
                <c:pt idx="2949">
                  <c:v>5898</c:v>
                </c:pt>
                <c:pt idx="2950">
                  <c:v>5900</c:v>
                </c:pt>
                <c:pt idx="2951">
                  <c:v>5902</c:v>
                </c:pt>
                <c:pt idx="2952">
                  <c:v>5904</c:v>
                </c:pt>
                <c:pt idx="2953">
                  <c:v>5906</c:v>
                </c:pt>
                <c:pt idx="2954">
                  <c:v>5908</c:v>
                </c:pt>
                <c:pt idx="2955">
                  <c:v>5910</c:v>
                </c:pt>
                <c:pt idx="2956">
                  <c:v>5912</c:v>
                </c:pt>
                <c:pt idx="2957">
                  <c:v>5914</c:v>
                </c:pt>
                <c:pt idx="2958">
                  <c:v>5916</c:v>
                </c:pt>
                <c:pt idx="2959">
                  <c:v>5918</c:v>
                </c:pt>
                <c:pt idx="2960">
                  <c:v>5920</c:v>
                </c:pt>
                <c:pt idx="2961">
                  <c:v>5922</c:v>
                </c:pt>
                <c:pt idx="2962">
                  <c:v>5924</c:v>
                </c:pt>
                <c:pt idx="2963">
                  <c:v>5926</c:v>
                </c:pt>
                <c:pt idx="2964">
                  <c:v>5928</c:v>
                </c:pt>
                <c:pt idx="2965">
                  <c:v>5930</c:v>
                </c:pt>
                <c:pt idx="2966">
                  <c:v>5932</c:v>
                </c:pt>
                <c:pt idx="2967">
                  <c:v>5934</c:v>
                </c:pt>
                <c:pt idx="2968">
                  <c:v>5936</c:v>
                </c:pt>
                <c:pt idx="2969">
                  <c:v>5938</c:v>
                </c:pt>
                <c:pt idx="2970">
                  <c:v>5940</c:v>
                </c:pt>
                <c:pt idx="2971">
                  <c:v>5942</c:v>
                </c:pt>
                <c:pt idx="2972">
                  <c:v>5944</c:v>
                </c:pt>
                <c:pt idx="2973">
                  <c:v>5946</c:v>
                </c:pt>
                <c:pt idx="2974">
                  <c:v>5948</c:v>
                </c:pt>
                <c:pt idx="2975">
                  <c:v>5950</c:v>
                </c:pt>
                <c:pt idx="2976">
                  <c:v>5952</c:v>
                </c:pt>
                <c:pt idx="2977">
                  <c:v>5954</c:v>
                </c:pt>
                <c:pt idx="2978">
                  <c:v>5956</c:v>
                </c:pt>
                <c:pt idx="2979">
                  <c:v>5958</c:v>
                </c:pt>
                <c:pt idx="2980">
                  <c:v>5960</c:v>
                </c:pt>
                <c:pt idx="2981">
                  <c:v>5962</c:v>
                </c:pt>
                <c:pt idx="2982">
                  <c:v>5964</c:v>
                </c:pt>
                <c:pt idx="2983">
                  <c:v>5966</c:v>
                </c:pt>
                <c:pt idx="2984">
                  <c:v>5968</c:v>
                </c:pt>
                <c:pt idx="2985">
                  <c:v>5970</c:v>
                </c:pt>
                <c:pt idx="2986">
                  <c:v>5972</c:v>
                </c:pt>
                <c:pt idx="2987">
                  <c:v>5974</c:v>
                </c:pt>
                <c:pt idx="2988">
                  <c:v>5976</c:v>
                </c:pt>
                <c:pt idx="2989">
                  <c:v>5978</c:v>
                </c:pt>
                <c:pt idx="2990">
                  <c:v>5980</c:v>
                </c:pt>
                <c:pt idx="2991">
                  <c:v>5982</c:v>
                </c:pt>
                <c:pt idx="2992">
                  <c:v>5984</c:v>
                </c:pt>
                <c:pt idx="2993">
                  <c:v>5986</c:v>
                </c:pt>
                <c:pt idx="2994">
                  <c:v>5988</c:v>
                </c:pt>
                <c:pt idx="2995">
                  <c:v>5990</c:v>
                </c:pt>
                <c:pt idx="2996">
                  <c:v>5992</c:v>
                </c:pt>
                <c:pt idx="2997">
                  <c:v>5994</c:v>
                </c:pt>
                <c:pt idx="2998">
                  <c:v>5996</c:v>
                </c:pt>
                <c:pt idx="2999">
                  <c:v>5998</c:v>
                </c:pt>
                <c:pt idx="3000">
                  <c:v>6000</c:v>
                </c:pt>
              </c:numCache>
            </c:numRef>
          </c:xVal>
          <c:yVal>
            <c:numRef>
              <c:f>Hoja2!$E$28:$E$3066</c:f>
              <c:numCache>
                <c:formatCode>_("$"* #,##0.00_);_("$"* \(#,##0.00\);_("$"* "-"??_);_(@_)</c:formatCode>
                <c:ptCount val="3039"/>
                <c:pt idx="0">
                  <c:v>0</c:v>
                </c:pt>
                <c:pt idx="1">
                  <c:v>200</c:v>
                </c:pt>
                <c:pt idx="2">
                  <c:v>400</c:v>
                </c:pt>
                <c:pt idx="3">
                  <c:v>600</c:v>
                </c:pt>
                <c:pt idx="4">
                  <c:v>800</c:v>
                </c:pt>
                <c:pt idx="5">
                  <c:v>1000</c:v>
                </c:pt>
                <c:pt idx="6">
                  <c:v>1200</c:v>
                </c:pt>
                <c:pt idx="7">
                  <c:v>1400</c:v>
                </c:pt>
                <c:pt idx="8">
                  <c:v>1600</c:v>
                </c:pt>
                <c:pt idx="9">
                  <c:v>1800</c:v>
                </c:pt>
                <c:pt idx="10">
                  <c:v>2000</c:v>
                </c:pt>
                <c:pt idx="11">
                  <c:v>2200</c:v>
                </c:pt>
                <c:pt idx="12">
                  <c:v>2400</c:v>
                </c:pt>
                <c:pt idx="13">
                  <c:v>2600</c:v>
                </c:pt>
                <c:pt idx="14">
                  <c:v>2800</c:v>
                </c:pt>
                <c:pt idx="15">
                  <c:v>3000</c:v>
                </c:pt>
                <c:pt idx="16">
                  <c:v>3200</c:v>
                </c:pt>
                <c:pt idx="17">
                  <c:v>3400</c:v>
                </c:pt>
                <c:pt idx="18">
                  <c:v>3600</c:v>
                </c:pt>
                <c:pt idx="19">
                  <c:v>3800</c:v>
                </c:pt>
                <c:pt idx="20">
                  <c:v>4000</c:v>
                </c:pt>
                <c:pt idx="21">
                  <c:v>4200</c:v>
                </c:pt>
                <c:pt idx="22">
                  <c:v>4400</c:v>
                </c:pt>
                <c:pt idx="23">
                  <c:v>4600</c:v>
                </c:pt>
                <c:pt idx="24">
                  <c:v>4800</c:v>
                </c:pt>
                <c:pt idx="25">
                  <c:v>5000</c:v>
                </c:pt>
                <c:pt idx="26">
                  <c:v>5200</c:v>
                </c:pt>
                <c:pt idx="27">
                  <c:v>5400</c:v>
                </c:pt>
                <c:pt idx="28">
                  <c:v>5600</c:v>
                </c:pt>
                <c:pt idx="29">
                  <c:v>5800</c:v>
                </c:pt>
                <c:pt idx="30">
                  <c:v>6000</c:v>
                </c:pt>
                <c:pt idx="31">
                  <c:v>6200</c:v>
                </c:pt>
                <c:pt idx="32">
                  <c:v>6400</c:v>
                </c:pt>
                <c:pt idx="33">
                  <c:v>6600</c:v>
                </c:pt>
                <c:pt idx="34">
                  <c:v>6800</c:v>
                </c:pt>
                <c:pt idx="35">
                  <c:v>7000</c:v>
                </c:pt>
                <c:pt idx="36">
                  <c:v>7200</c:v>
                </c:pt>
                <c:pt idx="37">
                  <c:v>7400</c:v>
                </c:pt>
                <c:pt idx="38">
                  <c:v>7600</c:v>
                </c:pt>
                <c:pt idx="39">
                  <c:v>7800</c:v>
                </c:pt>
                <c:pt idx="40">
                  <c:v>8000</c:v>
                </c:pt>
                <c:pt idx="41">
                  <c:v>8200</c:v>
                </c:pt>
                <c:pt idx="42">
                  <c:v>8400</c:v>
                </c:pt>
                <c:pt idx="43">
                  <c:v>8600</c:v>
                </c:pt>
                <c:pt idx="44">
                  <c:v>8800</c:v>
                </c:pt>
                <c:pt idx="45">
                  <c:v>9000</c:v>
                </c:pt>
                <c:pt idx="46">
                  <c:v>9200</c:v>
                </c:pt>
                <c:pt idx="47">
                  <c:v>9400</c:v>
                </c:pt>
                <c:pt idx="48">
                  <c:v>9600</c:v>
                </c:pt>
                <c:pt idx="49">
                  <c:v>9800</c:v>
                </c:pt>
                <c:pt idx="50">
                  <c:v>10000</c:v>
                </c:pt>
                <c:pt idx="51">
                  <c:v>10200</c:v>
                </c:pt>
                <c:pt idx="52">
                  <c:v>10400</c:v>
                </c:pt>
                <c:pt idx="53">
                  <c:v>10600</c:v>
                </c:pt>
                <c:pt idx="54">
                  <c:v>10800</c:v>
                </c:pt>
                <c:pt idx="55">
                  <c:v>11000</c:v>
                </c:pt>
                <c:pt idx="56">
                  <c:v>11200</c:v>
                </c:pt>
                <c:pt idx="57">
                  <c:v>11400</c:v>
                </c:pt>
                <c:pt idx="58">
                  <c:v>11600</c:v>
                </c:pt>
                <c:pt idx="59">
                  <c:v>11800</c:v>
                </c:pt>
                <c:pt idx="60">
                  <c:v>12000</c:v>
                </c:pt>
                <c:pt idx="61">
                  <c:v>12200</c:v>
                </c:pt>
                <c:pt idx="62">
                  <c:v>12400</c:v>
                </c:pt>
                <c:pt idx="63">
                  <c:v>12600</c:v>
                </c:pt>
                <c:pt idx="64">
                  <c:v>12800</c:v>
                </c:pt>
                <c:pt idx="65">
                  <c:v>13000</c:v>
                </c:pt>
                <c:pt idx="66">
                  <c:v>13200</c:v>
                </c:pt>
                <c:pt idx="67">
                  <c:v>13400</c:v>
                </c:pt>
                <c:pt idx="68">
                  <c:v>13600</c:v>
                </c:pt>
                <c:pt idx="69">
                  <c:v>13800</c:v>
                </c:pt>
                <c:pt idx="70">
                  <c:v>14000</c:v>
                </c:pt>
                <c:pt idx="71">
                  <c:v>14200</c:v>
                </c:pt>
                <c:pt idx="72">
                  <c:v>14400</c:v>
                </c:pt>
                <c:pt idx="73">
                  <c:v>14600</c:v>
                </c:pt>
                <c:pt idx="74">
                  <c:v>14800</c:v>
                </c:pt>
                <c:pt idx="75">
                  <c:v>15000</c:v>
                </c:pt>
                <c:pt idx="76">
                  <c:v>15200</c:v>
                </c:pt>
                <c:pt idx="77">
                  <c:v>15400</c:v>
                </c:pt>
                <c:pt idx="78">
                  <c:v>15600</c:v>
                </c:pt>
                <c:pt idx="79">
                  <c:v>15800</c:v>
                </c:pt>
                <c:pt idx="80">
                  <c:v>16000</c:v>
                </c:pt>
                <c:pt idx="81">
                  <c:v>16200</c:v>
                </c:pt>
                <c:pt idx="82">
                  <c:v>16400</c:v>
                </c:pt>
                <c:pt idx="83">
                  <c:v>16600</c:v>
                </c:pt>
                <c:pt idx="84">
                  <c:v>16800</c:v>
                </c:pt>
                <c:pt idx="85">
                  <c:v>17000</c:v>
                </c:pt>
                <c:pt idx="86">
                  <c:v>17200</c:v>
                </c:pt>
                <c:pt idx="87">
                  <c:v>17400</c:v>
                </c:pt>
                <c:pt idx="88">
                  <c:v>17600</c:v>
                </c:pt>
                <c:pt idx="89">
                  <c:v>17800</c:v>
                </c:pt>
                <c:pt idx="90">
                  <c:v>18000</c:v>
                </c:pt>
                <c:pt idx="91">
                  <c:v>18200</c:v>
                </c:pt>
                <c:pt idx="92">
                  <c:v>18400</c:v>
                </c:pt>
                <c:pt idx="93">
                  <c:v>18600</c:v>
                </c:pt>
                <c:pt idx="94">
                  <c:v>18800</c:v>
                </c:pt>
                <c:pt idx="95">
                  <c:v>19000</c:v>
                </c:pt>
                <c:pt idx="96">
                  <c:v>19200</c:v>
                </c:pt>
                <c:pt idx="97">
                  <c:v>19400</c:v>
                </c:pt>
                <c:pt idx="98">
                  <c:v>19600</c:v>
                </c:pt>
                <c:pt idx="99">
                  <c:v>19800</c:v>
                </c:pt>
                <c:pt idx="100">
                  <c:v>20000</c:v>
                </c:pt>
                <c:pt idx="101">
                  <c:v>20200</c:v>
                </c:pt>
                <c:pt idx="102">
                  <c:v>20400</c:v>
                </c:pt>
                <c:pt idx="103">
                  <c:v>20600</c:v>
                </c:pt>
                <c:pt idx="104">
                  <c:v>20800</c:v>
                </c:pt>
                <c:pt idx="105">
                  <c:v>21000</c:v>
                </c:pt>
                <c:pt idx="106">
                  <c:v>21200</c:v>
                </c:pt>
                <c:pt idx="107">
                  <c:v>21400</c:v>
                </c:pt>
                <c:pt idx="108">
                  <c:v>21600</c:v>
                </c:pt>
                <c:pt idx="109">
                  <c:v>21800</c:v>
                </c:pt>
                <c:pt idx="110">
                  <c:v>22000</c:v>
                </c:pt>
                <c:pt idx="111">
                  <c:v>22200</c:v>
                </c:pt>
                <c:pt idx="112">
                  <c:v>22400</c:v>
                </c:pt>
                <c:pt idx="113">
                  <c:v>22600</c:v>
                </c:pt>
                <c:pt idx="114">
                  <c:v>22800</c:v>
                </c:pt>
                <c:pt idx="115">
                  <c:v>23000</c:v>
                </c:pt>
                <c:pt idx="116">
                  <c:v>23200</c:v>
                </c:pt>
                <c:pt idx="117">
                  <c:v>23400</c:v>
                </c:pt>
                <c:pt idx="118">
                  <c:v>23600</c:v>
                </c:pt>
                <c:pt idx="119">
                  <c:v>23800</c:v>
                </c:pt>
                <c:pt idx="120">
                  <c:v>24000</c:v>
                </c:pt>
                <c:pt idx="121">
                  <c:v>24200</c:v>
                </c:pt>
                <c:pt idx="122">
                  <c:v>24400</c:v>
                </c:pt>
                <c:pt idx="123">
                  <c:v>24600</c:v>
                </c:pt>
                <c:pt idx="124">
                  <c:v>24800</c:v>
                </c:pt>
                <c:pt idx="125">
                  <c:v>25000</c:v>
                </c:pt>
                <c:pt idx="126">
                  <c:v>25200</c:v>
                </c:pt>
                <c:pt idx="127">
                  <c:v>25400</c:v>
                </c:pt>
                <c:pt idx="128">
                  <c:v>25600</c:v>
                </c:pt>
                <c:pt idx="129">
                  <c:v>25800</c:v>
                </c:pt>
                <c:pt idx="130">
                  <c:v>26000</c:v>
                </c:pt>
                <c:pt idx="131">
                  <c:v>26200</c:v>
                </c:pt>
                <c:pt idx="132">
                  <c:v>26400</c:v>
                </c:pt>
                <c:pt idx="133">
                  <c:v>26600</c:v>
                </c:pt>
                <c:pt idx="134">
                  <c:v>26800</c:v>
                </c:pt>
                <c:pt idx="135">
                  <c:v>27000</c:v>
                </c:pt>
                <c:pt idx="136">
                  <c:v>27200</c:v>
                </c:pt>
                <c:pt idx="137">
                  <c:v>27400</c:v>
                </c:pt>
                <c:pt idx="138">
                  <c:v>27600</c:v>
                </c:pt>
                <c:pt idx="139">
                  <c:v>27800</c:v>
                </c:pt>
                <c:pt idx="140">
                  <c:v>28000</c:v>
                </c:pt>
                <c:pt idx="141">
                  <c:v>28200</c:v>
                </c:pt>
                <c:pt idx="142">
                  <c:v>28400</c:v>
                </c:pt>
                <c:pt idx="143">
                  <c:v>28600</c:v>
                </c:pt>
                <c:pt idx="144">
                  <c:v>28800</c:v>
                </c:pt>
                <c:pt idx="145">
                  <c:v>29000</c:v>
                </c:pt>
                <c:pt idx="146">
                  <c:v>29200</c:v>
                </c:pt>
                <c:pt idx="147">
                  <c:v>29400</c:v>
                </c:pt>
                <c:pt idx="148">
                  <c:v>29600</c:v>
                </c:pt>
                <c:pt idx="149">
                  <c:v>29800</c:v>
                </c:pt>
                <c:pt idx="150">
                  <c:v>30000</c:v>
                </c:pt>
                <c:pt idx="151">
                  <c:v>30200</c:v>
                </c:pt>
                <c:pt idx="152">
                  <c:v>30400</c:v>
                </c:pt>
                <c:pt idx="153">
                  <c:v>30600</c:v>
                </c:pt>
                <c:pt idx="154">
                  <c:v>30800</c:v>
                </c:pt>
                <c:pt idx="155">
                  <c:v>31000</c:v>
                </c:pt>
                <c:pt idx="156">
                  <c:v>31200</c:v>
                </c:pt>
                <c:pt idx="157">
                  <c:v>31400</c:v>
                </c:pt>
                <c:pt idx="158">
                  <c:v>31600</c:v>
                </c:pt>
                <c:pt idx="159">
                  <c:v>31800</c:v>
                </c:pt>
                <c:pt idx="160">
                  <c:v>32000</c:v>
                </c:pt>
                <c:pt idx="161">
                  <c:v>32200</c:v>
                </c:pt>
                <c:pt idx="162">
                  <c:v>32400</c:v>
                </c:pt>
                <c:pt idx="163">
                  <c:v>32600</c:v>
                </c:pt>
                <c:pt idx="164">
                  <c:v>32800</c:v>
                </c:pt>
                <c:pt idx="165">
                  <c:v>33000</c:v>
                </c:pt>
                <c:pt idx="166">
                  <c:v>33200</c:v>
                </c:pt>
                <c:pt idx="167">
                  <c:v>33400</c:v>
                </c:pt>
                <c:pt idx="168">
                  <c:v>33600</c:v>
                </c:pt>
                <c:pt idx="169">
                  <c:v>33800</c:v>
                </c:pt>
                <c:pt idx="170">
                  <c:v>34000</c:v>
                </c:pt>
                <c:pt idx="171">
                  <c:v>34200</c:v>
                </c:pt>
                <c:pt idx="172">
                  <c:v>34400</c:v>
                </c:pt>
                <c:pt idx="173">
                  <c:v>34600</c:v>
                </c:pt>
                <c:pt idx="174">
                  <c:v>34800</c:v>
                </c:pt>
                <c:pt idx="175">
                  <c:v>35000</c:v>
                </c:pt>
                <c:pt idx="176">
                  <c:v>35200</c:v>
                </c:pt>
                <c:pt idx="177">
                  <c:v>35400</c:v>
                </c:pt>
                <c:pt idx="178">
                  <c:v>35600</c:v>
                </c:pt>
                <c:pt idx="179">
                  <c:v>35800</c:v>
                </c:pt>
                <c:pt idx="180">
                  <c:v>36000</c:v>
                </c:pt>
                <c:pt idx="181">
                  <c:v>36200</c:v>
                </c:pt>
                <c:pt idx="182">
                  <c:v>36400</c:v>
                </c:pt>
                <c:pt idx="183">
                  <c:v>36600</c:v>
                </c:pt>
                <c:pt idx="184">
                  <c:v>36800</c:v>
                </c:pt>
                <c:pt idx="185">
                  <c:v>37000</c:v>
                </c:pt>
                <c:pt idx="186">
                  <c:v>37200</c:v>
                </c:pt>
                <c:pt idx="187">
                  <c:v>37400</c:v>
                </c:pt>
                <c:pt idx="188">
                  <c:v>37600</c:v>
                </c:pt>
                <c:pt idx="189">
                  <c:v>37800</c:v>
                </c:pt>
                <c:pt idx="190">
                  <c:v>38000</c:v>
                </c:pt>
                <c:pt idx="191">
                  <c:v>38200</c:v>
                </c:pt>
                <c:pt idx="192">
                  <c:v>38400</c:v>
                </c:pt>
                <c:pt idx="193">
                  <c:v>38600</c:v>
                </c:pt>
                <c:pt idx="194">
                  <c:v>38800</c:v>
                </c:pt>
                <c:pt idx="195">
                  <c:v>39000</c:v>
                </c:pt>
                <c:pt idx="196">
                  <c:v>39200</c:v>
                </c:pt>
                <c:pt idx="197">
                  <c:v>39400</c:v>
                </c:pt>
                <c:pt idx="198">
                  <c:v>39600</c:v>
                </c:pt>
                <c:pt idx="199">
                  <c:v>39800</c:v>
                </c:pt>
                <c:pt idx="200">
                  <c:v>40000</c:v>
                </c:pt>
                <c:pt idx="201">
                  <c:v>40200</c:v>
                </c:pt>
                <c:pt idx="202">
                  <c:v>40400</c:v>
                </c:pt>
                <c:pt idx="203">
                  <c:v>40600</c:v>
                </c:pt>
                <c:pt idx="204">
                  <c:v>40800</c:v>
                </c:pt>
                <c:pt idx="205">
                  <c:v>41000</c:v>
                </c:pt>
                <c:pt idx="206">
                  <c:v>41200</c:v>
                </c:pt>
                <c:pt idx="207">
                  <c:v>41400</c:v>
                </c:pt>
                <c:pt idx="208">
                  <c:v>41600</c:v>
                </c:pt>
                <c:pt idx="209">
                  <c:v>41800</c:v>
                </c:pt>
                <c:pt idx="210">
                  <c:v>42000</c:v>
                </c:pt>
                <c:pt idx="211">
                  <c:v>42200</c:v>
                </c:pt>
                <c:pt idx="212">
                  <c:v>42400</c:v>
                </c:pt>
                <c:pt idx="213">
                  <c:v>42600</c:v>
                </c:pt>
                <c:pt idx="214">
                  <c:v>42800</c:v>
                </c:pt>
                <c:pt idx="215">
                  <c:v>43000</c:v>
                </c:pt>
                <c:pt idx="216">
                  <c:v>43200</c:v>
                </c:pt>
                <c:pt idx="217">
                  <c:v>43400</c:v>
                </c:pt>
                <c:pt idx="218">
                  <c:v>43600</c:v>
                </c:pt>
                <c:pt idx="219">
                  <c:v>43800</c:v>
                </c:pt>
                <c:pt idx="220">
                  <c:v>44000</c:v>
                </c:pt>
                <c:pt idx="221">
                  <c:v>44200</c:v>
                </c:pt>
                <c:pt idx="222">
                  <c:v>44400</c:v>
                </c:pt>
                <c:pt idx="223">
                  <c:v>44600</c:v>
                </c:pt>
                <c:pt idx="224">
                  <c:v>44800</c:v>
                </c:pt>
                <c:pt idx="225">
                  <c:v>45000</c:v>
                </c:pt>
                <c:pt idx="226">
                  <c:v>45200</c:v>
                </c:pt>
                <c:pt idx="227">
                  <c:v>45400</c:v>
                </c:pt>
                <c:pt idx="228">
                  <c:v>45600</c:v>
                </c:pt>
                <c:pt idx="229">
                  <c:v>45800</c:v>
                </c:pt>
                <c:pt idx="230">
                  <c:v>46000</c:v>
                </c:pt>
                <c:pt idx="231">
                  <c:v>46200</c:v>
                </c:pt>
                <c:pt idx="232">
                  <c:v>46400</c:v>
                </c:pt>
                <c:pt idx="233">
                  <c:v>46600</c:v>
                </c:pt>
                <c:pt idx="234">
                  <c:v>46800</c:v>
                </c:pt>
                <c:pt idx="235">
                  <c:v>47000</c:v>
                </c:pt>
                <c:pt idx="236">
                  <c:v>47200</c:v>
                </c:pt>
                <c:pt idx="237">
                  <c:v>47400</c:v>
                </c:pt>
                <c:pt idx="238">
                  <c:v>47600</c:v>
                </c:pt>
                <c:pt idx="239">
                  <c:v>47800</c:v>
                </c:pt>
                <c:pt idx="240">
                  <c:v>48000</c:v>
                </c:pt>
                <c:pt idx="241">
                  <c:v>48200</c:v>
                </c:pt>
                <c:pt idx="242">
                  <c:v>48400</c:v>
                </c:pt>
                <c:pt idx="243">
                  <c:v>48600</c:v>
                </c:pt>
                <c:pt idx="244">
                  <c:v>48800</c:v>
                </c:pt>
                <c:pt idx="245">
                  <c:v>49000</c:v>
                </c:pt>
                <c:pt idx="246">
                  <c:v>49200</c:v>
                </c:pt>
                <c:pt idx="247">
                  <c:v>49400</c:v>
                </c:pt>
                <c:pt idx="248">
                  <c:v>49600</c:v>
                </c:pt>
                <c:pt idx="249">
                  <c:v>49800</c:v>
                </c:pt>
                <c:pt idx="250">
                  <c:v>50000</c:v>
                </c:pt>
                <c:pt idx="251">
                  <c:v>50200</c:v>
                </c:pt>
                <c:pt idx="252">
                  <c:v>50400</c:v>
                </c:pt>
                <c:pt idx="253">
                  <c:v>50600</c:v>
                </c:pt>
                <c:pt idx="254">
                  <c:v>50800</c:v>
                </c:pt>
                <c:pt idx="255">
                  <c:v>51000</c:v>
                </c:pt>
                <c:pt idx="256">
                  <c:v>51200</c:v>
                </c:pt>
                <c:pt idx="257">
                  <c:v>51400</c:v>
                </c:pt>
                <c:pt idx="258">
                  <c:v>51600</c:v>
                </c:pt>
                <c:pt idx="259">
                  <c:v>51800</c:v>
                </c:pt>
                <c:pt idx="260">
                  <c:v>52000</c:v>
                </c:pt>
                <c:pt idx="261">
                  <c:v>52200</c:v>
                </c:pt>
                <c:pt idx="262">
                  <c:v>52400</c:v>
                </c:pt>
                <c:pt idx="263">
                  <c:v>52600</c:v>
                </c:pt>
                <c:pt idx="264">
                  <c:v>52800</c:v>
                </c:pt>
                <c:pt idx="265">
                  <c:v>53000</c:v>
                </c:pt>
                <c:pt idx="266">
                  <c:v>53200</c:v>
                </c:pt>
                <c:pt idx="267">
                  <c:v>53400</c:v>
                </c:pt>
                <c:pt idx="268">
                  <c:v>53600</c:v>
                </c:pt>
                <c:pt idx="269">
                  <c:v>53800</c:v>
                </c:pt>
                <c:pt idx="270">
                  <c:v>54000</c:v>
                </c:pt>
                <c:pt idx="271">
                  <c:v>54200</c:v>
                </c:pt>
                <c:pt idx="272">
                  <c:v>54400</c:v>
                </c:pt>
                <c:pt idx="273">
                  <c:v>54600</c:v>
                </c:pt>
                <c:pt idx="274">
                  <c:v>54800</c:v>
                </c:pt>
                <c:pt idx="275">
                  <c:v>55000</c:v>
                </c:pt>
                <c:pt idx="276">
                  <c:v>55200</c:v>
                </c:pt>
                <c:pt idx="277">
                  <c:v>55400</c:v>
                </c:pt>
                <c:pt idx="278">
                  <c:v>55600</c:v>
                </c:pt>
                <c:pt idx="279">
                  <c:v>55800</c:v>
                </c:pt>
                <c:pt idx="280">
                  <c:v>56000</c:v>
                </c:pt>
                <c:pt idx="281">
                  <c:v>56200</c:v>
                </c:pt>
                <c:pt idx="282">
                  <c:v>56400</c:v>
                </c:pt>
                <c:pt idx="283">
                  <c:v>56600</c:v>
                </c:pt>
                <c:pt idx="284">
                  <c:v>56800</c:v>
                </c:pt>
                <c:pt idx="285">
                  <c:v>57000</c:v>
                </c:pt>
                <c:pt idx="286">
                  <c:v>57200</c:v>
                </c:pt>
                <c:pt idx="287">
                  <c:v>57400</c:v>
                </c:pt>
                <c:pt idx="288">
                  <c:v>57600</c:v>
                </c:pt>
                <c:pt idx="289">
                  <c:v>57800</c:v>
                </c:pt>
                <c:pt idx="290">
                  <c:v>58000</c:v>
                </c:pt>
                <c:pt idx="291">
                  <c:v>58200</c:v>
                </c:pt>
                <c:pt idx="292">
                  <c:v>58400</c:v>
                </c:pt>
                <c:pt idx="293">
                  <c:v>58600</c:v>
                </c:pt>
                <c:pt idx="294">
                  <c:v>58800</c:v>
                </c:pt>
                <c:pt idx="295">
                  <c:v>59000</c:v>
                </c:pt>
                <c:pt idx="296">
                  <c:v>59200</c:v>
                </c:pt>
                <c:pt idx="297">
                  <c:v>59400</c:v>
                </c:pt>
                <c:pt idx="298">
                  <c:v>59600</c:v>
                </c:pt>
                <c:pt idx="299">
                  <c:v>59800</c:v>
                </c:pt>
                <c:pt idx="300">
                  <c:v>60000</c:v>
                </c:pt>
                <c:pt idx="301">
                  <c:v>60200</c:v>
                </c:pt>
                <c:pt idx="302">
                  <c:v>60400</c:v>
                </c:pt>
                <c:pt idx="303">
                  <c:v>60600</c:v>
                </c:pt>
                <c:pt idx="304">
                  <c:v>60800</c:v>
                </c:pt>
                <c:pt idx="305">
                  <c:v>61000</c:v>
                </c:pt>
                <c:pt idx="306">
                  <c:v>61200</c:v>
                </c:pt>
                <c:pt idx="307">
                  <c:v>61400</c:v>
                </c:pt>
                <c:pt idx="308">
                  <c:v>61600</c:v>
                </c:pt>
                <c:pt idx="309">
                  <c:v>61800</c:v>
                </c:pt>
                <c:pt idx="310">
                  <c:v>62000</c:v>
                </c:pt>
                <c:pt idx="311">
                  <c:v>62200</c:v>
                </c:pt>
                <c:pt idx="312">
                  <c:v>62400</c:v>
                </c:pt>
                <c:pt idx="313">
                  <c:v>62600</c:v>
                </c:pt>
                <c:pt idx="314">
                  <c:v>62800</c:v>
                </c:pt>
                <c:pt idx="315">
                  <c:v>63000</c:v>
                </c:pt>
                <c:pt idx="316">
                  <c:v>63200</c:v>
                </c:pt>
                <c:pt idx="317">
                  <c:v>63400</c:v>
                </c:pt>
                <c:pt idx="318">
                  <c:v>63600</c:v>
                </c:pt>
                <c:pt idx="319">
                  <c:v>63800</c:v>
                </c:pt>
                <c:pt idx="320">
                  <c:v>64000</c:v>
                </c:pt>
                <c:pt idx="321">
                  <c:v>64200</c:v>
                </c:pt>
                <c:pt idx="322">
                  <c:v>64400</c:v>
                </c:pt>
                <c:pt idx="323">
                  <c:v>64600</c:v>
                </c:pt>
                <c:pt idx="324">
                  <c:v>64800</c:v>
                </c:pt>
                <c:pt idx="325">
                  <c:v>65000</c:v>
                </c:pt>
                <c:pt idx="326">
                  <c:v>65200</c:v>
                </c:pt>
                <c:pt idx="327">
                  <c:v>65400</c:v>
                </c:pt>
                <c:pt idx="328">
                  <c:v>65600</c:v>
                </c:pt>
                <c:pt idx="329">
                  <c:v>65800</c:v>
                </c:pt>
                <c:pt idx="330">
                  <c:v>66000</c:v>
                </c:pt>
                <c:pt idx="331">
                  <c:v>66200</c:v>
                </c:pt>
                <c:pt idx="332">
                  <c:v>66400</c:v>
                </c:pt>
                <c:pt idx="333">
                  <c:v>66600</c:v>
                </c:pt>
                <c:pt idx="334">
                  <c:v>66800</c:v>
                </c:pt>
                <c:pt idx="335">
                  <c:v>67000</c:v>
                </c:pt>
                <c:pt idx="336">
                  <c:v>67200</c:v>
                </c:pt>
                <c:pt idx="337">
                  <c:v>67400</c:v>
                </c:pt>
                <c:pt idx="338">
                  <c:v>67600</c:v>
                </c:pt>
                <c:pt idx="339">
                  <c:v>67800</c:v>
                </c:pt>
                <c:pt idx="340">
                  <c:v>68000</c:v>
                </c:pt>
                <c:pt idx="341">
                  <c:v>68200</c:v>
                </c:pt>
                <c:pt idx="342">
                  <c:v>68400</c:v>
                </c:pt>
                <c:pt idx="343">
                  <c:v>68600</c:v>
                </c:pt>
                <c:pt idx="344">
                  <c:v>68800</c:v>
                </c:pt>
                <c:pt idx="345">
                  <c:v>69000</c:v>
                </c:pt>
                <c:pt idx="346">
                  <c:v>69200</c:v>
                </c:pt>
                <c:pt idx="347">
                  <c:v>69400</c:v>
                </c:pt>
                <c:pt idx="348">
                  <c:v>69600</c:v>
                </c:pt>
                <c:pt idx="349">
                  <c:v>69800</c:v>
                </c:pt>
                <c:pt idx="350">
                  <c:v>70000</c:v>
                </c:pt>
                <c:pt idx="351">
                  <c:v>70200</c:v>
                </c:pt>
                <c:pt idx="352">
                  <c:v>70400</c:v>
                </c:pt>
                <c:pt idx="353">
                  <c:v>70600</c:v>
                </c:pt>
                <c:pt idx="354">
                  <c:v>70800</c:v>
                </c:pt>
                <c:pt idx="355">
                  <c:v>71000</c:v>
                </c:pt>
                <c:pt idx="356">
                  <c:v>71200</c:v>
                </c:pt>
                <c:pt idx="357">
                  <c:v>71400</c:v>
                </c:pt>
                <c:pt idx="358">
                  <c:v>71600</c:v>
                </c:pt>
                <c:pt idx="359">
                  <c:v>71800</c:v>
                </c:pt>
                <c:pt idx="360">
                  <c:v>72000</c:v>
                </c:pt>
                <c:pt idx="361">
                  <c:v>72200</c:v>
                </c:pt>
                <c:pt idx="362">
                  <c:v>72400</c:v>
                </c:pt>
                <c:pt idx="363">
                  <c:v>72600</c:v>
                </c:pt>
                <c:pt idx="364">
                  <c:v>72800</c:v>
                </c:pt>
                <c:pt idx="365">
                  <c:v>73000</c:v>
                </c:pt>
                <c:pt idx="366">
                  <c:v>73200</c:v>
                </c:pt>
                <c:pt idx="367">
                  <c:v>73400</c:v>
                </c:pt>
                <c:pt idx="368">
                  <c:v>73600</c:v>
                </c:pt>
                <c:pt idx="369">
                  <c:v>73800</c:v>
                </c:pt>
                <c:pt idx="370">
                  <c:v>74000</c:v>
                </c:pt>
                <c:pt idx="371">
                  <c:v>74200</c:v>
                </c:pt>
                <c:pt idx="372">
                  <c:v>74400</c:v>
                </c:pt>
                <c:pt idx="373">
                  <c:v>74600</c:v>
                </c:pt>
                <c:pt idx="374">
                  <c:v>74800</c:v>
                </c:pt>
                <c:pt idx="375">
                  <c:v>75000</c:v>
                </c:pt>
                <c:pt idx="376">
                  <c:v>75200</c:v>
                </c:pt>
                <c:pt idx="377">
                  <c:v>75400</c:v>
                </c:pt>
                <c:pt idx="378">
                  <c:v>75600</c:v>
                </c:pt>
                <c:pt idx="379">
                  <c:v>75800</c:v>
                </c:pt>
                <c:pt idx="380">
                  <c:v>76000</c:v>
                </c:pt>
                <c:pt idx="381">
                  <c:v>76200</c:v>
                </c:pt>
                <c:pt idx="382">
                  <c:v>76400</c:v>
                </c:pt>
                <c:pt idx="383">
                  <c:v>76600</c:v>
                </c:pt>
                <c:pt idx="384">
                  <c:v>76800</c:v>
                </c:pt>
                <c:pt idx="385">
                  <c:v>77000</c:v>
                </c:pt>
                <c:pt idx="386">
                  <c:v>77200</c:v>
                </c:pt>
                <c:pt idx="387">
                  <c:v>77400</c:v>
                </c:pt>
                <c:pt idx="388">
                  <c:v>77600</c:v>
                </c:pt>
                <c:pt idx="389">
                  <c:v>77800</c:v>
                </c:pt>
                <c:pt idx="390">
                  <c:v>78000</c:v>
                </c:pt>
                <c:pt idx="391">
                  <c:v>78200</c:v>
                </c:pt>
                <c:pt idx="392">
                  <c:v>78400</c:v>
                </c:pt>
                <c:pt idx="393">
                  <c:v>78600</c:v>
                </c:pt>
                <c:pt idx="394">
                  <c:v>78800</c:v>
                </c:pt>
                <c:pt idx="395">
                  <c:v>79000</c:v>
                </c:pt>
                <c:pt idx="396">
                  <c:v>79200</c:v>
                </c:pt>
                <c:pt idx="397">
                  <c:v>79400</c:v>
                </c:pt>
                <c:pt idx="398">
                  <c:v>79600</c:v>
                </c:pt>
                <c:pt idx="399">
                  <c:v>79800</c:v>
                </c:pt>
                <c:pt idx="400">
                  <c:v>80000</c:v>
                </c:pt>
                <c:pt idx="401">
                  <c:v>80200</c:v>
                </c:pt>
                <c:pt idx="402">
                  <c:v>80400</c:v>
                </c:pt>
                <c:pt idx="403">
                  <c:v>80600</c:v>
                </c:pt>
                <c:pt idx="404">
                  <c:v>80800</c:v>
                </c:pt>
                <c:pt idx="405">
                  <c:v>81000</c:v>
                </c:pt>
                <c:pt idx="406">
                  <c:v>81200</c:v>
                </c:pt>
                <c:pt idx="407">
                  <c:v>81400</c:v>
                </c:pt>
                <c:pt idx="408">
                  <c:v>81600</c:v>
                </c:pt>
                <c:pt idx="409">
                  <c:v>81800</c:v>
                </c:pt>
                <c:pt idx="410">
                  <c:v>82000</c:v>
                </c:pt>
                <c:pt idx="411">
                  <c:v>82200</c:v>
                </c:pt>
                <c:pt idx="412">
                  <c:v>82400</c:v>
                </c:pt>
                <c:pt idx="413">
                  <c:v>82600</c:v>
                </c:pt>
                <c:pt idx="414">
                  <c:v>82800</c:v>
                </c:pt>
                <c:pt idx="415">
                  <c:v>83000</c:v>
                </c:pt>
                <c:pt idx="416">
                  <c:v>83200</c:v>
                </c:pt>
                <c:pt idx="417">
                  <c:v>83400</c:v>
                </c:pt>
                <c:pt idx="418">
                  <c:v>83600</c:v>
                </c:pt>
                <c:pt idx="419">
                  <c:v>83800</c:v>
                </c:pt>
                <c:pt idx="420">
                  <c:v>84000</c:v>
                </c:pt>
                <c:pt idx="421">
                  <c:v>84200</c:v>
                </c:pt>
                <c:pt idx="422">
                  <c:v>84400</c:v>
                </c:pt>
                <c:pt idx="423">
                  <c:v>84600</c:v>
                </c:pt>
                <c:pt idx="424">
                  <c:v>84800</c:v>
                </c:pt>
                <c:pt idx="425">
                  <c:v>85000</c:v>
                </c:pt>
                <c:pt idx="426">
                  <c:v>85200</c:v>
                </c:pt>
                <c:pt idx="427">
                  <c:v>85400</c:v>
                </c:pt>
                <c:pt idx="428">
                  <c:v>85600</c:v>
                </c:pt>
                <c:pt idx="429">
                  <c:v>85800</c:v>
                </c:pt>
                <c:pt idx="430">
                  <c:v>86000</c:v>
                </c:pt>
                <c:pt idx="431">
                  <c:v>86200</c:v>
                </c:pt>
                <c:pt idx="432">
                  <c:v>86400</c:v>
                </c:pt>
                <c:pt idx="433">
                  <c:v>86600</c:v>
                </c:pt>
                <c:pt idx="434">
                  <c:v>86800</c:v>
                </c:pt>
                <c:pt idx="435">
                  <c:v>87000</c:v>
                </c:pt>
                <c:pt idx="436">
                  <c:v>87200</c:v>
                </c:pt>
                <c:pt idx="437">
                  <c:v>87400</c:v>
                </c:pt>
                <c:pt idx="438">
                  <c:v>87600</c:v>
                </c:pt>
                <c:pt idx="439">
                  <c:v>87800</c:v>
                </c:pt>
                <c:pt idx="440">
                  <c:v>88000</c:v>
                </c:pt>
                <c:pt idx="441">
                  <c:v>88200</c:v>
                </c:pt>
                <c:pt idx="442">
                  <c:v>88400</c:v>
                </c:pt>
                <c:pt idx="443">
                  <c:v>88600</c:v>
                </c:pt>
                <c:pt idx="444">
                  <c:v>88800</c:v>
                </c:pt>
                <c:pt idx="445">
                  <c:v>89000</c:v>
                </c:pt>
                <c:pt idx="446">
                  <c:v>89200</c:v>
                </c:pt>
                <c:pt idx="447">
                  <c:v>89400</c:v>
                </c:pt>
                <c:pt idx="448">
                  <c:v>89600</c:v>
                </c:pt>
                <c:pt idx="449">
                  <c:v>89800</c:v>
                </c:pt>
                <c:pt idx="450">
                  <c:v>90000</c:v>
                </c:pt>
                <c:pt idx="451">
                  <c:v>90200</c:v>
                </c:pt>
                <c:pt idx="452">
                  <c:v>90400</c:v>
                </c:pt>
                <c:pt idx="453">
                  <c:v>90600</c:v>
                </c:pt>
                <c:pt idx="454">
                  <c:v>90800</c:v>
                </c:pt>
                <c:pt idx="455">
                  <c:v>91000</c:v>
                </c:pt>
                <c:pt idx="456">
                  <c:v>91200</c:v>
                </c:pt>
                <c:pt idx="457">
                  <c:v>91400</c:v>
                </c:pt>
                <c:pt idx="458">
                  <c:v>91600</c:v>
                </c:pt>
                <c:pt idx="459">
                  <c:v>91800</c:v>
                </c:pt>
                <c:pt idx="460">
                  <c:v>92000</c:v>
                </c:pt>
                <c:pt idx="461">
                  <c:v>92200</c:v>
                </c:pt>
                <c:pt idx="462">
                  <c:v>92400</c:v>
                </c:pt>
                <c:pt idx="463">
                  <c:v>92600</c:v>
                </c:pt>
                <c:pt idx="464">
                  <c:v>92800</c:v>
                </c:pt>
                <c:pt idx="465">
                  <c:v>93000</c:v>
                </c:pt>
                <c:pt idx="466">
                  <c:v>93200</c:v>
                </c:pt>
                <c:pt idx="467">
                  <c:v>93400</c:v>
                </c:pt>
                <c:pt idx="468">
                  <c:v>93600</c:v>
                </c:pt>
                <c:pt idx="469">
                  <c:v>93800</c:v>
                </c:pt>
                <c:pt idx="470">
                  <c:v>94000</c:v>
                </c:pt>
                <c:pt idx="471">
                  <c:v>94200</c:v>
                </c:pt>
                <c:pt idx="472">
                  <c:v>94400</c:v>
                </c:pt>
                <c:pt idx="473">
                  <c:v>94600</c:v>
                </c:pt>
                <c:pt idx="474">
                  <c:v>94800</c:v>
                </c:pt>
                <c:pt idx="475">
                  <c:v>95000</c:v>
                </c:pt>
                <c:pt idx="476">
                  <c:v>95200</c:v>
                </c:pt>
                <c:pt idx="477">
                  <c:v>95400</c:v>
                </c:pt>
                <c:pt idx="478">
                  <c:v>95600</c:v>
                </c:pt>
                <c:pt idx="479">
                  <c:v>95800</c:v>
                </c:pt>
                <c:pt idx="480">
                  <c:v>96000</c:v>
                </c:pt>
                <c:pt idx="481">
                  <c:v>96200</c:v>
                </c:pt>
                <c:pt idx="482">
                  <c:v>96400</c:v>
                </c:pt>
                <c:pt idx="483">
                  <c:v>96600</c:v>
                </c:pt>
                <c:pt idx="484">
                  <c:v>96800</c:v>
                </c:pt>
                <c:pt idx="485">
                  <c:v>97000</c:v>
                </c:pt>
                <c:pt idx="486">
                  <c:v>97200</c:v>
                </c:pt>
                <c:pt idx="487">
                  <c:v>97400</c:v>
                </c:pt>
                <c:pt idx="488">
                  <c:v>97600</c:v>
                </c:pt>
                <c:pt idx="489">
                  <c:v>97800</c:v>
                </c:pt>
                <c:pt idx="490">
                  <c:v>98000</c:v>
                </c:pt>
                <c:pt idx="491">
                  <c:v>98200</c:v>
                </c:pt>
                <c:pt idx="492">
                  <c:v>98400</c:v>
                </c:pt>
                <c:pt idx="493">
                  <c:v>98600</c:v>
                </c:pt>
                <c:pt idx="494">
                  <c:v>98800</c:v>
                </c:pt>
                <c:pt idx="495">
                  <c:v>99000</c:v>
                </c:pt>
                <c:pt idx="496">
                  <c:v>99200</c:v>
                </c:pt>
                <c:pt idx="497">
                  <c:v>99400</c:v>
                </c:pt>
                <c:pt idx="498">
                  <c:v>99600</c:v>
                </c:pt>
                <c:pt idx="499">
                  <c:v>99800</c:v>
                </c:pt>
                <c:pt idx="500">
                  <c:v>100000</c:v>
                </c:pt>
                <c:pt idx="501">
                  <c:v>100200</c:v>
                </c:pt>
                <c:pt idx="502">
                  <c:v>100400</c:v>
                </c:pt>
                <c:pt idx="503">
                  <c:v>100600</c:v>
                </c:pt>
                <c:pt idx="504">
                  <c:v>100800</c:v>
                </c:pt>
                <c:pt idx="505">
                  <c:v>101000</c:v>
                </c:pt>
                <c:pt idx="506">
                  <c:v>101200</c:v>
                </c:pt>
                <c:pt idx="507">
                  <c:v>101400</c:v>
                </c:pt>
                <c:pt idx="508">
                  <c:v>101600</c:v>
                </c:pt>
                <c:pt idx="509">
                  <c:v>101800</c:v>
                </c:pt>
                <c:pt idx="510">
                  <c:v>102000</c:v>
                </c:pt>
                <c:pt idx="511">
                  <c:v>102200</c:v>
                </c:pt>
                <c:pt idx="512">
                  <c:v>102400</c:v>
                </c:pt>
                <c:pt idx="513">
                  <c:v>102600</c:v>
                </c:pt>
                <c:pt idx="514">
                  <c:v>102800</c:v>
                </c:pt>
                <c:pt idx="515">
                  <c:v>103000</c:v>
                </c:pt>
                <c:pt idx="516">
                  <c:v>103200</c:v>
                </c:pt>
                <c:pt idx="517">
                  <c:v>103400</c:v>
                </c:pt>
                <c:pt idx="518">
                  <c:v>103600</c:v>
                </c:pt>
                <c:pt idx="519">
                  <c:v>103800</c:v>
                </c:pt>
                <c:pt idx="520">
                  <c:v>104000</c:v>
                </c:pt>
                <c:pt idx="521">
                  <c:v>104200</c:v>
                </c:pt>
                <c:pt idx="522">
                  <c:v>104400</c:v>
                </c:pt>
                <c:pt idx="523">
                  <c:v>104600</c:v>
                </c:pt>
                <c:pt idx="524">
                  <c:v>104800</c:v>
                </c:pt>
                <c:pt idx="525">
                  <c:v>105000</c:v>
                </c:pt>
                <c:pt idx="526">
                  <c:v>105200</c:v>
                </c:pt>
                <c:pt idx="527">
                  <c:v>105400</c:v>
                </c:pt>
                <c:pt idx="528">
                  <c:v>105600</c:v>
                </c:pt>
                <c:pt idx="529">
                  <c:v>105800</c:v>
                </c:pt>
                <c:pt idx="530">
                  <c:v>106000</c:v>
                </c:pt>
                <c:pt idx="531">
                  <c:v>106200</c:v>
                </c:pt>
                <c:pt idx="532">
                  <c:v>106400</c:v>
                </c:pt>
                <c:pt idx="533">
                  <c:v>106600</c:v>
                </c:pt>
                <c:pt idx="534">
                  <c:v>106800</c:v>
                </c:pt>
                <c:pt idx="535">
                  <c:v>107000</c:v>
                </c:pt>
                <c:pt idx="536">
                  <c:v>107200</c:v>
                </c:pt>
                <c:pt idx="537">
                  <c:v>107400</c:v>
                </c:pt>
                <c:pt idx="538">
                  <c:v>107600</c:v>
                </c:pt>
                <c:pt idx="539">
                  <c:v>107800</c:v>
                </c:pt>
                <c:pt idx="540">
                  <c:v>108000</c:v>
                </c:pt>
                <c:pt idx="541">
                  <c:v>108200</c:v>
                </c:pt>
                <c:pt idx="542">
                  <c:v>108400</c:v>
                </c:pt>
                <c:pt idx="543">
                  <c:v>108600</c:v>
                </c:pt>
                <c:pt idx="544">
                  <c:v>108800</c:v>
                </c:pt>
                <c:pt idx="545">
                  <c:v>109000</c:v>
                </c:pt>
                <c:pt idx="546">
                  <c:v>109200</c:v>
                </c:pt>
                <c:pt idx="547">
                  <c:v>109400</c:v>
                </c:pt>
                <c:pt idx="548">
                  <c:v>109600</c:v>
                </c:pt>
                <c:pt idx="549">
                  <c:v>109800</c:v>
                </c:pt>
                <c:pt idx="550">
                  <c:v>110000</c:v>
                </c:pt>
                <c:pt idx="551">
                  <c:v>110200</c:v>
                </c:pt>
                <c:pt idx="552">
                  <c:v>110400</c:v>
                </c:pt>
                <c:pt idx="553">
                  <c:v>110600</c:v>
                </c:pt>
                <c:pt idx="554">
                  <c:v>110800</c:v>
                </c:pt>
                <c:pt idx="555">
                  <c:v>111000</c:v>
                </c:pt>
                <c:pt idx="556">
                  <c:v>111200</c:v>
                </c:pt>
                <c:pt idx="557">
                  <c:v>111400</c:v>
                </c:pt>
                <c:pt idx="558">
                  <c:v>111600</c:v>
                </c:pt>
                <c:pt idx="559">
                  <c:v>111800</c:v>
                </c:pt>
                <c:pt idx="560">
                  <c:v>112000</c:v>
                </c:pt>
                <c:pt idx="561">
                  <c:v>112200</c:v>
                </c:pt>
                <c:pt idx="562">
                  <c:v>112400</c:v>
                </c:pt>
                <c:pt idx="563">
                  <c:v>112600</c:v>
                </c:pt>
                <c:pt idx="564">
                  <c:v>112800</c:v>
                </c:pt>
                <c:pt idx="565">
                  <c:v>113000</c:v>
                </c:pt>
                <c:pt idx="566">
                  <c:v>113200</c:v>
                </c:pt>
                <c:pt idx="567">
                  <c:v>113400</c:v>
                </c:pt>
                <c:pt idx="568">
                  <c:v>113600</c:v>
                </c:pt>
                <c:pt idx="569">
                  <c:v>113800</c:v>
                </c:pt>
                <c:pt idx="570">
                  <c:v>114000</c:v>
                </c:pt>
                <c:pt idx="571">
                  <c:v>114200</c:v>
                </c:pt>
                <c:pt idx="572">
                  <c:v>114400</c:v>
                </c:pt>
                <c:pt idx="573">
                  <c:v>114600</c:v>
                </c:pt>
                <c:pt idx="574">
                  <c:v>114800</c:v>
                </c:pt>
                <c:pt idx="575">
                  <c:v>115000</c:v>
                </c:pt>
                <c:pt idx="576">
                  <c:v>115200</c:v>
                </c:pt>
                <c:pt idx="577">
                  <c:v>115400</c:v>
                </c:pt>
                <c:pt idx="578">
                  <c:v>115600</c:v>
                </c:pt>
                <c:pt idx="579">
                  <c:v>115800</c:v>
                </c:pt>
                <c:pt idx="580">
                  <c:v>116000</c:v>
                </c:pt>
                <c:pt idx="581">
                  <c:v>116200</c:v>
                </c:pt>
                <c:pt idx="582">
                  <c:v>116400</c:v>
                </c:pt>
                <c:pt idx="583">
                  <c:v>116600</c:v>
                </c:pt>
                <c:pt idx="584">
                  <c:v>116800</c:v>
                </c:pt>
                <c:pt idx="585">
                  <c:v>117000</c:v>
                </c:pt>
                <c:pt idx="586">
                  <c:v>117200</c:v>
                </c:pt>
                <c:pt idx="587">
                  <c:v>117400</c:v>
                </c:pt>
                <c:pt idx="588">
                  <c:v>117600</c:v>
                </c:pt>
                <c:pt idx="589">
                  <c:v>117800</c:v>
                </c:pt>
                <c:pt idx="590">
                  <c:v>118000</c:v>
                </c:pt>
                <c:pt idx="591">
                  <c:v>118200</c:v>
                </c:pt>
                <c:pt idx="592">
                  <c:v>118400</c:v>
                </c:pt>
                <c:pt idx="593">
                  <c:v>118600</c:v>
                </c:pt>
                <c:pt idx="594">
                  <c:v>118800</c:v>
                </c:pt>
                <c:pt idx="595">
                  <c:v>119000</c:v>
                </c:pt>
                <c:pt idx="596">
                  <c:v>119200</c:v>
                </c:pt>
                <c:pt idx="597">
                  <c:v>119400</c:v>
                </c:pt>
                <c:pt idx="598">
                  <c:v>119600</c:v>
                </c:pt>
                <c:pt idx="599">
                  <c:v>119800</c:v>
                </c:pt>
                <c:pt idx="600">
                  <c:v>120000</c:v>
                </c:pt>
                <c:pt idx="601">
                  <c:v>120200</c:v>
                </c:pt>
                <c:pt idx="602">
                  <c:v>120400</c:v>
                </c:pt>
                <c:pt idx="603">
                  <c:v>120600</c:v>
                </c:pt>
                <c:pt idx="604">
                  <c:v>120800</c:v>
                </c:pt>
                <c:pt idx="605">
                  <c:v>121000</c:v>
                </c:pt>
                <c:pt idx="606">
                  <c:v>121200</c:v>
                </c:pt>
                <c:pt idx="607">
                  <c:v>121400</c:v>
                </c:pt>
                <c:pt idx="608">
                  <c:v>121600</c:v>
                </c:pt>
                <c:pt idx="609">
                  <c:v>121800</c:v>
                </c:pt>
                <c:pt idx="610">
                  <c:v>122000</c:v>
                </c:pt>
                <c:pt idx="611">
                  <c:v>122200</c:v>
                </c:pt>
                <c:pt idx="612">
                  <c:v>122400</c:v>
                </c:pt>
                <c:pt idx="613">
                  <c:v>122600</c:v>
                </c:pt>
                <c:pt idx="614">
                  <c:v>122800</c:v>
                </c:pt>
                <c:pt idx="615">
                  <c:v>123000</c:v>
                </c:pt>
                <c:pt idx="616">
                  <c:v>123200</c:v>
                </c:pt>
                <c:pt idx="617">
                  <c:v>123400</c:v>
                </c:pt>
                <c:pt idx="618">
                  <c:v>123600</c:v>
                </c:pt>
                <c:pt idx="619">
                  <c:v>123800</c:v>
                </c:pt>
                <c:pt idx="620">
                  <c:v>124000</c:v>
                </c:pt>
                <c:pt idx="621">
                  <c:v>124200</c:v>
                </c:pt>
                <c:pt idx="622">
                  <c:v>124400</c:v>
                </c:pt>
                <c:pt idx="623">
                  <c:v>124600</c:v>
                </c:pt>
                <c:pt idx="624">
                  <c:v>124800</c:v>
                </c:pt>
                <c:pt idx="625">
                  <c:v>125000</c:v>
                </c:pt>
                <c:pt idx="626">
                  <c:v>125200</c:v>
                </c:pt>
                <c:pt idx="627">
                  <c:v>125400</c:v>
                </c:pt>
                <c:pt idx="628">
                  <c:v>125600</c:v>
                </c:pt>
                <c:pt idx="629">
                  <c:v>125800</c:v>
                </c:pt>
                <c:pt idx="630">
                  <c:v>126000</c:v>
                </c:pt>
                <c:pt idx="631">
                  <c:v>126200</c:v>
                </c:pt>
                <c:pt idx="632">
                  <c:v>126400</c:v>
                </c:pt>
                <c:pt idx="633">
                  <c:v>126600</c:v>
                </c:pt>
                <c:pt idx="634">
                  <c:v>126800</c:v>
                </c:pt>
                <c:pt idx="635">
                  <c:v>127000</c:v>
                </c:pt>
                <c:pt idx="636">
                  <c:v>127200</c:v>
                </c:pt>
                <c:pt idx="637">
                  <c:v>127400</c:v>
                </c:pt>
                <c:pt idx="638">
                  <c:v>127600</c:v>
                </c:pt>
                <c:pt idx="639">
                  <c:v>127800</c:v>
                </c:pt>
                <c:pt idx="640">
                  <c:v>128000</c:v>
                </c:pt>
                <c:pt idx="641">
                  <c:v>128200</c:v>
                </c:pt>
                <c:pt idx="642">
                  <c:v>128400</c:v>
                </c:pt>
                <c:pt idx="643">
                  <c:v>128600</c:v>
                </c:pt>
                <c:pt idx="644">
                  <c:v>128800</c:v>
                </c:pt>
                <c:pt idx="645">
                  <c:v>129000</c:v>
                </c:pt>
                <c:pt idx="646">
                  <c:v>129200</c:v>
                </c:pt>
                <c:pt idx="647">
                  <c:v>129400</c:v>
                </c:pt>
                <c:pt idx="648">
                  <c:v>129600</c:v>
                </c:pt>
                <c:pt idx="649">
                  <c:v>129800</c:v>
                </c:pt>
                <c:pt idx="650">
                  <c:v>130000</c:v>
                </c:pt>
                <c:pt idx="651">
                  <c:v>130200</c:v>
                </c:pt>
                <c:pt idx="652">
                  <c:v>130400</c:v>
                </c:pt>
                <c:pt idx="653">
                  <c:v>130600</c:v>
                </c:pt>
                <c:pt idx="654">
                  <c:v>130800</c:v>
                </c:pt>
                <c:pt idx="655">
                  <c:v>131000</c:v>
                </c:pt>
                <c:pt idx="656">
                  <c:v>131200</c:v>
                </c:pt>
                <c:pt idx="657">
                  <c:v>131400</c:v>
                </c:pt>
                <c:pt idx="658">
                  <c:v>131600</c:v>
                </c:pt>
                <c:pt idx="659">
                  <c:v>131800</c:v>
                </c:pt>
                <c:pt idx="660">
                  <c:v>132000</c:v>
                </c:pt>
                <c:pt idx="661">
                  <c:v>132200</c:v>
                </c:pt>
                <c:pt idx="662">
                  <c:v>132400</c:v>
                </c:pt>
                <c:pt idx="663">
                  <c:v>132600</c:v>
                </c:pt>
                <c:pt idx="664">
                  <c:v>132800</c:v>
                </c:pt>
                <c:pt idx="665">
                  <c:v>133000</c:v>
                </c:pt>
                <c:pt idx="666">
                  <c:v>133200</c:v>
                </c:pt>
                <c:pt idx="667">
                  <c:v>133400</c:v>
                </c:pt>
                <c:pt idx="668">
                  <c:v>133600</c:v>
                </c:pt>
                <c:pt idx="669">
                  <c:v>133800</c:v>
                </c:pt>
                <c:pt idx="670">
                  <c:v>134000</c:v>
                </c:pt>
                <c:pt idx="671">
                  <c:v>134200</c:v>
                </c:pt>
                <c:pt idx="672">
                  <c:v>134400</c:v>
                </c:pt>
                <c:pt idx="673">
                  <c:v>134600</c:v>
                </c:pt>
                <c:pt idx="674">
                  <c:v>134800</c:v>
                </c:pt>
                <c:pt idx="675">
                  <c:v>135000</c:v>
                </c:pt>
                <c:pt idx="676">
                  <c:v>135200</c:v>
                </c:pt>
                <c:pt idx="677">
                  <c:v>135400</c:v>
                </c:pt>
                <c:pt idx="678">
                  <c:v>135600</c:v>
                </c:pt>
                <c:pt idx="679">
                  <c:v>135800</c:v>
                </c:pt>
                <c:pt idx="680">
                  <c:v>136000</c:v>
                </c:pt>
                <c:pt idx="681">
                  <c:v>136200</c:v>
                </c:pt>
                <c:pt idx="682">
                  <c:v>136400</c:v>
                </c:pt>
                <c:pt idx="683">
                  <c:v>136600</c:v>
                </c:pt>
                <c:pt idx="684">
                  <c:v>136800</c:v>
                </c:pt>
                <c:pt idx="685">
                  <c:v>137000</c:v>
                </c:pt>
                <c:pt idx="686">
                  <c:v>137200</c:v>
                </c:pt>
                <c:pt idx="687">
                  <c:v>137400</c:v>
                </c:pt>
                <c:pt idx="688">
                  <c:v>137600</c:v>
                </c:pt>
                <c:pt idx="689">
                  <c:v>137800</c:v>
                </c:pt>
                <c:pt idx="690">
                  <c:v>138000</c:v>
                </c:pt>
                <c:pt idx="691">
                  <c:v>138200</c:v>
                </c:pt>
                <c:pt idx="692">
                  <c:v>138400</c:v>
                </c:pt>
                <c:pt idx="693">
                  <c:v>138600</c:v>
                </c:pt>
                <c:pt idx="694">
                  <c:v>138800</c:v>
                </c:pt>
                <c:pt idx="695">
                  <c:v>139000</c:v>
                </c:pt>
                <c:pt idx="696">
                  <c:v>139200</c:v>
                </c:pt>
                <c:pt idx="697">
                  <c:v>139400</c:v>
                </c:pt>
                <c:pt idx="698">
                  <c:v>139600</c:v>
                </c:pt>
                <c:pt idx="699">
                  <c:v>139800</c:v>
                </c:pt>
                <c:pt idx="700">
                  <c:v>140000</c:v>
                </c:pt>
                <c:pt idx="701">
                  <c:v>140200</c:v>
                </c:pt>
                <c:pt idx="702">
                  <c:v>140400</c:v>
                </c:pt>
                <c:pt idx="703">
                  <c:v>140600</c:v>
                </c:pt>
                <c:pt idx="704">
                  <c:v>140800</c:v>
                </c:pt>
                <c:pt idx="705">
                  <c:v>141000</c:v>
                </c:pt>
                <c:pt idx="706">
                  <c:v>141200</c:v>
                </c:pt>
                <c:pt idx="707">
                  <c:v>141400</c:v>
                </c:pt>
                <c:pt idx="708">
                  <c:v>141600</c:v>
                </c:pt>
                <c:pt idx="709">
                  <c:v>141800</c:v>
                </c:pt>
                <c:pt idx="710">
                  <c:v>142000</c:v>
                </c:pt>
                <c:pt idx="711">
                  <c:v>142200</c:v>
                </c:pt>
                <c:pt idx="712">
                  <c:v>142400</c:v>
                </c:pt>
                <c:pt idx="713">
                  <c:v>142600</c:v>
                </c:pt>
                <c:pt idx="714">
                  <c:v>142800</c:v>
                </c:pt>
                <c:pt idx="715">
                  <c:v>143000</c:v>
                </c:pt>
                <c:pt idx="716">
                  <c:v>143200</c:v>
                </c:pt>
                <c:pt idx="717">
                  <c:v>143400</c:v>
                </c:pt>
                <c:pt idx="718">
                  <c:v>143600</c:v>
                </c:pt>
                <c:pt idx="719">
                  <c:v>143800</c:v>
                </c:pt>
                <c:pt idx="720">
                  <c:v>144000</c:v>
                </c:pt>
                <c:pt idx="721">
                  <c:v>144200</c:v>
                </c:pt>
                <c:pt idx="722">
                  <c:v>144400</c:v>
                </c:pt>
                <c:pt idx="723">
                  <c:v>144600</c:v>
                </c:pt>
                <c:pt idx="724">
                  <c:v>144800</c:v>
                </c:pt>
                <c:pt idx="725">
                  <c:v>145000</c:v>
                </c:pt>
                <c:pt idx="726">
                  <c:v>145200</c:v>
                </c:pt>
                <c:pt idx="727">
                  <c:v>145400</c:v>
                </c:pt>
                <c:pt idx="728">
                  <c:v>145600</c:v>
                </c:pt>
                <c:pt idx="729">
                  <c:v>145800</c:v>
                </c:pt>
                <c:pt idx="730">
                  <c:v>146000</c:v>
                </c:pt>
                <c:pt idx="731">
                  <c:v>146200</c:v>
                </c:pt>
                <c:pt idx="732">
                  <c:v>146400</c:v>
                </c:pt>
                <c:pt idx="733">
                  <c:v>146600</c:v>
                </c:pt>
                <c:pt idx="734">
                  <c:v>146800</c:v>
                </c:pt>
                <c:pt idx="735">
                  <c:v>147000</c:v>
                </c:pt>
                <c:pt idx="736">
                  <c:v>147200</c:v>
                </c:pt>
                <c:pt idx="737">
                  <c:v>147400</c:v>
                </c:pt>
                <c:pt idx="738">
                  <c:v>147600</c:v>
                </c:pt>
                <c:pt idx="739">
                  <c:v>147800</c:v>
                </c:pt>
                <c:pt idx="740">
                  <c:v>148000</c:v>
                </c:pt>
                <c:pt idx="741">
                  <c:v>148200</c:v>
                </c:pt>
                <c:pt idx="742">
                  <c:v>148400</c:v>
                </c:pt>
                <c:pt idx="743">
                  <c:v>148600</c:v>
                </c:pt>
                <c:pt idx="744">
                  <c:v>148800</c:v>
                </c:pt>
                <c:pt idx="745">
                  <c:v>149000</c:v>
                </c:pt>
                <c:pt idx="746">
                  <c:v>149200</c:v>
                </c:pt>
                <c:pt idx="747">
                  <c:v>149400</c:v>
                </c:pt>
                <c:pt idx="748">
                  <c:v>149600</c:v>
                </c:pt>
                <c:pt idx="749">
                  <c:v>149800</c:v>
                </c:pt>
                <c:pt idx="750">
                  <c:v>150000</c:v>
                </c:pt>
                <c:pt idx="751">
                  <c:v>150200</c:v>
                </c:pt>
                <c:pt idx="752">
                  <c:v>150400</c:v>
                </c:pt>
                <c:pt idx="753">
                  <c:v>150600</c:v>
                </c:pt>
                <c:pt idx="754">
                  <c:v>150800</c:v>
                </c:pt>
                <c:pt idx="755">
                  <c:v>151000</c:v>
                </c:pt>
                <c:pt idx="756">
                  <c:v>151200</c:v>
                </c:pt>
                <c:pt idx="757">
                  <c:v>151400</c:v>
                </c:pt>
                <c:pt idx="758">
                  <c:v>151600</c:v>
                </c:pt>
                <c:pt idx="759">
                  <c:v>151800</c:v>
                </c:pt>
                <c:pt idx="760">
                  <c:v>152000</c:v>
                </c:pt>
                <c:pt idx="761">
                  <c:v>152200</c:v>
                </c:pt>
                <c:pt idx="762">
                  <c:v>152400</c:v>
                </c:pt>
                <c:pt idx="763">
                  <c:v>152600</c:v>
                </c:pt>
                <c:pt idx="764">
                  <c:v>152800</c:v>
                </c:pt>
                <c:pt idx="765">
                  <c:v>153000</c:v>
                </c:pt>
                <c:pt idx="766">
                  <c:v>153200</c:v>
                </c:pt>
                <c:pt idx="767">
                  <c:v>153400</c:v>
                </c:pt>
                <c:pt idx="768">
                  <c:v>153600</c:v>
                </c:pt>
                <c:pt idx="769">
                  <c:v>153800</c:v>
                </c:pt>
                <c:pt idx="770">
                  <c:v>154000</c:v>
                </c:pt>
                <c:pt idx="771">
                  <c:v>154200</c:v>
                </c:pt>
                <c:pt idx="772">
                  <c:v>154400</c:v>
                </c:pt>
                <c:pt idx="773">
                  <c:v>154600</c:v>
                </c:pt>
                <c:pt idx="774">
                  <c:v>154800</c:v>
                </c:pt>
                <c:pt idx="775">
                  <c:v>155000</c:v>
                </c:pt>
                <c:pt idx="776">
                  <c:v>155200</c:v>
                </c:pt>
                <c:pt idx="777">
                  <c:v>155400</c:v>
                </c:pt>
                <c:pt idx="778">
                  <c:v>155600</c:v>
                </c:pt>
                <c:pt idx="779">
                  <c:v>155800</c:v>
                </c:pt>
                <c:pt idx="780">
                  <c:v>156000</c:v>
                </c:pt>
                <c:pt idx="781">
                  <c:v>156200</c:v>
                </c:pt>
                <c:pt idx="782">
                  <c:v>156400</c:v>
                </c:pt>
                <c:pt idx="783">
                  <c:v>156600</c:v>
                </c:pt>
                <c:pt idx="784">
                  <c:v>156800</c:v>
                </c:pt>
                <c:pt idx="785">
                  <c:v>157000</c:v>
                </c:pt>
                <c:pt idx="786">
                  <c:v>157200</c:v>
                </c:pt>
                <c:pt idx="787">
                  <c:v>157400</c:v>
                </c:pt>
                <c:pt idx="788">
                  <c:v>157600</c:v>
                </c:pt>
                <c:pt idx="789">
                  <c:v>157800</c:v>
                </c:pt>
                <c:pt idx="790">
                  <c:v>158000</c:v>
                </c:pt>
                <c:pt idx="791">
                  <c:v>158200</c:v>
                </c:pt>
                <c:pt idx="792">
                  <c:v>158400</c:v>
                </c:pt>
                <c:pt idx="793">
                  <c:v>158600</c:v>
                </c:pt>
                <c:pt idx="794">
                  <c:v>158800</c:v>
                </c:pt>
                <c:pt idx="795">
                  <c:v>159000</c:v>
                </c:pt>
                <c:pt idx="796">
                  <c:v>159200</c:v>
                </c:pt>
                <c:pt idx="797">
                  <c:v>159400</c:v>
                </c:pt>
                <c:pt idx="798">
                  <c:v>159600</c:v>
                </c:pt>
                <c:pt idx="799">
                  <c:v>159800</c:v>
                </c:pt>
                <c:pt idx="800">
                  <c:v>160000</c:v>
                </c:pt>
                <c:pt idx="801">
                  <c:v>160200</c:v>
                </c:pt>
                <c:pt idx="802">
                  <c:v>160400</c:v>
                </c:pt>
                <c:pt idx="803">
                  <c:v>160600</c:v>
                </c:pt>
                <c:pt idx="804">
                  <c:v>160800</c:v>
                </c:pt>
                <c:pt idx="805">
                  <c:v>161000</c:v>
                </c:pt>
                <c:pt idx="806">
                  <c:v>161200</c:v>
                </c:pt>
                <c:pt idx="807">
                  <c:v>161400</c:v>
                </c:pt>
                <c:pt idx="808">
                  <c:v>161600</c:v>
                </c:pt>
                <c:pt idx="809">
                  <c:v>161800</c:v>
                </c:pt>
                <c:pt idx="810">
                  <c:v>162000</c:v>
                </c:pt>
                <c:pt idx="811">
                  <c:v>162200</c:v>
                </c:pt>
                <c:pt idx="812">
                  <c:v>162400</c:v>
                </c:pt>
                <c:pt idx="813">
                  <c:v>162600</c:v>
                </c:pt>
                <c:pt idx="814">
                  <c:v>162800</c:v>
                </c:pt>
                <c:pt idx="815">
                  <c:v>163000</c:v>
                </c:pt>
                <c:pt idx="816">
                  <c:v>163200</c:v>
                </c:pt>
                <c:pt idx="817">
                  <c:v>163400</c:v>
                </c:pt>
                <c:pt idx="818">
                  <c:v>163600</c:v>
                </c:pt>
                <c:pt idx="819">
                  <c:v>163800</c:v>
                </c:pt>
                <c:pt idx="820">
                  <c:v>164000</c:v>
                </c:pt>
                <c:pt idx="821">
                  <c:v>164200</c:v>
                </c:pt>
                <c:pt idx="822">
                  <c:v>164400</c:v>
                </c:pt>
                <c:pt idx="823">
                  <c:v>164600</c:v>
                </c:pt>
                <c:pt idx="824">
                  <c:v>164800</c:v>
                </c:pt>
                <c:pt idx="825">
                  <c:v>165000</c:v>
                </c:pt>
                <c:pt idx="826">
                  <c:v>165200</c:v>
                </c:pt>
                <c:pt idx="827">
                  <c:v>165400</c:v>
                </c:pt>
                <c:pt idx="828">
                  <c:v>165600</c:v>
                </c:pt>
                <c:pt idx="829">
                  <c:v>165800</c:v>
                </c:pt>
                <c:pt idx="830">
                  <c:v>166000</c:v>
                </c:pt>
                <c:pt idx="831">
                  <c:v>166200</c:v>
                </c:pt>
                <c:pt idx="832">
                  <c:v>166400</c:v>
                </c:pt>
                <c:pt idx="833">
                  <c:v>166600</c:v>
                </c:pt>
                <c:pt idx="834">
                  <c:v>166800</c:v>
                </c:pt>
                <c:pt idx="835">
                  <c:v>167000</c:v>
                </c:pt>
                <c:pt idx="836">
                  <c:v>167200</c:v>
                </c:pt>
                <c:pt idx="837">
                  <c:v>167400</c:v>
                </c:pt>
                <c:pt idx="838">
                  <c:v>167600</c:v>
                </c:pt>
                <c:pt idx="839">
                  <c:v>167800</c:v>
                </c:pt>
                <c:pt idx="840">
                  <c:v>168000</c:v>
                </c:pt>
                <c:pt idx="841">
                  <c:v>168200</c:v>
                </c:pt>
                <c:pt idx="842">
                  <c:v>168400</c:v>
                </c:pt>
                <c:pt idx="843">
                  <c:v>168600</c:v>
                </c:pt>
                <c:pt idx="844">
                  <c:v>168800</c:v>
                </c:pt>
                <c:pt idx="845">
                  <c:v>169000</c:v>
                </c:pt>
                <c:pt idx="846">
                  <c:v>169200</c:v>
                </c:pt>
                <c:pt idx="847">
                  <c:v>169400</c:v>
                </c:pt>
                <c:pt idx="848">
                  <c:v>169600</c:v>
                </c:pt>
                <c:pt idx="849">
                  <c:v>169800</c:v>
                </c:pt>
                <c:pt idx="850">
                  <c:v>170000</c:v>
                </c:pt>
                <c:pt idx="851">
                  <c:v>170200</c:v>
                </c:pt>
                <c:pt idx="852">
                  <c:v>170400</c:v>
                </c:pt>
                <c:pt idx="853">
                  <c:v>170600</c:v>
                </c:pt>
                <c:pt idx="854">
                  <c:v>170800</c:v>
                </c:pt>
                <c:pt idx="855">
                  <c:v>171000</c:v>
                </c:pt>
                <c:pt idx="856">
                  <c:v>171200</c:v>
                </c:pt>
                <c:pt idx="857">
                  <c:v>171400</c:v>
                </c:pt>
                <c:pt idx="858">
                  <c:v>171600</c:v>
                </c:pt>
                <c:pt idx="859">
                  <c:v>171800</c:v>
                </c:pt>
                <c:pt idx="860">
                  <c:v>172000</c:v>
                </c:pt>
                <c:pt idx="861">
                  <c:v>172200</c:v>
                </c:pt>
                <c:pt idx="862">
                  <c:v>172400</c:v>
                </c:pt>
                <c:pt idx="863">
                  <c:v>172600</c:v>
                </c:pt>
                <c:pt idx="864">
                  <c:v>172800</c:v>
                </c:pt>
                <c:pt idx="865">
                  <c:v>173000</c:v>
                </c:pt>
                <c:pt idx="866">
                  <c:v>173200</c:v>
                </c:pt>
                <c:pt idx="867">
                  <c:v>173400</c:v>
                </c:pt>
                <c:pt idx="868">
                  <c:v>173600</c:v>
                </c:pt>
                <c:pt idx="869">
                  <c:v>173800</c:v>
                </c:pt>
                <c:pt idx="870">
                  <c:v>174000</c:v>
                </c:pt>
                <c:pt idx="871">
                  <c:v>174200</c:v>
                </c:pt>
                <c:pt idx="872">
                  <c:v>174400</c:v>
                </c:pt>
                <c:pt idx="873">
                  <c:v>174600</c:v>
                </c:pt>
                <c:pt idx="874">
                  <c:v>174800</c:v>
                </c:pt>
                <c:pt idx="875">
                  <c:v>175000</c:v>
                </c:pt>
                <c:pt idx="876">
                  <c:v>175200</c:v>
                </c:pt>
                <c:pt idx="877">
                  <c:v>175400</c:v>
                </c:pt>
                <c:pt idx="878">
                  <c:v>175600</c:v>
                </c:pt>
                <c:pt idx="879">
                  <c:v>175800</c:v>
                </c:pt>
                <c:pt idx="880">
                  <c:v>176000</c:v>
                </c:pt>
                <c:pt idx="881">
                  <c:v>176200</c:v>
                </c:pt>
                <c:pt idx="882">
                  <c:v>176400</c:v>
                </c:pt>
                <c:pt idx="883">
                  <c:v>176600</c:v>
                </c:pt>
                <c:pt idx="884">
                  <c:v>176800</c:v>
                </c:pt>
                <c:pt idx="885">
                  <c:v>177000</c:v>
                </c:pt>
                <c:pt idx="886">
                  <c:v>177200</c:v>
                </c:pt>
                <c:pt idx="887">
                  <c:v>177400</c:v>
                </c:pt>
                <c:pt idx="888">
                  <c:v>177600</c:v>
                </c:pt>
                <c:pt idx="889">
                  <c:v>177800</c:v>
                </c:pt>
                <c:pt idx="890">
                  <c:v>178000</c:v>
                </c:pt>
                <c:pt idx="891">
                  <c:v>178200</c:v>
                </c:pt>
                <c:pt idx="892">
                  <c:v>178400</c:v>
                </c:pt>
                <c:pt idx="893">
                  <c:v>178600</c:v>
                </c:pt>
                <c:pt idx="894">
                  <c:v>178800</c:v>
                </c:pt>
                <c:pt idx="895">
                  <c:v>179000</c:v>
                </c:pt>
                <c:pt idx="896">
                  <c:v>179200</c:v>
                </c:pt>
                <c:pt idx="897">
                  <c:v>179400</c:v>
                </c:pt>
                <c:pt idx="898">
                  <c:v>179600</c:v>
                </c:pt>
                <c:pt idx="899">
                  <c:v>179800</c:v>
                </c:pt>
                <c:pt idx="900">
                  <c:v>180000</c:v>
                </c:pt>
                <c:pt idx="901">
                  <c:v>180200</c:v>
                </c:pt>
                <c:pt idx="902">
                  <c:v>180400</c:v>
                </c:pt>
                <c:pt idx="903">
                  <c:v>180600</c:v>
                </c:pt>
                <c:pt idx="904">
                  <c:v>180800</c:v>
                </c:pt>
                <c:pt idx="905">
                  <c:v>181000</c:v>
                </c:pt>
                <c:pt idx="906">
                  <c:v>181200</c:v>
                </c:pt>
                <c:pt idx="907">
                  <c:v>181400</c:v>
                </c:pt>
                <c:pt idx="908">
                  <c:v>181600</c:v>
                </c:pt>
                <c:pt idx="909">
                  <c:v>181800</c:v>
                </c:pt>
                <c:pt idx="910">
                  <c:v>182000</c:v>
                </c:pt>
                <c:pt idx="911">
                  <c:v>182200</c:v>
                </c:pt>
                <c:pt idx="912">
                  <c:v>182400</c:v>
                </c:pt>
                <c:pt idx="913">
                  <c:v>182600</c:v>
                </c:pt>
                <c:pt idx="914">
                  <c:v>182800</c:v>
                </c:pt>
                <c:pt idx="915">
                  <c:v>183000</c:v>
                </c:pt>
                <c:pt idx="916">
                  <c:v>183200</c:v>
                </c:pt>
                <c:pt idx="917">
                  <c:v>183400</c:v>
                </c:pt>
                <c:pt idx="918">
                  <c:v>183600</c:v>
                </c:pt>
                <c:pt idx="919">
                  <c:v>183800</c:v>
                </c:pt>
                <c:pt idx="920">
                  <c:v>184000</c:v>
                </c:pt>
                <c:pt idx="921">
                  <c:v>184200</c:v>
                </c:pt>
                <c:pt idx="922">
                  <c:v>184400</c:v>
                </c:pt>
                <c:pt idx="923">
                  <c:v>184600</c:v>
                </c:pt>
                <c:pt idx="924">
                  <c:v>184800</c:v>
                </c:pt>
                <c:pt idx="925">
                  <c:v>185000</c:v>
                </c:pt>
                <c:pt idx="926">
                  <c:v>185200</c:v>
                </c:pt>
                <c:pt idx="927">
                  <c:v>185400</c:v>
                </c:pt>
                <c:pt idx="928">
                  <c:v>185600</c:v>
                </c:pt>
                <c:pt idx="929">
                  <c:v>185800</c:v>
                </c:pt>
                <c:pt idx="930">
                  <c:v>186000</c:v>
                </c:pt>
                <c:pt idx="931">
                  <c:v>186200</c:v>
                </c:pt>
                <c:pt idx="932">
                  <c:v>186400</c:v>
                </c:pt>
                <c:pt idx="933">
                  <c:v>186600</c:v>
                </c:pt>
                <c:pt idx="934">
                  <c:v>186800</c:v>
                </c:pt>
                <c:pt idx="935">
                  <c:v>187000</c:v>
                </c:pt>
                <c:pt idx="936">
                  <c:v>187200</c:v>
                </c:pt>
                <c:pt idx="937">
                  <c:v>187400</c:v>
                </c:pt>
                <c:pt idx="938">
                  <c:v>187600</c:v>
                </c:pt>
                <c:pt idx="939">
                  <c:v>187800</c:v>
                </c:pt>
                <c:pt idx="940">
                  <c:v>188000</c:v>
                </c:pt>
                <c:pt idx="941">
                  <c:v>188200</c:v>
                </c:pt>
                <c:pt idx="942">
                  <c:v>188400</c:v>
                </c:pt>
                <c:pt idx="943">
                  <c:v>188600</c:v>
                </c:pt>
                <c:pt idx="944">
                  <c:v>188800</c:v>
                </c:pt>
                <c:pt idx="945">
                  <c:v>189000</c:v>
                </c:pt>
                <c:pt idx="946">
                  <c:v>189200</c:v>
                </c:pt>
                <c:pt idx="947">
                  <c:v>189400</c:v>
                </c:pt>
                <c:pt idx="948">
                  <c:v>189600</c:v>
                </c:pt>
                <c:pt idx="949">
                  <c:v>189800</c:v>
                </c:pt>
                <c:pt idx="950">
                  <c:v>190000</c:v>
                </c:pt>
                <c:pt idx="951">
                  <c:v>190200</c:v>
                </c:pt>
                <c:pt idx="952">
                  <c:v>190400</c:v>
                </c:pt>
                <c:pt idx="953">
                  <c:v>190600</c:v>
                </c:pt>
                <c:pt idx="954">
                  <c:v>190800</c:v>
                </c:pt>
                <c:pt idx="955">
                  <c:v>191000</c:v>
                </c:pt>
                <c:pt idx="956">
                  <c:v>191200</c:v>
                </c:pt>
                <c:pt idx="957">
                  <c:v>191400</c:v>
                </c:pt>
                <c:pt idx="958">
                  <c:v>191600</c:v>
                </c:pt>
                <c:pt idx="959">
                  <c:v>191800</c:v>
                </c:pt>
                <c:pt idx="960">
                  <c:v>192000</c:v>
                </c:pt>
                <c:pt idx="961">
                  <c:v>192200</c:v>
                </c:pt>
                <c:pt idx="962">
                  <c:v>192400</c:v>
                </c:pt>
                <c:pt idx="963">
                  <c:v>192600</c:v>
                </c:pt>
                <c:pt idx="964">
                  <c:v>192800</c:v>
                </c:pt>
                <c:pt idx="965">
                  <c:v>193000</c:v>
                </c:pt>
                <c:pt idx="966">
                  <c:v>193200</c:v>
                </c:pt>
                <c:pt idx="967">
                  <c:v>193400</c:v>
                </c:pt>
                <c:pt idx="968">
                  <c:v>193600</c:v>
                </c:pt>
                <c:pt idx="969">
                  <c:v>193800</c:v>
                </c:pt>
                <c:pt idx="970">
                  <c:v>194000</c:v>
                </c:pt>
                <c:pt idx="971">
                  <c:v>194200</c:v>
                </c:pt>
                <c:pt idx="972">
                  <c:v>194400</c:v>
                </c:pt>
                <c:pt idx="973">
                  <c:v>194600</c:v>
                </c:pt>
                <c:pt idx="974">
                  <c:v>194800</c:v>
                </c:pt>
                <c:pt idx="975">
                  <c:v>195000</c:v>
                </c:pt>
                <c:pt idx="976">
                  <c:v>195200</c:v>
                </c:pt>
                <c:pt idx="977">
                  <c:v>195400</c:v>
                </c:pt>
                <c:pt idx="978">
                  <c:v>195600</c:v>
                </c:pt>
                <c:pt idx="979">
                  <c:v>195800</c:v>
                </c:pt>
                <c:pt idx="980">
                  <c:v>196000</c:v>
                </c:pt>
                <c:pt idx="981">
                  <c:v>196200</c:v>
                </c:pt>
                <c:pt idx="982">
                  <c:v>196400</c:v>
                </c:pt>
                <c:pt idx="983">
                  <c:v>196600</c:v>
                </c:pt>
                <c:pt idx="984">
                  <c:v>196800</c:v>
                </c:pt>
                <c:pt idx="985">
                  <c:v>197000</c:v>
                </c:pt>
                <c:pt idx="986">
                  <c:v>197200</c:v>
                </c:pt>
                <c:pt idx="987">
                  <c:v>197400</c:v>
                </c:pt>
                <c:pt idx="988">
                  <c:v>197600</c:v>
                </c:pt>
                <c:pt idx="989">
                  <c:v>197800</c:v>
                </c:pt>
                <c:pt idx="990">
                  <c:v>198000</c:v>
                </c:pt>
                <c:pt idx="991">
                  <c:v>198200</c:v>
                </c:pt>
                <c:pt idx="992">
                  <c:v>198400</c:v>
                </c:pt>
                <c:pt idx="993">
                  <c:v>198600</c:v>
                </c:pt>
                <c:pt idx="994">
                  <c:v>198800</c:v>
                </c:pt>
                <c:pt idx="995">
                  <c:v>199000</c:v>
                </c:pt>
                <c:pt idx="996">
                  <c:v>199200</c:v>
                </c:pt>
                <c:pt idx="997">
                  <c:v>199400</c:v>
                </c:pt>
                <c:pt idx="998">
                  <c:v>199600</c:v>
                </c:pt>
                <c:pt idx="999">
                  <c:v>199800</c:v>
                </c:pt>
                <c:pt idx="1000">
                  <c:v>200000</c:v>
                </c:pt>
                <c:pt idx="1001">
                  <c:v>200200</c:v>
                </c:pt>
                <c:pt idx="1002">
                  <c:v>200400</c:v>
                </c:pt>
                <c:pt idx="1003">
                  <c:v>200600</c:v>
                </c:pt>
                <c:pt idx="1004">
                  <c:v>200800</c:v>
                </c:pt>
                <c:pt idx="1005">
                  <c:v>201000</c:v>
                </c:pt>
                <c:pt idx="1006">
                  <c:v>201200</c:v>
                </c:pt>
                <c:pt idx="1007">
                  <c:v>201400</c:v>
                </c:pt>
                <c:pt idx="1008">
                  <c:v>201600</c:v>
                </c:pt>
                <c:pt idx="1009">
                  <c:v>201800</c:v>
                </c:pt>
                <c:pt idx="1010">
                  <c:v>202000</c:v>
                </c:pt>
                <c:pt idx="1011">
                  <c:v>202200</c:v>
                </c:pt>
                <c:pt idx="1012">
                  <c:v>202400</c:v>
                </c:pt>
                <c:pt idx="1013">
                  <c:v>202600</c:v>
                </c:pt>
                <c:pt idx="1014">
                  <c:v>202800</c:v>
                </c:pt>
                <c:pt idx="1015">
                  <c:v>203000</c:v>
                </c:pt>
                <c:pt idx="1016">
                  <c:v>203200</c:v>
                </c:pt>
                <c:pt idx="1017">
                  <c:v>203400</c:v>
                </c:pt>
                <c:pt idx="1018">
                  <c:v>203600</c:v>
                </c:pt>
                <c:pt idx="1019">
                  <c:v>203800</c:v>
                </c:pt>
                <c:pt idx="1020">
                  <c:v>204000</c:v>
                </c:pt>
                <c:pt idx="1021">
                  <c:v>204200</c:v>
                </c:pt>
                <c:pt idx="1022">
                  <c:v>204400</c:v>
                </c:pt>
                <c:pt idx="1023">
                  <c:v>204600</c:v>
                </c:pt>
                <c:pt idx="1024">
                  <c:v>204800</c:v>
                </c:pt>
                <c:pt idx="1025">
                  <c:v>205000</c:v>
                </c:pt>
                <c:pt idx="1026">
                  <c:v>205200</c:v>
                </c:pt>
                <c:pt idx="1027">
                  <c:v>205400</c:v>
                </c:pt>
                <c:pt idx="1028">
                  <c:v>205600</c:v>
                </c:pt>
                <c:pt idx="1029">
                  <c:v>205800</c:v>
                </c:pt>
                <c:pt idx="1030">
                  <c:v>206000</c:v>
                </c:pt>
                <c:pt idx="1031">
                  <c:v>206200</c:v>
                </c:pt>
                <c:pt idx="1032">
                  <c:v>206400</c:v>
                </c:pt>
                <c:pt idx="1033">
                  <c:v>206600</c:v>
                </c:pt>
                <c:pt idx="1034">
                  <c:v>206800</c:v>
                </c:pt>
                <c:pt idx="1035">
                  <c:v>207000</c:v>
                </c:pt>
                <c:pt idx="1036">
                  <c:v>207200</c:v>
                </c:pt>
                <c:pt idx="1037">
                  <c:v>207400</c:v>
                </c:pt>
                <c:pt idx="1038">
                  <c:v>207600</c:v>
                </c:pt>
                <c:pt idx="1039">
                  <c:v>207800</c:v>
                </c:pt>
                <c:pt idx="1040">
                  <c:v>208000</c:v>
                </c:pt>
                <c:pt idx="1041">
                  <c:v>208200</c:v>
                </c:pt>
                <c:pt idx="1042">
                  <c:v>208400</c:v>
                </c:pt>
                <c:pt idx="1043">
                  <c:v>208600</c:v>
                </c:pt>
                <c:pt idx="1044">
                  <c:v>208800</c:v>
                </c:pt>
                <c:pt idx="1045">
                  <c:v>209000</c:v>
                </c:pt>
                <c:pt idx="1046">
                  <c:v>209200</c:v>
                </c:pt>
                <c:pt idx="1047">
                  <c:v>209400</c:v>
                </c:pt>
                <c:pt idx="1048">
                  <c:v>209600</c:v>
                </c:pt>
                <c:pt idx="1049">
                  <c:v>209800</c:v>
                </c:pt>
                <c:pt idx="1050">
                  <c:v>210000</c:v>
                </c:pt>
                <c:pt idx="1051">
                  <c:v>210200</c:v>
                </c:pt>
                <c:pt idx="1052">
                  <c:v>210400</c:v>
                </c:pt>
                <c:pt idx="1053">
                  <c:v>210600</c:v>
                </c:pt>
                <c:pt idx="1054">
                  <c:v>210800</c:v>
                </c:pt>
                <c:pt idx="1055">
                  <c:v>211000</c:v>
                </c:pt>
                <c:pt idx="1056">
                  <c:v>211200</c:v>
                </c:pt>
                <c:pt idx="1057">
                  <c:v>211400</c:v>
                </c:pt>
                <c:pt idx="1058">
                  <c:v>211600</c:v>
                </c:pt>
                <c:pt idx="1059">
                  <c:v>211800</c:v>
                </c:pt>
                <c:pt idx="1060">
                  <c:v>212000</c:v>
                </c:pt>
                <c:pt idx="1061">
                  <c:v>212200</c:v>
                </c:pt>
                <c:pt idx="1062">
                  <c:v>212400</c:v>
                </c:pt>
                <c:pt idx="1063">
                  <c:v>212600</c:v>
                </c:pt>
                <c:pt idx="1064">
                  <c:v>212800</c:v>
                </c:pt>
                <c:pt idx="1065">
                  <c:v>213000</c:v>
                </c:pt>
                <c:pt idx="1066">
                  <c:v>213200</c:v>
                </c:pt>
                <c:pt idx="1067">
                  <c:v>213400</c:v>
                </c:pt>
                <c:pt idx="1068">
                  <c:v>213600</c:v>
                </c:pt>
                <c:pt idx="1069">
                  <c:v>213800</c:v>
                </c:pt>
                <c:pt idx="1070">
                  <c:v>214000</c:v>
                </c:pt>
                <c:pt idx="1071">
                  <c:v>214200</c:v>
                </c:pt>
                <c:pt idx="1072">
                  <c:v>214400</c:v>
                </c:pt>
                <c:pt idx="1073">
                  <c:v>214600</c:v>
                </c:pt>
                <c:pt idx="1074">
                  <c:v>214800</c:v>
                </c:pt>
                <c:pt idx="1075">
                  <c:v>215000</c:v>
                </c:pt>
                <c:pt idx="1076">
                  <c:v>215200</c:v>
                </c:pt>
                <c:pt idx="1077">
                  <c:v>215400</c:v>
                </c:pt>
                <c:pt idx="1078">
                  <c:v>215600</c:v>
                </c:pt>
                <c:pt idx="1079">
                  <c:v>215800</c:v>
                </c:pt>
                <c:pt idx="1080">
                  <c:v>216000</c:v>
                </c:pt>
                <c:pt idx="1081">
                  <c:v>216200</c:v>
                </c:pt>
                <c:pt idx="1082">
                  <c:v>216400</c:v>
                </c:pt>
                <c:pt idx="1083">
                  <c:v>216600</c:v>
                </c:pt>
                <c:pt idx="1084">
                  <c:v>216800</c:v>
                </c:pt>
                <c:pt idx="1085">
                  <c:v>217000</c:v>
                </c:pt>
                <c:pt idx="1086">
                  <c:v>217200</c:v>
                </c:pt>
                <c:pt idx="1087">
                  <c:v>217400</c:v>
                </c:pt>
                <c:pt idx="1088">
                  <c:v>217600</c:v>
                </c:pt>
                <c:pt idx="1089">
                  <c:v>217800</c:v>
                </c:pt>
                <c:pt idx="1090">
                  <c:v>218000</c:v>
                </c:pt>
                <c:pt idx="1091">
                  <c:v>218200</c:v>
                </c:pt>
                <c:pt idx="1092">
                  <c:v>218400</c:v>
                </c:pt>
                <c:pt idx="1093">
                  <c:v>218600</c:v>
                </c:pt>
                <c:pt idx="1094">
                  <c:v>218800</c:v>
                </c:pt>
                <c:pt idx="1095">
                  <c:v>219000</c:v>
                </c:pt>
                <c:pt idx="1096">
                  <c:v>219200</c:v>
                </c:pt>
                <c:pt idx="1097">
                  <c:v>219400</c:v>
                </c:pt>
                <c:pt idx="1098">
                  <c:v>219600</c:v>
                </c:pt>
                <c:pt idx="1099">
                  <c:v>219800</c:v>
                </c:pt>
                <c:pt idx="1100">
                  <c:v>220000</c:v>
                </c:pt>
                <c:pt idx="1101">
                  <c:v>220200</c:v>
                </c:pt>
                <c:pt idx="1102">
                  <c:v>220400</c:v>
                </c:pt>
                <c:pt idx="1103">
                  <c:v>220600</c:v>
                </c:pt>
                <c:pt idx="1104">
                  <c:v>220800</c:v>
                </c:pt>
                <c:pt idx="1105">
                  <c:v>221000</c:v>
                </c:pt>
                <c:pt idx="1106">
                  <c:v>221200</c:v>
                </c:pt>
                <c:pt idx="1107">
                  <c:v>221400</c:v>
                </c:pt>
                <c:pt idx="1108">
                  <c:v>221600</c:v>
                </c:pt>
                <c:pt idx="1109">
                  <c:v>221800</c:v>
                </c:pt>
                <c:pt idx="1110">
                  <c:v>222000</c:v>
                </c:pt>
                <c:pt idx="1111">
                  <c:v>222200</c:v>
                </c:pt>
                <c:pt idx="1112">
                  <c:v>222400</c:v>
                </c:pt>
                <c:pt idx="1113">
                  <c:v>222600</c:v>
                </c:pt>
                <c:pt idx="1114">
                  <c:v>222800</c:v>
                </c:pt>
                <c:pt idx="1115">
                  <c:v>223000</c:v>
                </c:pt>
                <c:pt idx="1116">
                  <c:v>223200</c:v>
                </c:pt>
                <c:pt idx="1117">
                  <c:v>223400</c:v>
                </c:pt>
                <c:pt idx="1118">
                  <c:v>223600</c:v>
                </c:pt>
                <c:pt idx="1119">
                  <c:v>223800</c:v>
                </c:pt>
                <c:pt idx="1120">
                  <c:v>224000</c:v>
                </c:pt>
                <c:pt idx="1121">
                  <c:v>224200</c:v>
                </c:pt>
                <c:pt idx="1122">
                  <c:v>224400</c:v>
                </c:pt>
                <c:pt idx="1123">
                  <c:v>224600</c:v>
                </c:pt>
                <c:pt idx="1124">
                  <c:v>224800</c:v>
                </c:pt>
                <c:pt idx="1125">
                  <c:v>225000</c:v>
                </c:pt>
                <c:pt idx="1126">
                  <c:v>225200</c:v>
                </c:pt>
                <c:pt idx="1127">
                  <c:v>225400</c:v>
                </c:pt>
                <c:pt idx="1128">
                  <c:v>225600</c:v>
                </c:pt>
                <c:pt idx="1129">
                  <c:v>225800</c:v>
                </c:pt>
                <c:pt idx="1130">
                  <c:v>226000</c:v>
                </c:pt>
                <c:pt idx="1131">
                  <c:v>226200</c:v>
                </c:pt>
                <c:pt idx="1132">
                  <c:v>226400</c:v>
                </c:pt>
                <c:pt idx="1133">
                  <c:v>226600</c:v>
                </c:pt>
                <c:pt idx="1134">
                  <c:v>226800</c:v>
                </c:pt>
                <c:pt idx="1135">
                  <c:v>227000</c:v>
                </c:pt>
                <c:pt idx="1136">
                  <c:v>227200</c:v>
                </c:pt>
                <c:pt idx="1137">
                  <c:v>227400</c:v>
                </c:pt>
                <c:pt idx="1138">
                  <c:v>227600</c:v>
                </c:pt>
                <c:pt idx="1139">
                  <c:v>227800</c:v>
                </c:pt>
                <c:pt idx="1140">
                  <c:v>228000</c:v>
                </c:pt>
                <c:pt idx="1141">
                  <c:v>228200</c:v>
                </c:pt>
                <c:pt idx="1142">
                  <c:v>228400</c:v>
                </c:pt>
                <c:pt idx="1143">
                  <c:v>228600</c:v>
                </c:pt>
                <c:pt idx="1144">
                  <c:v>228800</c:v>
                </c:pt>
                <c:pt idx="1145">
                  <c:v>229000</c:v>
                </c:pt>
                <c:pt idx="1146">
                  <c:v>229200</c:v>
                </c:pt>
                <c:pt idx="1147">
                  <c:v>229400</c:v>
                </c:pt>
                <c:pt idx="1148">
                  <c:v>229600</c:v>
                </c:pt>
                <c:pt idx="1149">
                  <c:v>229800</c:v>
                </c:pt>
                <c:pt idx="1150">
                  <c:v>230000</c:v>
                </c:pt>
                <c:pt idx="1151">
                  <c:v>230200</c:v>
                </c:pt>
                <c:pt idx="1152">
                  <c:v>230400</c:v>
                </c:pt>
                <c:pt idx="1153">
                  <c:v>230600</c:v>
                </c:pt>
                <c:pt idx="1154">
                  <c:v>230800</c:v>
                </c:pt>
                <c:pt idx="1155">
                  <c:v>231000</c:v>
                </c:pt>
                <c:pt idx="1156">
                  <c:v>231200</c:v>
                </c:pt>
                <c:pt idx="1157">
                  <c:v>231400</c:v>
                </c:pt>
                <c:pt idx="1158">
                  <c:v>231600</c:v>
                </c:pt>
                <c:pt idx="1159">
                  <c:v>231800</c:v>
                </c:pt>
                <c:pt idx="1160">
                  <c:v>232000</c:v>
                </c:pt>
                <c:pt idx="1161">
                  <c:v>232200</c:v>
                </c:pt>
                <c:pt idx="1162">
                  <c:v>232400</c:v>
                </c:pt>
                <c:pt idx="1163">
                  <c:v>232600</c:v>
                </c:pt>
                <c:pt idx="1164">
                  <c:v>232800</c:v>
                </c:pt>
                <c:pt idx="1165">
                  <c:v>233000</c:v>
                </c:pt>
                <c:pt idx="1166">
                  <c:v>233200</c:v>
                </c:pt>
                <c:pt idx="1167">
                  <c:v>233400</c:v>
                </c:pt>
                <c:pt idx="1168">
                  <c:v>233600</c:v>
                </c:pt>
                <c:pt idx="1169">
                  <c:v>233800</c:v>
                </c:pt>
                <c:pt idx="1170">
                  <c:v>234000</c:v>
                </c:pt>
                <c:pt idx="1171">
                  <c:v>234200</c:v>
                </c:pt>
                <c:pt idx="1172">
                  <c:v>234400</c:v>
                </c:pt>
                <c:pt idx="1173">
                  <c:v>234600</c:v>
                </c:pt>
                <c:pt idx="1174">
                  <c:v>234800</c:v>
                </c:pt>
                <c:pt idx="1175">
                  <c:v>235000</c:v>
                </c:pt>
                <c:pt idx="1176">
                  <c:v>235200</c:v>
                </c:pt>
                <c:pt idx="1177">
                  <c:v>235400</c:v>
                </c:pt>
                <c:pt idx="1178">
                  <c:v>235600</c:v>
                </c:pt>
                <c:pt idx="1179">
                  <c:v>235800</c:v>
                </c:pt>
                <c:pt idx="1180">
                  <c:v>236000</c:v>
                </c:pt>
                <c:pt idx="1181">
                  <c:v>236200</c:v>
                </c:pt>
                <c:pt idx="1182">
                  <c:v>236400</c:v>
                </c:pt>
                <c:pt idx="1183">
                  <c:v>236600</c:v>
                </c:pt>
                <c:pt idx="1184">
                  <c:v>236800</c:v>
                </c:pt>
                <c:pt idx="1185">
                  <c:v>237000</c:v>
                </c:pt>
                <c:pt idx="1186">
                  <c:v>237200</c:v>
                </c:pt>
                <c:pt idx="1187">
                  <c:v>237400</c:v>
                </c:pt>
                <c:pt idx="1188">
                  <c:v>237600</c:v>
                </c:pt>
                <c:pt idx="1189">
                  <c:v>237800</c:v>
                </c:pt>
                <c:pt idx="1190">
                  <c:v>238000</c:v>
                </c:pt>
                <c:pt idx="1191">
                  <c:v>238200</c:v>
                </c:pt>
                <c:pt idx="1192">
                  <c:v>238400</c:v>
                </c:pt>
                <c:pt idx="1193">
                  <c:v>238600</c:v>
                </c:pt>
                <c:pt idx="1194">
                  <c:v>238800</c:v>
                </c:pt>
                <c:pt idx="1195">
                  <c:v>239000</c:v>
                </c:pt>
                <c:pt idx="1196">
                  <c:v>239200</c:v>
                </c:pt>
                <c:pt idx="1197">
                  <c:v>239400</c:v>
                </c:pt>
                <c:pt idx="1198">
                  <c:v>239600</c:v>
                </c:pt>
                <c:pt idx="1199">
                  <c:v>239800</c:v>
                </c:pt>
                <c:pt idx="1200">
                  <c:v>240000</c:v>
                </c:pt>
                <c:pt idx="1201">
                  <c:v>240200</c:v>
                </c:pt>
                <c:pt idx="1202">
                  <c:v>240400</c:v>
                </c:pt>
                <c:pt idx="1203">
                  <c:v>240600</c:v>
                </c:pt>
                <c:pt idx="1204">
                  <c:v>240800</c:v>
                </c:pt>
                <c:pt idx="1205">
                  <c:v>241000</c:v>
                </c:pt>
                <c:pt idx="1206">
                  <c:v>241200</c:v>
                </c:pt>
                <c:pt idx="1207">
                  <c:v>241400</c:v>
                </c:pt>
                <c:pt idx="1208">
                  <c:v>241600</c:v>
                </c:pt>
                <c:pt idx="1209">
                  <c:v>241800</c:v>
                </c:pt>
                <c:pt idx="1210">
                  <c:v>242000</c:v>
                </c:pt>
                <c:pt idx="1211">
                  <c:v>242200</c:v>
                </c:pt>
                <c:pt idx="1212">
                  <c:v>242400</c:v>
                </c:pt>
                <c:pt idx="1213">
                  <c:v>242600</c:v>
                </c:pt>
                <c:pt idx="1214">
                  <c:v>242800</c:v>
                </c:pt>
                <c:pt idx="1215">
                  <c:v>243000</c:v>
                </c:pt>
                <c:pt idx="1216">
                  <c:v>243200</c:v>
                </c:pt>
                <c:pt idx="1217">
                  <c:v>243400</c:v>
                </c:pt>
                <c:pt idx="1218">
                  <c:v>243600</c:v>
                </c:pt>
                <c:pt idx="1219">
                  <c:v>243800</c:v>
                </c:pt>
                <c:pt idx="1220">
                  <c:v>244000</c:v>
                </c:pt>
                <c:pt idx="1221">
                  <c:v>244200</c:v>
                </c:pt>
                <c:pt idx="1222">
                  <c:v>244400</c:v>
                </c:pt>
                <c:pt idx="1223">
                  <c:v>244600</c:v>
                </c:pt>
                <c:pt idx="1224">
                  <c:v>244800</c:v>
                </c:pt>
                <c:pt idx="1225">
                  <c:v>245000</c:v>
                </c:pt>
                <c:pt idx="1226">
                  <c:v>245200</c:v>
                </c:pt>
                <c:pt idx="1227">
                  <c:v>245400</c:v>
                </c:pt>
                <c:pt idx="1228">
                  <c:v>245600</c:v>
                </c:pt>
                <c:pt idx="1229">
                  <c:v>245800</c:v>
                </c:pt>
                <c:pt idx="1230">
                  <c:v>246000</c:v>
                </c:pt>
                <c:pt idx="1231">
                  <c:v>246200</c:v>
                </c:pt>
                <c:pt idx="1232">
                  <c:v>246400</c:v>
                </c:pt>
                <c:pt idx="1233">
                  <c:v>246600</c:v>
                </c:pt>
                <c:pt idx="1234">
                  <c:v>246800</c:v>
                </c:pt>
                <c:pt idx="1235">
                  <c:v>247000</c:v>
                </c:pt>
                <c:pt idx="1236">
                  <c:v>247200</c:v>
                </c:pt>
                <c:pt idx="1237">
                  <c:v>247400</c:v>
                </c:pt>
                <c:pt idx="1238">
                  <c:v>247600</c:v>
                </c:pt>
                <c:pt idx="1239">
                  <c:v>247800</c:v>
                </c:pt>
                <c:pt idx="1240">
                  <c:v>248000</c:v>
                </c:pt>
                <c:pt idx="1241">
                  <c:v>248200</c:v>
                </c:pt>
                <c:pt idx="1242">
                  <c:v>248400</c:v>
                </c:pt>
                <c:pt idx="1243">
                  <c:v>248600</c:v>
                </c:pt>
                <c:pt idx="1244">
                  <c:v>248800</c:v>
                </c:pt>
                <c:pt idx="1245">
                  <c:v>249000</c:v>
                </c:pt>
                <c:pt idx="1246">
                  <c:v>249200</c:v>
                </c:pt>
                <c:pt idx="1247">
                  <c:v>249400</c:v>
                </c:pt>
                <c:pt idx="1248">
                  <c:v>249600</c:v>
                </c:pt>
                <c:pt idx="1249">
                  <c:v>249800</c:v>
                </c:pt>
                <c:pt idx="1250">
                  <c:v>250000</c:v>
                </c:pt>
                <c:pt idx="1251">
                  <c:v>250200</c:v>
                </c:pt>
                <c:pt idx="1252">
                  <c:v>250400</c:v>
                </c:pt>
                <c:pt idx="1253">
                  <c:v>250600</c:v>
                </c:pt>
                <c:pt idx="1254">
                  <c:v>250800</c:v>
                </c:pt>
                <c:pt idx="1255">
                  <c:v>251000</c:v>
                </c:pt>
                <c:pt idx="1256">
                  <c:v>251200</c:v>
                </c:pt>
                <c:pt idx="1257">
                  <c:v>251400</c:v>
                </c:pt>
                <c:pt idx="1258">
                  <c:v>251600</c:v>
                </c:pt>
                <c:pt idx="1259">
                  <c:v>251800</c:v>
                </c:pt>
                <c:pt idx="1260">
                  <c:v>252000</c:v>
                </c:pt>
                <c:pt idx="1261">
                  <c:v>252200</c:v>
                </c:pt>
                <c:pt idx="1262">
                  <c:v>252400</c:v>
                </c:pt>
                <c:pt idx="1263">
                  <c:v>252600</c:v>
                </c:pt>
                <c:pt idx="1264">
                  <c:v>252800</c:v>
                </c:pt>
                <c:pt idx="1265">
                  <c:v>253000</c:v>
                </c:pt>
                <c:pt idx="1266">
                  <c:v>253200</c:v>
                </c:pt>
                <c:pt idx="1267">
                  <c:v>253400</c:v>
                </c:pt>
                <c:pt idx="1268">
                  <c:v>253600</c:v>
                </c:pt>
                <c:pt idx="1269">
                  <c:v>253800</c:v>
                </c:pt>
                <c:pt idx="1270">
                  <c:v>254000</c:v>
                </c:pt>
                <c:pt idx="1271">
                  <c:v>254200</c:v>
                </c:pt>
                <c:pt idx="1272">
                  <c:v>254400</c:v>
                </c:pt>
                <c:pt idx="1273">
                  <c:v>254600</c:v>
                </c:pt>
                <c:pt idx="1274">
                  <c:v>254800</c:v>
                </c:pt>
                <c:pt idx="1275">
                  <c:v>255000</c:v>
                </c:pt>
                <c:pt idx="1276">
                  <c:v>255200</c:v>
                </c:pt>
                <c:pt idx="1277">
                  <c:v>255400</c:v>
                </c:pt>
                <c:pt idx="1278">
                  <c:v>255600</c:v>
                </c:pt>
                <c:pt idx="1279">
                  <c:v>255800</c:v>
                </c:pt>
                <c:pt idx="1280">
                  <c:v>256000</c:v>
                </c:pt>
                <c:pt idx="1281">
                  <c:v>256200</c:v>
                </c:pt>
                <c:pt idx="1282">
                  <c:v>256400</c:v>
                </c:pt>
                <c:pt idx="1283">
                  <c:v>256600</c:v>
                </c:pt>
                <c:pt idx="1284">
                  <c:v>256800</c:v>
                </c:pt>
                <c:pt idx="1285">
                  <c:v>257000</c:v>
                </c:pt>
                <c:pt idx="1286">
                  <c:v>257200</c:v>
                </c:pt>
                <c:pt idx="1287">
                  <c:v>257400</c:v>
                </c:pt>
                <c:pt idx="1288">
                  <c:v>257600</c:v>
                </c:pt>
                <c:pt idx="1289">
                  <c:v>257800</c:v>
                </c:pt>
                <c:pt idx="1290">
                  <c:v>258000</c:v>
                </c:pt>
                <c:pt idx="1291">
                  <c:v>258200</c:v>
                </c:pt>
                <c:pt idx="1292">
                  <c:v>258400</c:v>
                </c:pt>
                <c:pt idx="1293">
                  <c:v>258600</c:v>
                </c:pt>
                <c:pt idx="1294">
                  <c:v>258800</c:v>
                </c:pt>
                <c:pt idx="1295">
                  <c:v>259000</c:v>
                </c:pt>
                <c:pt idx="1296">
                  <c:v>259200</c:v>
                </c:pt>
                <c:pt idx="1297">
                  <c:v>259400</c:v>
                </c:pt>
                <c:pt idx="1298">
                  <c:v>259600</c:v>
                </c:pt>
                <c:pt idx="1299">
                  <c:v>259800</c:v>
                </c:pt>
                <c:pt idx="1300">
                  <c:v>260000</c:v>
                </c:pt>
                <c:pt idx="1301">
                  <c:v>260200</c:v>
                </c:pt>
                <c:pt idx="1302">
                  <c:v>260400</c:v>
                </c:pt>
                <c:pt idx="1303">
                  <c:v>260600</c:v>
                </c:pt>
                <c:pt idx="1304">
                  <c:v>260800</c:v>
                </c:pt>
                <c:pt idx="1305">
                  <c:v>261000</c:v>
                </c:pt>
                <c:pt idx="1306">
                  <c:v>261200</c:v>
                </c:pt>
                <c:pt idx="1307">
                  <c:v>261400</c:v>
                </c:pt>
                <c:pt idx="1308">
                  <c:v>261600</c:v>
                </c:pt>
                <c:pt idx="1309">
                  <c:v>261800</c:v>
                </c:pt>
                <c:pt idx="1310">
                  <c:v>262000</c:v>
                </c:pt>
                <c:pt idx="1311">
                  <c:v>262200</c:v>
                </c:pt>
                <c:pt idx="1312">
                  <c:v>262400</c:v>
                </c:pt>
                <c:pt idx="1313">
                  <c:v>262600</c:v>
                </c:pt>
                <c:pt idx="1314">
                  <c:v>262800</c:v>
                </c:pt>
                <c:pt idx="1315">
                  <c:v>263000</c:v>
                </c:pt>
                <c:pt idx="1316">
                  <c:v>263200</c:v>
                </c:pt>
                <c:pt idx="1317">
                  <c:v>263400</c:v>
                </c:pt>
                <c:pt idx="1318">
                  <c:v>263600</c:v>
                </c:pt>
                <c:pt idx="1319">
                  <c:v>263800</c:v>
                </c:pt>
                <c:pt idx="1320">
                  <c:v>264000</c:v>
                </c:pt>
                <c:pt idx="1321">
                  <c:v>264200</c:v>
                </c:pt>
                <c:pt idx="1322">
                  <c:v>264400</c:v>
                </c:pt>
                <c:pt idx="1323">
                  <c:v>264600</c:v>
                </c:pt>
                <c:pt idx="1324">
                  <c:v>264800</c:v>
                </c:pt>
                <c:pt idx="1325">
                  <c:v>265000</c:v>
                </c:pt>
                <c:pt idx="1326">
                  <c:v>265200</c:v>
                </c:pt>
                <c:pt idx="1327">
                  <c:v>265400</c:v>
                </c:pt>
                <c:pt idx="1328">
                  <c:v>265600</c:v>
                </c:pt>
                <c:pt idx="1329">
                  <c:v>265800</c:v>
                </c:pt>
                <c:pt idx="1330">
                  <c:v>266000</c:v>
                </c:pt>
                <c:pt idx="1331">
                  <c:v>266200</c:v>
                </c:pt>
                <c:pt idx="1332">
                  <c:v>266400</c:v>
                </c:pt>
                <c:pt idx="1333">
                  <c:v>266600</c:v>
                </c:pt>
                <c:pt idx="1334">
                  <c:v>266800</c:v>
                </c:pt>
                <c:pt idx="1335">
                  <c:v>267000</c:v>
                </c:pt>
                <c:pt idx="1336">
                  <c:v>267200</c:v>
                </c:pt>
                <c:pt idx="1337">
                  <c:v>267400</c:v>
                </c:pt>
                <c:pt idx="1338">
                  <c:v>267600</c:v>
                </c:pt>
                <c:pt idx="1339">
                  <c:v>267800</c:v>
                </c:pt>
                <c:pt idx="1340">
                  <c:v>268000</c:v>
                </c:pt>
                <c:pt idx="1341">
                  <c:v>268200</c:v>
                </c:pt>
                <c:pt idx="1342">
                  <c:v>268400</c:v>
                </c:pt>
                <c:pt idx="1343">
                  <c:v>268600</c:v>
                </c:pt>
                <c:pt idx="1344">
                  <c:v>268800</c:v>
                </c:pt>
                <c:pt idx="1345">
                  <c:v>269000</c:v>
                </c:pt>
                <c:pt idx="1346">
                  <c:v>269200</c:v>
                </c:pt>
                <c:pt idx="1347">
                  <c:v>269400</c:v>
                </c:pt>
                <c:pt idx="1348">
                  <c:v>269600</c:v>
                </c:pt>
                <c:pt idx="1349">
                  <c:v>269800</c:v>
                </c:pt>
                <c:pt idx="1350">
                  <c:v>270000</c:v>
                </c:pt>
                <c:pt idx="1351">
                  <c:v>270200</c:v>
                </c:pt>
                <c:pt idx="1352">
                  <c:v>270400</c:v>
                </c:pt>
                <c:pt idx="1353">
                  <c:v>270600</c:v>
                </c:pt>
                <c:pt idx="1354">
                  <c:v>270800</c:v>
                </c:pt>
                <c:pt idx="1355">
                  <c:v>271000</c:v>
                </c:pt>
                <c:pt idx="1356">
                  <c:v>271200</c:v>
                </c:pt>
                <c:pt idx="1357">
                  <c:v>271400</c:v>
                </c:pt>
                <c:pt idx="1358">
                  <c:v>271600</c:v>
                </c:pt>
                <c:pt idx="1359">
                  <c:v>271800</c:v>
                </c:pt>
                <c:pt idx="1360">
                  <c:v>272000</c:v>
                </c:pt>
                <c:pt idx="1361">
                  <c:v>272200</c:v>
                </c:pt>
                <c:pt idx="1362">
                  <c:v>272400</c:v>
                </c:pt>
                <c:pt idx="1363">
                  <c:v>272600</c:v>
                </c:pt>
                <c:pt idx="1364">
                  <c:v>272800</c:v>
                </c:pt>
                <c:pt idx="1365">
                  <c:v>273000</c:v>
                </c:pt>
                <c:pt idx="1366">
                  <c:v>273200</c:v>
                </c:pt>
                <c:pt idx="1367">
                  <c:v>273400</c:v>
                </c:pt>
                <c:pt idx="1368">
                  <c:v>273600</c:v>
                </c:pt>
                <c:pt idx="1369">
                  <c:v>273800</c:v>
                </c:pt>
                <c:pt idx="1370">
                  <c:v>274000</c:v>
                </c:pt>
                <c:pt idx="1371">
                  <c:v>274200</c:v>
                </c:pt>
                <c:pt idx="1372">
                  <c:v>274400</c:v>
                </c:pt>
                <c:pt idx="1373">
                  <c:v>274600</c:v>
                </c:pt>
                <c:pt idx="1374">
                  <c:v>274800</c:v>
                </c:pt>
                <c:pt idx="1375">
                  <c:v>275000</c:v>
                </c:pt>
                <c:pt idx="1376">
                  <c:v>275200</c:v>
                </c:pt>
                <c:pt idx="1377">
                  <c:v>275400</c:v>
                </c:pt>
                <c:pt idx="1378">
                  <c:v>275600</c:v>
                </c:pt>
                <c:pt idx="1379">
                  <c:v>275800</c:v>
                </c:pt>
                <c:pt idx="1380">
                  <c:v>276000</c:v>
                </c:pt>
                <c:pt idx="1381">
                  <c:v>276200</c:v>
                </c:pt>
                <c:pt idx="1382">
                  <c:v>276400</c:v>
                </c:pt>
                <c:pt idx="1383">
                  <c:v>276600</c:v>
                </c:pt>
                <c:pt idx="1384">
                  <c:v>276800</c:v>
                </c:pt>
                <c:pt idx="1385">
                  <c:v>277000</c:v>
                </c:pt>
                <c:pt idx="1386">
                  <c:v>277200</c:v>
                </c:pt>
                <c:pt idx="1387">
                  <c:v>277400</c:v>
                </c:pt>
                <c:pt idx="1388">
                  <c:v>277600</c:v>
                </c:pt>
                <c:pt idx="1389">
                  <c:v>277800</c:v>
                </c:pt>
                <c:pt idx="1390">
                  <c:v>278000</c:v>
                </c:pt>
                <c:pt idx="1391">
                  <c:v>278200</c:v>
                </c:pt>
                <c:pt idx="1392">
                  <c:v>278400</c:v>
                </c:pt>
                <c:pt idx="1393">
                  <c:v>278600</c:v>
                </c:pt>
                <c:pt idx="1394">
                  <c:v>278800</c:v>
                </c:pt>
                <c:pt idx="1395">
                  <c:v>279000</c:v>
                </c:pt>
                <c:pt idx="1396">
                  <c:v>279200</c:v>
                </c:pt>
                <c:pt idx="1397">
                  <c:v>279400</c:v>
                </c:pt>
                <c:pt idx="1398">
                  <c:v>279600</c:v>
                </c:pt>
                <c:pt idx="1399">
                  <c:v>279800</c:v>
                </c:pt>
                <c:pt idx="1400">
                  <c:v>280000</c:v>
                </c:pt>
                <c:pt idx="1401">
                  <c:v>280200</c:v>
                </c:pt>
                <c:pt idx="1402">
                  <c:v>280400</c:v>
                </c:pt>
                <c:pt idx="1403">
                  <c:v>280600</c:v>
                </c:pt>
                <c:pt idx="1404">
                  <c:v>280800</c:v>
                </c:pt>
                <c:pt idx="1405">
                  <c:v>281000</c:v>
                </c:pt>
                <c:pt idx="1406">
                  <c:v>281200</c:v>
                </c:pt>
                <c:pt idx="1407">
                  <c:v>281400</c:v>
                </c:pt>
                <c:pt idx="1408">
                  <c:v>281600</c:v>
                </c:pt>
                <c:pt idx="1409">
                  <c:v>281800</c:v>
                </c:pt>
                <c:pt idx="1410">
                  <c:v>282000</c:v>
                </c:pt>
                <c:pt idx="1411">
                  <c:v>282200</c:v>
                </c:pt>
                <c:pt idx="1412">
                  <c:v>282400</c:v>
                </c:pt>
                <c:pt idx="1413">
                  <c:v>282600</c:v>
                </c:pt>
                <c:pt idx="1414">
                  <c:v>282800</c:v>
                </c:pt>
                <c:pt idx="1415">
                  <c:v>283000</c:v>
                </c:pt>
                <c:pt idx="1416">
                  <c:v>283200</c:v>
                </c:pt>
                <c:pt idx="1417">
                  <c:v>283400</c:v>
                </c:pt>
                <c:pt idx="1418">
                  <c:v>283600</c:v>
                </c:pt>
                <c:pt idx="1419">
                  <c:v>283800</c:v>
                </c:pt>
                <c:pt idx="1420">
                  <c:v>284000</c:v>
                </c:pt>
                <c:pt idx="1421">
                  <c:v>284200</c:v>
                </c:pt>
                <c:pt idx="1422">
                  <c:v>284400</c:v>
                </c:pt>
                <c:pt idx="1423">
                  <c:v>284600</c:v>
                </c:pt>
                <c:pt idx="1424">
                  <c:v>284800</c:v>
                </c:pt>
                <c:pt idx="1425">
                  <c:v>285000</c:v>
                </c:pt>
                <c:pt idx="1426">
                  <c:v>285200</c:v>
                </c:pt>
                <c:pt idx="1427">
                  <c:v>285400</c:v>
                </c:pt>
                <c:pt idx="1428">
                  <c:v>285600</c:v>
                </c:pt>
                <c:pt idx="1429">
                  <c:v>285800</c:v>
                </c:pt>
                <c:pt idx="1430">
                  <c:v>286000</c:v>
                </c:pt>
                <c:pt idx="1431">
                  <c:v>286200</c:v>
                </c:pt>
                <c:pt idx="1432">
                  <c:v>286400</c:v>
                </c:pt>
                <c:pt idx="1433">
                  <c:v>286600</c:v>
                </c:pt>
                <c:pt idx="1434">
                  <c:v>286800</c:v>
                </c:pt>
                <c:pt idx="1435">
                  <c:v>287000</c:v>
                </c:pt>
                <c:pt idx="1436">
                  <c:v>287200</c:v>
                </c:pt>
                <c:pt idx="1437">
                  <c:v>287400</c:v>
                </c:pt>
                <c:pt idx="1438">
                  <c:v>287600</c:v>
                </c:pt>
                <c:pt idx="1439">
                  <c:v>287800</c:v>
                </c:pt>
                <c:pt idx="1440">
                  <c:v>288000</c:v>
                </c:pt>
                <c:pt idx="1441">
                  <c:v>288200</c:v>
                </c:pt>
                <c:pt idx="1442">
                  <c:v>288400</c:v>
                </c:pt>
                <c:pt idx="1443">
                  <c:v>288600</c:v>
                </c:pt>
                <c:pt idx="1444">
                  <c:v>288800</c:v>
                </c:pt>
                <c:pt idx="1445">
                  <c:v>289000</c:v>
                </c:pt>
                <c:pt idx="1446">
                  <c:v>289200</c:v>
                </c:pt>
                <c:pt idx="1447">
                  <c:v>289400</c:v>
                </c:pt>
                <c:pt idx="1448">
                  <c:v>289600</c:v>
                </c:pt>
                <c:pt idx="1449">
                  <c:v>289800</c:v>
                </c:pt>
                <c:pt idx="1450">
                  <c:v>290000</c:v>
                </c:pt>
                <c:pt idx="1451">
                  <c:v>290200</c:v>
                </c:pt>
                <c:pt idx="1452">
                  <c:v>290400</c:v>
                </c:pt>
                <c:pt idx="1453">
                  <c:v>290600</c:v>
                </c:pt>
                <c:pt idx="1454">
                  <c:v>290800</c:v>
                </c:pt>
                <c:pt idx="1455">
                  <c:v>291000</c:v>
                </c:pt>
                <c:pt idx="1456">
                  <c:v>291200</c:v>
                </c:pt>
                <c:pt idx="1457">
                  <c:v>291400</c:v>
                </c:pt>
                <c:pt idx="1458">
                  <c:v>291600</c:v>
                </c:pt>
                <c:pt idx="1459">
                  <c:v>291800</c:v>
                </c:pt>
                <c:pt idx="1460">
                  <c:v>292000</c:v>
                </c:pt>
                <c:pt idx="1461">
                  <c:v>292200</c:v>
                </c:pt>
                <c:pt idx="1462">
                  <c:v>292400</c:v>
                </c:pt>
                <c:pt idx="1463">
                  <c:v>292600</c:v>
                </c:pt>
                <c:pt idx="1464">
                  <c:v>292800</c:v>
                </c:pt>
                <c:pt idx="1465">
                  <c:v>293000</c:v>
                </c:pt>
                <c:pt idx="1466">
                  <c:v>293200</c:v>
                </c:pt>
                <c:pt idx="1467">
                  <c:v>293400</c:v>
                </c:pt>
                <c:pt idx="1468">
                  <c:v>293600</c:v>
                </c:pt>
                <c:pt idx="1469">
                  <c:v>293800</c:v>
                </c:pt>
                <c:pt idx="1470">
                  <c:v>294000</c:v>
                </c:pt>
                <c:pt idx="1471">
                  <c:v>294200</c:v>
                </c:pt>
                <c:pt idx="1472">
                  <c:v>294400</c:v>
                </c:pt>
                <c:pt idx="1473">
                  <c:v>294600</c:v>
                </c:pt>
                <c:pt idx="1474">
                  <c:v>294800</c:v>
                </c:pt>
                <c:pt idx="1475">
                  <c:v>295000</c:v>
                </c:pt>
                <c:pt idx="1476">
                  <c:v>295200</c:v>
                </c:pt>
                <c:pt idx="1477">
                  <c:v>295400</c:v>
                </c:pt>
                <c:pt idx="1478">
                  <c:v>295600</c:v>
                </c:pt>
                <c:pt idx="1479">
                  <c:v>295800</c:v>
                </c:pt>
                <c:pt idx="1480">
                  <c:v>296000</c:v>
                </c:pt>
                <c:pt idx="1481">
                  <c:v>296200</c:v>
                </c:pt>
                <c:pt idx="1482">
                  <c:v>296400</c:v>
                </c:pt>
                <c:pt idx="1483">
                  <c:v>296600</c:v>
                </c:pt>
                <c:pt idx="1484">
                  <c:v>296800</c:v>
                </c:pt>
                <c:pt idx="1485">
                  <c:v>297000</c:v>
                </c:pt>
                <c:pt idx="1486">
                  <c:v>297200</c:v>
                </c:pt>
                <c:pt idx="1487">
                  <c:v>297400</c:v>
                </c:pt>
                <c:pt idx="1488">
                  <c:v>297600</c:v>
                </c:pt>
                <c:pt idx="1489">
                  <c:v>297800</c:v>
                </c:pt>
                <c:pt idx="1490">
                  <c:v>298000</c:v>
                </c:pt>
                <c:pt idx="1491">
                  <c:v>298200</c:v>
                </c:pt>
                <c:pt idx="1492">
                  <c:v>298400</c:v>
                </c:pt>
                <c:pt idx="1493">
                  <c:v>298600</c:v>
                </c:pt>
                <c:pt idx="1494">
                  <c:v>298800</c:v>
                </c:pt>
                <c:pt idx="1495">
                  <c:v>299000</c:v>
                </c:pt>
                <c:pt idx="1496">
                  <c:v>299200</c:v>
                </c:pt>
                <c:pt idx="1497">
                  <c:v>299400</c:v>
                </c:pt>
                <c:pt idx="1498">
                  <c:v>299600</c:v>
                </c:pt>
                <c:pt idx="1499">
                  <c:v>299800</c:v>
                </c:pt>
                <c:pt idx="1500">
                  <c:v>300000</c:v>
                </c:pt>
                <c:pt idx="1501">
                  <c:v>300200</c:v>
                </c:pt>
                <c:pt idx="1502">
                  <c:v>300400</c:v>
                </c:pt>
                <c:pt idx="1503">
                  <c:v>300600</c:v>
                </c:pt>
                <c:pt idx="1504">
                  <c:v>300800</c:v>
                </c:pt>
                <c:pt idx="1505">
                  <c:v>301000</c:v>
                </c:pt>
                <c:pt idx="1506">
                  <c:v>301200</c:v>
                </c:pt>
                <c:pt idx="1507">
                  <c:v>301400</c:v>
                </c:pt>
                <c:pt idx="1508">
                  <c:v>301600</c:v>
                </c:pt>
                <c:pt idx="1509">
                  <c:v>301800</c:v>
                </c:pt>
                <c:pt idx="1510">
                  <c:v>302000</c:v>
                </c:pt>
                <c:pt idx="1511">
                  <c:v>302200</c:v>
                </c:pt>
                <c:pt idx="1512">
                  <c:v>302400</c:v>
                </c:pt>
                <c:pt idx="1513">
                  <c:v>302600</c:v>
                </c:pt>
                <c:pt idx="1514">
                  <c:v>302800</c:v>
                </c:pt>
                <c:pt idx="1515">
                  <c:v>303000</c:v>
                </c:pt>
                <c:pt idx="1516">
                  <c:v>303200</c:v>
                </c:pt>
                <c:pt idx="1517">
                  <c:v>303400</c:v>
                </c:pt>
                <c:pt idx="1518">
                  <c:v>303600</c:v>
                </c:pt>
                <c:pt idx="1519">
                  <c:v>303800</c:v>
                </c:pt>
                <c:pt idx="1520">
                  <c:v>304000</c:v>
                </c:pt>
                <c:pt idx="1521">
                  <c:v>304200</c:v>
                </c:pt>
                <c:pt idx="1522">
                  <c:v>304400</c:v>
                </c:pt>
                <c:pt idx="1523">
                  <c:v>304600</c:v>
                </c:pt>
                <c:pt idx="1524">
                  <c:v>304800</c:v>
                </c:pt>
                <c:pt idx="1525">
                  <c:v>305000</c:v>
                </c:pt>
                <c:pt idx="1526">
                  <c:v>305200</c:v>
                </c:pt>
                <c:pt idx="1527">
                  <c:v>305400</c:v>
                </c:pt>
                <c:pt idx="1528">
                  <c:v>305600</c:v>
                </c:pt>
                <c:pt idx="1529">
                  <c:v>305800</c:v>
                </c:pt>
                <c:pt idx="1530">
                  <c:v>306000</c:v>
                </c:pt>
                <c:pt idx="1531">
                  <c:v>306200</c:v>
                </c:pt>
                <c:pt idx="1532">
                  <c:v>306400</c:v>
                </c:pt>
                <c:pt idx="1533">
                  <c:v>306600</c:v>
                </c:pt>
                <c:pt idx="1534">
                  <c:v>306800</c:v>
                </c:pt>
                <c:pt idx="1535">
                  <c:v>307000</c:v>
                </c:pt>
                <c:pt idx="1536">
                  <c:v>307200</c:v>
                </c:pt>
                <c:pt idx="1537">
                  <c:v>307400</c:v>
                </c:pt>
                <c:pt idx="1538">
                  <c:v>307600</c:v>
                </c:pt>
                <c:pt idx="1539">
                  <c:v>307800</c:v>
                </c:pt>
                <c:pt idx="1540">
                  <c:v>308000</c:v>
                </c:pt>
                <c:pt idx="1541">
                  <c:v>308200</c:v>
                </c:pt>
                <c:pt idx="1542">
                  <c:v>308400</c:v>
                </c:pt>
                <c:pt idx="1543">
                  <c:v>308600</c:v>
                </c:pt>
                <c:pt idx="1544">
                  <c:v>308800</c:v>
                </c:pt>
                <c:pt idx="1545">
                  <c:v>309000</c:v>
                </c:pt>
                <c:pt idx="1546">
                  <c:v>309200</c:v>
                </c:pt>
                <c:pt idx="1547">
                  <c:v>309400</c:v>
                </c:pt>
                <c:pt idx="1548">
                  <c:v>309600</c:v>
                </c:pt>
                <c:pt idx="1549">
                  <c:v>309800</c:v>
                </c:pt>
                <c:pt idx="1550">
                  <c:v>310000</c:v>
                </c:pt>
                <c:pt idx="1551">
                  <c:v>310200</c:v>
                </c:pt>
                <c:pt idx="1552">
                  <c:v>310400</c:v>
                </c:pt>
                <c:pt idx="1553">
                  <c:v>310600</c:v>
                </c:pt>
                <c:pt idx="1554">
                  <c:v>310800</c:v>
                </c:pt>
                <c:pt idx="1555">
                  <c:v>311000</c:v>
                </c:pt>
                <c:pt idx="1556">
                  <c:v>311200</c:v>
                </c:pt>
                <c:pt idx="1557">
                  <c:v>311400</c:v>
                </c:pt>
                <c:pt idx="1558">
                  <c:v>311600</c:v>
                </c:pt>
                <c:pt idx="1559">
                  <c:v>311800</c:v>
                </c:pt>
                <c:pt idx="1560">
                  <c:v>312000</c:v>
                </c:pt>
                <c:pt idx="1561">
                  <c:v>312200</c:v>
                </c:pt>
                <c:pt idx="1562">
                  <c:v>312400</c:v>
                </c:pt>
                <c:pt idx="1563">
                  <c:v>312600</c:v>
                </c:pt>
                <c:pt idx="1564">
                  <c:v>312800</c:v>
                </c:pt>
                <c:pt idx="1565">
                  <c:v>313000</c:v>
                </c:pt>
                <c:pt idx="1566">
                  <c:v>313200</c:v>
                </c:pt>
                <c:pt idx="1567">
                  <c:v>313400</c:v>
                </c:pt>
                <c:pt idx="1568">
                  <c:v>313600</c:v>
                </c:pt>
                <c:pt idx="1569">
                  <c:v>313800</c:v>
                </c:pt>
                <c:pt idx="1570">
                  <c:v>314000</c:v>
                </c:pt>
                <c:pt idx="1571">
                  <c:v>314200</c:v>
                </c:pt>
                <c:pt idx="1572">
                  <c:v>314400</c:v>
                </c:pt>
                <c:pt idx="1573">
                  <c:v>314600</c:v>
                </c:pt>
                <c:pt idx="1574">
                  <c:v>314800</c:v>
                </c:pt>
                <c:pt idx="1575">
                  <c:v>315000</c:v>
                </c:pt>
                <c:pt idx="1576">
                  <c:v>315200</c:v>
                </c:pt>
                <c:pt idx="1577">
                  <c:v>315400</c:v>
                </c:pt>
                <c:pt idx="1578">
                  <c:v>315600</c:v>
                </c:pt>
                <c:pt idx="1579">
                  <c:v>315800</c:v>
                </c:pt>
                <c:pt idx="1580">
                  <c:v>316000</c:v>
                </c:pt>
                <c:pt idx="1581">
                  <c:v>316200</c:v>
                </c:pt>
                <c:pt idx="1582">
                  <c:v>316400</c:v>
                </c:pt>
                <c:pt idx="1583">
                  <c:v>316600</c:v>
                </c:pt>
                <c:pt idx="1584">
                  <c:v>316800</c:v>
                </c:pt>
                <c:pt idx="1585">
                  <c:v>317000</c:v>
                </c:pt>
                <c:pt idx="1586">
                  <c:v>317200</c:v>
                </c:pt>
                <c:pt idx="1587">
                  <c:v>317400</c:v>
                </c:pt>
                <c:pt idx="1588">
                  <c:v>317600</c:v>
                </c:pt>
                <c:pt idx="1589">
                  <c:v>317800</c:v>
                </c:pt>
                <c:pt idx="1590">
                  <c:v>318000</c:v>
                </c:pt>
                <c:pt idx="1591">
                  <c:v>318200</c:v>
                </c:pt>
                <c:pt idx="1592">
                  <c:v>318400</c:v>
                </c:pt>
                <c:pt idx="1593">
                  <c:v>318600</c:v>
                </c:pt>
                <c:pt idx="1594">
                  <c:v>318800</c:v>
                </c:pt>
                <c:pt idx="1595">
                  <c:v>319000</c:v>
                </c:pt>
                <c:pt idx="1596">
                  <c:v>319200</c:v>
                </c:pt>
                <c:pt idx="1597">
                  <c:v>319400</c:v>
                </c:pt>
                <c:pt idx="1598">
                  <c:v>319600</c:v>
                </c:pt>
                <c:pt idx="1599">
                  <c:v>319800</c:v>
                </c:pt>
                <c:pt idx="1600">
                  <c:v>320000</c:v>
                </c:pt>
                <c:pt idx="1601">
                  <c:v>320200</c:v>
                </c:pt>
                <c:pt idx="1602">
                  <c:v>320400</c:v>
                </c:pt>
                <c:pt idx="1603">
                  <c:v>320600</c:v>
                </c:pt>
                <c:pt idx="1604">
                  <c:v>320800</c:v>
                </c:pt>
                <c:pt idx="1605">
                  <c:v>321000</c:v>
                </c:pt>
                <c:pt idx="1606">
                  <c:v>321200</c:v>
                </c:pt>
                <c:pt idx="1607">
                  <c:v>321400</c:v>
                </c:pt>
                <c:pt idx="1608">
                  <c:v>321600</c:v>
                </c:pt>
                <c:pt idx="1609">
                  <c:v>321800</c:v>
                </c:pt>
                <c:pt idx="1610">
                  <c:v>322000</c:v>
                </c:pt>
                <c:pt idx="1611">
                  <c:v>322200</c:v>
                </c:pt>
                <c:pt idx="1612">
                  <c:v>322400</c:v>
                </c:pt>
                <c:pt idx="1613">
                  <c:v>322600</c:v>
                </c:pt>
                <c:pt idx="1614">
                  <c:v>322800</c:v>
                </c:pt>
                <c:pt idx="1615">
                  <c:v>323000</c:v>
                </c:pt>
                <c:pt idx="1616">
                  <c:v>323200</c:v>
                </c:pt>
                <c:pt idx="1617">
                  <c:v>323400</c:v>
                </c:pt>
                <c:pt idx="1618">
                  <c:v>323600</c:v>
                </c:pt>
                <c:pt idx="1619">
                  <c:v>323800</c:v>
                </c:pt>
                <c:pt idx="1620">
                  <c:v>324000</c:v>
                </c:pt>
                <c:pt idx="1621">
                  <c:v>324200</c:v>
                </c:pt>
                <c:pt idx="1622">
                  <c:v>324400</c:v>
                </c:pt>
                <c:pt idx="1623">
                  <c:v>324600</c:v>
                </c:pt>
                <c:pt idx="1624">
                  <c:v>324800</c:v>
                </c:pt>
                <c:pt idx="1625">
                  <c:v>325000</c:v>
                </c:pt>
                <c:pt idx="1626">
                  <c:v>325200</c:v>
                </c:pt>
                <c:pt idx="1627">
                  <c:v>325400</c:v>
                </c:pt>
                <c:pt idx="1628">
                  <c:v>325600</c:v>
                </c:pt>
                <c:pt idx="1629">
                  <c:v>325800</c:v>
                </c:pt>
                <c:pt idx="1630">
                  <c:v>326000</c:v>
                </c:pt>
                <c:pt idx="1631">
                  <c:v>326200</c:v>
                </c:pt>
                <c:pt idx="1632">
                  <c:v>326400</c:v>
                </c:pt>
                <c:pt idx="1633">
                  <c:v>326600</c:v>
                </c:pt>
                <c:pt idx="1634">
                  <c:v>326800</c:v>
                </c:pt>
                <c:pt idx="1635">
                  <c:v>327000</c:v>
                </c:pt>
                <c:pt idx="1636">
                  <c:v>327200</c:v>
                </c:pt>
                <c:pt idx="1637">
                  <c:v>327400</c:v>
                </c:pt>
                <c:pt idx="1638">
                  <c:v>327600</c:v>
                </c:pt>
                <c:pt idx="1639">
                  <c:v>327800</c:v>
                </c:pt>
                <c:pt idx="1640">
                  <c:v>328000</c:v>
                </c:pt>
                <c:pt idx="1641">
                  <c:v>328200</c:v>
                </c:pt>
                <c:pt idx="1642">
                  <c:v>328400</c:v>
                </c:pt>
                <c:pt idx="1643">
                  <c:v>328600</c:v>
                </c:pt>
                <c:pt idx="1644">
                  <c:v>328800</c:v>
                </c:pt>
                <c:pt idx="1645">
                  <c:v>329000</c:v>
                </c:pt>
                <c:pt idx="1646">
                  <c:v>329200</c:v>
                </c:pt>
                <c:pt idx="1647">
                  <c:v>329400</c:v>
                </c:pt>
                <c:pt idx="1648">
                  <c:v>329600</c:v>
                </c:pt>
                <c:pt idx="1649">
                  <c:v>329800</c:v>
                </c:pt>
                <c:pt idx="1650">
                  <c:v>330000</c:v>
                </c:pt>
                <c:pt idx="1651">
                  <c:v>330200</c:v>
                </c:pt>
                <c:pt idx="1652">
                  <c:v>330400</c:v>
                </c:pt>
                <c:pt idx="1653">
                  <c:v>330600</c:v>
                </c:pt>
                <c:pt idx="1654">
                  <c:v>330800</c:v>
                </c:pt>
                <c:pt idx="1655">
                  <c:v>331000</c:v>
                </c:pt>
                <c:pt idx="1656">
                  <c:v>331200</c:v>
                </c:pt>
                <c:pt idx="1657">
                  <c:v>331400</c:v>
                </c:pt>
                <c:pt idx="1658">
                  <c:v>331600</c:v>
                </c:pt>
                <c:pt idx="1659">
                  <c:v>331800</c:v>
                </c:pt>
                <c:pt idx="1660">
                  <c:v>332000</c:v>
                </c:pt>
                <c:pt idx="1661">
                  <c:v>332200</c:v>
                </c:pt>
                <c:pt idx="1662">
                  <c:v>332400</c:v>
                </c:pt>
                <c:pt idx="1663">
                  <c:v>332600</c:v>
                </c:pt>
                <c:pt idx="1664">
                  <c:v>332800</c:v>
                </c:pt>
                <c:pt idx="1665">
                  <c:v>333000</c:v>
                </c:pt>
                <c:pt idx="1666">
                  <c:v>333200</c:v>
                </c:pt>
                <c:pt idx="1667">
                  <c:v>333400</c:v>
                </c:pt>
                <c:pt idx="1668">
                  <c:v>333600</c:v>
                </c:pt>
                <c:pt idx="1669">
                  <c:v>333800</c:v>
                </c:pt>
                <c:pt idx="1670">
                  <c:v>334000</c:v>
                </c:pt>
                <c:pt idx="1671">
                  <c:v>334200</c:v>
                </c:pt>
                <c:pt idx="1672">
                  <c:v>334400</c:v>
                </c:pt>
                <c:pt idx="1673">
                  <c:v>334600</c:v>
                </c:pt>
                <c:pt idx="1674">
                  <c:v>334800</c:v>
                </c:pt>
                <c:pt idx="1675">
                  <c:v>335000</c:v>
                </c:pt>
                <c:pt idx="1676">
                  <c:v>335200</c:v>
                </c:pt>
                <c:pt idx="1677">
                  <c:v>335400</c:v>
                </c:pt>
                <c:pt idx="1678">
                  <c:v>335600</c:v>
                </c:pt>
                <c:pt idx="1679">
                  <c:v>335800</c:v>
                </c:pt>
                <c:pt idx="1680">
                  <c:v>336000</c:v>
                </c:pt>
                <c:pt idx="1681">
                  <c:v>336200</c:v>
                </c:pt>
                <c:pt idx="1682">
                  <c:v>336400</c:v>
                </c:pt>
                <c:pt idx="1683">
                  <c:v>336600</c:v>
                </c:pt>
                <c:pt idx="1684">
                  <c:v>336800</c:v>
                </c:pt>
                <c:pt idx="1685">
                  <c:v>337000</c:v>
                </c:pt>
                <c:pt idx="1686">
                  <c:v>337200</c:v>
                </c:pt>
                <c:pt idx="1687">
                  <c:v>337400</c:v>
                </c:pt>
                <c:pt idx="1688">
                  <c:v>337600</c:v>
                </c:pt>
                <c:pt idx="1689">
                  <c:v>337800</c:v>
                </c:pt>
                <c:pt idx="1690">
                  <c:v>338000</c:v>
                </c:pt>
                <c:pt idx="1691">
                  <c:v>338200</c:v>
                </c:pt>
                <c:pt idx="1692">
                  <c:v>338400</c:v>
                </c:pt>
                <c:pt idx="1693">
                  <c:v>338600</c:v>
                </c:pt>
                <c:pt idx="1694">
                  <c:v>338800</c:v>
                </c:pt>
                <c:pt idx="1695">
                  <c:v>339000</c:v>
                </c:pt>
                <c:pt idx="1696">
                  <c:v>339200</c:v>
                </c:pt>
                <c:pt idx="1697">
                  <c:v>339400</c:v>
                </c:pt>
                <c:pt idx="1698">
                  <c:v>339600</c:v>
                </c:pt>
                <c:pt idx="1699">
                  <c:v>339800</c:v>
                </c:pt>
                <c:pt idx="1700">
                  <c:v>340000</c:v>
                </c:pt>
                <c:pt idx="1701">
                  <c:v>340200</c:v>
                </c:pt>
                <c:pt idx="1702">
                  <c:v>340400</c:v>
                </c:pt>
                <c:pt idx="1703">
                  <c:v>340600</c:v>
                </c:pt>
                <c:pt idx="1704">
                  <c:v>340800</c:v>
                </c:pt>
                <c:pt idx="1705">
                  <c:v>341000</c:v>
                </c:pt>
                <c:pt idx="1706">
                  <c:v>341200</c:v>
                </c:pt>
                <c:pt idx="1707">
                  <c:v>341400</c:v>
                </c:pt>
                <c:pt idx="1708">
                  <c:v>341600</c:v>
                </c:pt>
                <c:pt idx="1709">
                  <c:v>341800</c:v>
                </c:pt>
                <c:pt idx="1710">
                  <c:v>342000</c:v>
                </c:pt>
                <c:pt idx="1711">
                  <c:v>342200</c:v>
                </c:pt>
                <c:pt idx="1712">
                  <c:v>342400</c:v>
                </c:pt>
                <c:pt idx="1713">
                  <c:v>342600</c:v>
                </c:pt>
                <c:pt idx="1714">
                  <c:v>342800</c:v>
                </c:pt>
                <c:pt idx="1715">
                  <c:v>343000</c:v>
                </c:pt>
                <c:pt idx="1716">
                  <c:v>343200</c:v>
                </c:pt>
                <c:pt idx="1717">
                  <c:v>343400</c:v>
                </c:pt>
                <c:pt idx="1718">
                  <c:v>343600</c:v>
                </c:pt>
                <c:pt idx="1719">
                  <c:v>343800</c:v>
                </c:pt>
                <c:pt idx="1720">
                  <c:v>344000</c:v>
                </c:pt>
                <c:pt idx="1721">
                  <c:v>344200</c:v>
                </c:pt>
                <c:pt idx="1722">
                  <c:v>344400</c:v>
                </c:pt>
                <c:pt idx="1723">
                  <c:v>344600</c:v>
                </c:pt>
                <c:pt idx="1724">
                  <c:v>344800</c:v>
                </c:pt>
                <c:pt idx="1725">
                  <c:v>345000</c:v>
                </c:pt>
                <c:pt idx="1726">
                  <c:v>345200</c:v>
                </c:pt>
                <c:pt idx="1727">
                  <c:v>345400</c:v>
                </c:pt>
                <c:pt idx="1728">
                  <c:v>345600</c:v>
                </c:pt>
                <c:pt idx="1729">
                  <c:v>345800</c:v>
                </c:pt>
                <c:pt idx="1730">
                  <c:v>346000</c:v>
                </c:pt>
                <c:pt idx="1731">
                  <c:v>346200</c:v>
                </c:pt>
                <c:pt idx="1732">
                  <c:v>346400</c:v>
                </c:pt>
                <c:pt idx="1733">
                  <c:v>346600</c:v>
                </c:pt>
                <c:pt idx="1734">
                  <c:v>346800</c:v>
                </c:pt>
                <c:pt idx="1735">
                  <c:v>347000</c:v>
                </c:pt>
                <c:pt idx="1736">
                  <c:v>347200</c:v>
                </c:pt>
                <c:pt idx="1737">
                  <c:v>347400</c:v>
                </c:pt>
                <c:pt idx="1738">
                  <c:v>347600</c:v>
                </c:pt>
                <c:pt idx="1739">
                  <c:v>347800</c:v>
                </c:pt>
                <c:pt idx="1740">
                  <c:v>348000</c:v>
                </c:pt>
                <c:pt idx="1741">
                  <c:v>348200</c:v>
                </c:pt>
                <c:pt idx="1742">
                  <c:v>348400</c:v>
                </c:pt>
                <c:pt idx="1743">
                  <c:v>348600</c:v>
                </c:pt>
                <c:pt idx="1744">
                  <c:v>348800</c:v>
                </c:pt>
                <c:pt idx="1745">
                  <c:v>349000</c:v>
                </c:pt>
                <c:pt idx="1746">
                  <c:v>349200</c:v>
                </c:pt>
                <c:pt idx="1747">
                  <c:v>349400</c:v>
                </c:pt>
                <c:pt idx="1748">
                  <c:v>349600</c:v>
                </c:pt>
                <c:pt idx="1749">
                  <c:v>349800</c:v>
                </c:pt>
                <c:pt idx="1750">
                  <c:v>350000</c:v>
                </c:pt>
                <c:pt idx="1751">
                  <c:v>350200</c:v>
                </c:pt>
                <c:pt idx="1752">
                  <c:v>350400</c:v>
                </c:pt>
                <c:pt idx="1753">
                  <c:v>350600</c:v>
                </c:pt>
                <c:pt idx="1754">
                  <c:v>350800</c:v>
                </c:pt>
                <c:pt idx="1755">
                  <c:v>351000</c:v>
                </c:pt>
                <c:pt idx="1756">
                  <c:v>351200</c:v>
                </c:pt>
                <c:pt idx="1757">
                  <c:v>351400</c:v>
                </c:pt>
                <c:pt idx="1758">
                  <c:v>351600</c:v>
                </c:pt>
                <c:pt idx="1759">
                  <c:v>351800</c:v>
                </c:pt>
                <c:pt idx="1760">
                  <c:v>352000</c:v>
                </c:pt>
                <c:pt idx="1761">
                  <c:v>352200</c:v>
                </c:pt>
                <c:pt idx="1762">
                  <c:v>352400</c:v>
                </c:pt>
                <c:pt idx="1763">
                  <c:v>352600</c:v>
                </c:pt>
                <c:pt idx="1764">
                  <c:v>352800</c:v>
                </c:pt>
                <c:pt idx="1765">
                  <c:v>353000</c:v>
                </c:pt>
                <c:pt idx="1766">
                  <c:v>353200</c:v>
                </c:pt>
                <c:pt idx="1767">
                  <c:v>353400</c:v>
                </c:pt>
                <c:pt idx="1768">
                  <c:v>353600</c:v>
                </c:pt>
                <c:pt idx="1769">
                  <c:v>353800</c:v>
                </c:pt>
                <c:pt idx="1770">
                  <c:v>354000</c:v>
                </c:pt>
                <c:pt idx="1771">
                  <c:v>354200</c:v>
                </c:pt>
                <c:pt idx="1772">
                  <c:v>354400</c:v>
                </c:pt>
                <c:pt idx="1773">
                  <c:v>354600</c:v>
                </c:pt>
                <c:pt idx="1774">
                  <c:v>354800</c:v>
                </c:pt>
                <c:pt idx="1775">
                  <c:v>355000</c:v>
                </c:pt>
                <c:pt idx="1776">
                  <c:v>355200</c:v>
                </c:pt>
                <c:pt idx="1777">
                  <c:v>355400</c:v>
                </c:pt>
                <c:pt idx="1778">
                  <c:v>355600</c:v>
                </c:pt>
                <c:pt idx="1779">
                  <c:v>355800</c:v>
                </c:pt>
                <c:pt idx="1780">
                  <c:v>356000</c:v>
                </c:pt>
                <c:pt idx="1781">
                  <c:v>356200</c:v>
                </c:pt>
                <c:pt idx="1782">
                  <c:v>356400</c:v>
                </c:pt>
                <c:pt idx="1783">
                  <c:v>356600</c:v>
                </c:pt>
                <c:pt idx="1784">
                  <c:v>356800</c:v>
                </c:pt>
                <c:pt idx="1785">
                  <c:v>357000</c:v>
                </c:pt>
                <c:pt idx="1786">
                  <c:v>357200</c:v>
                </c:pt>
                <c:pt idx="1787">
                  <c:v>357400</c:v>
                </c:pt>
                <c:pt idx="1788">
                  <c:v>357600</c:v>
                </c:pt>
                <c:pt idx="1789">
                  <c:v>357800</c:v>
                </c:pt>
                <c:pt idx="1790">
                  <c:v>358000</c:v>
                </c:pt>
                <c:pt idx="1791">
                  <c:v>358200</c:v>
                </c:pt>
                <c:pt idx="1792">
                  <c:v>358400</c:v>
                </c:pt>
                <c:pt idx="1793">
                  <c:v>358600</c:v>
                </c:pt>
                <c:pt idx="1794">
                  <c:v>358800</c:v>
                </c:pt>
                <c:pt idx="1795">
                  <c:v>359000</c:v>
                </c:pt>
                <c:pt idx="1796">
                  <c:v>359200</c:v>
                </c:pt>
                <c:pt idx="1797">
                  <c:v>359400</c:v>
                </c:pt>
                <c:pt idx="1798">
                  <c:v>359600</c:v>
                </c:pt>
                <c:pt idx="1799">
                  <c:v>359800</c:v>
                </c:pt>
                <c:pt idx="1800">
                  <c:v>360000</c:v>
                </c:pt>
                <c:pt idx="1801">
                  <c:v>360200</c:v>
                </c:pt>
                <c:pt idx="1802">
                  <c:v>360400</c:v>
                </c:pt>
                <c:pt idx="1803">
                  <c:v>360600</c:v>
                </c:pt>
                <c:pt idx="1804">
                  <c:v>360800</c:v>
                </c:pt>
                <c:pt idx="1805">
                  <c:v>361000</c:v>
                </c:pt>
                <c:pt idx="1806">
                  <c:v>361200</c:v>
                </c:pt>
                <c:pt idx="1807">
                  <c:v>361400</c:v>
                </c:pt>
                <c:pt idx="1808">
                  <c:v>361600</c:v>
                </c:pt>
                <c:pt idx="1809">
                  <c:v>361800</c:v>
                </c:pt>
                <c:pt idx="1810">
                  <c:v>362000</c:v>
                </c:pt>
                <c:pt idx="1811">
                  <c:v>362200</c:v>
                </c:pt>
                <c:pt idx="1812">
                  <c:v>362400</c:v>
                </c:pt>
                <c:pt idx="1813">
                  <c:v>362600</c:v>
                </c:pt>
                <c:pt idx="1814">
                  <c:v>362800</c:v>
                </c:pt>
                <c:pt idx="1815">
                  <c:v>363000</c:v>
                </c:pt>
                <c:pt idx="1816">
                  <c:v>363200</c:v>
                </c:pt>
                <c:pt idx="1817">
                  <c:v>363400</c:v>
                </c:pt>
                <c:pt idx="1818">
                  <c:v>363600</c:v>
                </c:pt>
                <c:pt idx="1819">
                  <c:v>363800</c:v>
                </c:pt>
                <c:pt idx="1820">
                  <c:v>364000</c:v>
                </c:pt>
                <c:pt idx="1821">
                  <c:v>364200</c:v>
                </c:pt>
                <c:pt idx="1822">
                  <c:v>364400</c:v>
                </c:pt>
                <c:pt idx="1823">
                  <c:v>364600</c:v>
                </c:pt>
                <c:pt idx="1824">
                  <c:v>364800</c:v>
                </c:pt>
                <c:pt idx="1825">
                  <c:v>365000</c:v>
                </c:pt>
                <c:pt idx="1826">
                  <c:v>365200</c:v>
                </c:pt>
                <c:pt idx="1827">
                  <c:v>365400</c:v>
                </c:pt>
                <c:pt idx="1828">
                  <c:v>365600</c:v>
                </c:pt>
                <c:pt idx="1829">
                  <c:v>365800</c:v>
                </c:pt>
                <c:pt idx="1830">
                  <c:v>366000</c:v>
                </c:pt>
                <c:pt idx="1831">
                  <c:v>366200</c:v>
                </c:pt>
                <c:pt idx="1832">
                  <c:v>366400</c:v>
                </c:pt>
                <c:pt idx="1833">
                  <c:v>366600</c:v>
                </c:pt>
                <c:pt idx="1834">
                  <c:v>366800</c:v>
                </c:pt>
                <c:pt idx="1835">
                  <c:v>367000</c:v>
                </c:pt>
                <c:pt idx="1836">
                  <c:v>367200</c:v>
                </c:pt>
                <c:pt idx="1837">
                  <c:v>367400</c:v>
                </c:pt>
                <c:pt idx="1838">
                  <c:v>367600</c:v>
                </c:pt>
                <c:pt idx="1839">
                  <c:v>367800</c:v>
                </c:pt>
                <c:pt idx="1840">
                  <c:v>368000</c:v>
                </c:pt>
                <c:pt idx="1841">
                  <c:v>368200</c:v>
                </c:pt>
                <c:pt idx="1842">
                  <c:v>368400</c:v>
                </c:pt>
                <c:pt idx="1843">
                  <c:v>368600</c:v>
                </c:pt>
                <c:pt idx="1844">
                  <c:v>368800</c:v>
                </c:pt>
                <c:pt idx="1845">
                  <c:v>369000</c:v>
                </c:pt>
                <c:pt idx="1846">
                  <c:v>369200</c:v>
                </c:pt>
                <c:pt idx="1847">
                  <c:v>369400</c:v>
                </c:pt>
                <c:pt idx="1848">
                  <c:v>369600</c:v>
                </c:pt>
                <c:pt idx="1849">
                  <c:v>369800</c:v>
                </c:pt>
                <c:pt idx="1850">
                  <c:v>370000</c:v>
                </c:pt>
                <c:pt idx="1851">
                  <c:v>370200</c:v>
                </c:pt>
                <c:pt idx="1852">
                  <c:v>370400</c:v>
                </c:pt>
                <c:pt idx="1853">
                  <c:v>370600</c:v>
                </c:pt>
                <c:pt idx="1854">
                  <c:v>370800</c:v>
                </c:pt>
                <c:pt idx="1855">
                  <c:v>371000</c:v>
                </c:pt>
                <c:pt idx="1856">
                  <c:v>371200</c:v>
                </c:pt>
                <c:pt idx="1857">
                  <c:v>371400</c:v>
                </c:pt>
                <c:pt idx="1858">
                  <c:v>371600</c:v>
                </c:pt>
                <c:pt idx="1859">
                  <c:v>371800</c:v>
                </c:pt>
                <c:pt idx="1860">
                  <c:v>372000</c:v>
                </c:pt>
                <c:pt idx="1861">
                  <c:v>372200</c:v>
                </c:pt>
                <c:pt idx="1862">
                  <c:v>372400</c:v>
                </c:pt>
                <c:pt idx="1863">
                  <c:v>372600</c:v>
                </c:pt>
                <c:pt idx="1864">
                  <c:v>372800</c:v>
                </c:pt>
                <c:pt idx="1865">
                  <c:v>373000</c:v>
                </c:pt>
                <c:pt idx="1866">
                  <c:v>373200</c:v>
                </c:pt>
                <c:pt idx="1867">
                  <c:v>373400</c:v>
                </c:pt>
                <c:pt idx="1868">
                  <c:v>373600</c:v>
                </c:pt>
                <c:pt idx="1869">
                  <c:v>373800</c:v>
                </c:pt>
                <c:pt idx="1870">
                  <c:v>374000</c:v>
                </c:pt>
                <c:pt idx="1871">
                  <c:v>374200</c:v>
                </c:pt>
                <c:pt idx="1872">
                  <c:v>374400</c:v>
                </c:pt>
                <c:pt idx="1873">
                  <c:v>374600</c:v>
                </c:pt>
                <c:pt idx="1874">
                  <c:v>374800</c:v>
                </c:pt>
                <c:pt idx="1875">
                  <c:v>375000</c:v>
                </c:pt>
                <c:pt idx="1876">
                  <c:v>375200</c:v>
                </c:pt>
                <c:pt idx="1877">
                  <c:v>375400</c:v>
                </c:pt>
                <c:pt idx="1878">
                  <c:v>375600</c:v>
                </c:pt>
                <c:pt idx="1879">
                  <c:v>375800</c:v>
                </c:pt>
                <c:pt idx="1880">
                  <c:v>376000</c:v>
                </c:pt>
                <c:pt idx="1881">
                  <c:v>376200</c:v>
                </c:pt>
                <c:pt idx="1882">
                  <c:v>376400</c:v>
                </c:pt>
                <c:pt idx="1883">
                  <c:v>376600</c:v>
                </c:pt>
                <c:pt idx="1884">
                  <c:v>376800</c:v>
                </c:pt>
                <c:pt idx="1885">
                  <c:v>377000</c:v>
                </c:pt>
                <c:pt idx="1886">
                  <c:v>377200</c:v>
                </c:pt>
                <c:pt idx="1887">
                  <c:v>377400</c:v>
                </c:pt>
                <c:pt idx="1888">
                  <c:v>377600</c:v>
                </c:pt>
                <c:pt idx="1889">
                  <c:v>377800</c:v>
                </c:pt>
                <c:pt idx="1890">
                  <c:v>378000</c:v>
                </c:pt>
                <c:pt idx="1891">
                  <c:v>378200</c:v>
                </c:pt>
                <c:pt idx="1892">
                  <c:v>378400</c:v>
                </c:pt>
                <c:pt idx="1893">
                  <c:v>378600</c:v>
                </c:pt>
                <c:pt idx="1894">
                  <c:v>378800</c:v>
                </c:pt>
                <c:pt idx="1895">
                  <c:v>379000</c:v>
                </c:pt>
                <c:pt idx="1896">
                  <c:v>379200</c:v>
                </c:pt>
                <c:pt idx="1897">
                  <c:v>379400</c:v>
                </c:pt>
                <c:pt idx="1898">
                  <c:v>379600</c:v>
                </c:pt>
                <c:pt idx="1899">
                  <c:v>379800</c:v>
                </c:pt>
                <c:pt idx="1900">
                  <c:v>380000</c:v>
                </c:pt>
                <c:pt idx="1901">
                  <c:v>380200</c:v>
                </c:pt>
                <c:pt idx="1902">
                  <c:v>380400</c:v>
                </c:pt>
                <c:pt idx="1903">
                  <c:v>380600</c:v>
                </c:pt>
                <c:pt idx="1904">
                  <c:v>380800</c:v>
                </c:pt>
                <c:pt idx="1905">
                  <c:v>381000</c:v>
                </c:pt>
                <c:pt idx="1906">
                  <c:v>381200</c:v>
                </c:pt>
                <c:pt idx="1907">
                  <c:v>381400</c:v>
                </c:pt>
                <c:pt idx="1908">
                  <c:v>381600</c:v>
                </c:pt>
                <c:pt idx="1909">
                  <c:v>381800</c:v>
                </c:pt>
                <c:pt idx="1910">
                  <c:v>382000</c:v>
                </c:pt>
                <c:pt idx="1911">
                  <c:v>382200</c:v>
                </c:pt>
                <c:pt idx="1912">
                  <c:v>382400</c:v>
                </c:pt>
                <c:pt idx="1913">
                  <c:v>382600</c:v>
                </c:pt>
                <c:pt idx="1914">
                  <c:v>382800</c:v>
                </c:pt>
                <c:pt idx="1915">
                  <c:v>383000</c:v>
                </c:pt>
                <c:pt idx="1916">
                  <c:v>383200</c:v>
                </c:pt>
                <c:pt idx="1917">
                  <c:v>383400</c:v>
                </c:pt>
                <c:pt idx="1918">
                  <c:v>383600</c:v>
                </c:pt>
                <c:pt idx="1919">
                  <c:v>383800</c:v>
                </c:pt>
                <c:pt idx="1920">
                  <c:v>384000</c:v>
                </c:pt>
                <c:pt idx="1921">
                  <c:v>384200</c:v>
                </c:pt>
                <c:pt idx="1922">
                  <c:v>384400</c:v>
                </c:pt>
                <c:pt idx="1923">
                  <c:v>384600</c:v>
                </c:pt>
                <c:pt idx="1924">
                  <c:v>384800</c:v>
                </c:pt>
                <c:pt idx="1925">
                  <c:v>385000</c:v>
                </c:pt>
                <c:pt idx="1926">
                  <c:v>385200</c:v>
                </c:pt>
                <c:pt idx="1927">
                  <c:v>385400</c:v>
                </c:pt>
                <c:pt idx="1928">
                  <c:v>385600</c:v>
                </c:pt>
                <c:pt idx="1929">
                  <c:v>385800</c:v>
                </c:pt>
                <c:pt idx="1930">
                  <c:v>386000</c:v>
                </c:pt>
                <c:pt idx="1931">
                  <c:v>386200</c:v>
                </c:pt>
                <c:pt idx="1932">
                  <c:v>386400</c:v>
                </c:pt>
                <c:pt idx="1933">
                  <c:v>386600</c:v>
                </c:pt>
                <c:pt idx="1934">
                  <c:v>386800</c:v>
                </c:pt>
                <c:pt idx="1935">
                  <c:v>387000</c:v>
                </c:pt>
                <c:pt idx="1936">
                  <c:v>387200</c:v>
                </c:pt>
                <c:pt idx="1937">
                  <c:v>387400</c:v>
                </c:pt>
                <c:pt idx="1938">
                  <c:v>387600</c:v>
                </c:pt>
                <c:pt idx="1939">
                  <c:v>387800</c:v>
                </c:pt>
                <c:pt idx="1940">
                  <c:v>388000</c:v>
                </c:pt>
                <c:pt idx="1941">
                  <c:v>388200</c:v>
                </c:pt>
                <c:pt idx="1942">
                  <c:v>388400</c:v>
                </c:pt>
                <c:pt idx="1943">
                  <c:v>388600</c:v>
                </c:pt>
                <c:pt idx="1944">
                  <c:v>388800</c:v>
                </c:pt>
                <c:pt idx="1945">
                  <c:v>389000</c:v>
                </c:pt>
                <c:pt idx="1946">
                  <c:v>389200</c:v>
                </c:pt>
                <c:pt idx="1947">
                  <c:v>389400</c:v>
                </c:pt>
                <c:pt idx="1948">
                  <c:v>389600</c:v>
                </c:pt>
                <c:pt idx="1949">
                  <c:v>389800</c:v>
                </c:pt>
                <c:pt idx="1950">
                  <c:v>390000</c:v>
                </c:pt>
                <c:pt idx="1951">
                  <c:v>390200</c:v>
                </c:pt>
                <c:pt idx="1952">
                  <c:v>390400</c:v>
                </c:pt>
                <c:pt idx="1953">
                  <c:v>390600</c:v>
                </c:pt>
                <c:pt idx="1954">
                  <c:v>390800</c:v>
                </c:pt>
                <c:pt idx="1955">
                  <c:v>391000</c:v>
                </c:pt>
                <c:pt idx="1956">
                  <c:v>391200</c:v>
                </c:pt>
                <c:pt idx="1957">
                  <c:v>391400</c:v>
                </c:pt>
                <c:pt idx="1958">
                  <c:v>391600</c:v>
                </c:pt>
                <c:pt idx="1959">
                  <c:v>391800</c:v>
                </c:pt>
                <c:pt idx="1960">
                  <c:v>392000</c:v>
                </c:pt>
                <c:pt idx="1961">
                  <c:v>392200</c:v>
                </c:pt>
                <c:pt idx="1962">
                  <c:v>392400</c:v>
                </c:pt>
                <c:pt idx="1963">
                  <c:v>392600</c:v>
                </c:pt>
                <c:pt idx="1964">
                  <c:v>392800</c:v>
                </c:pt>
                <c:pt idx="1965">
                  <c:v>393000</c:v>
                </c:pt>
                <c:pt idx="1966">
                  <c:v>393200</c:v>
                </c:pt>
                <c:pt idx="1967">
                  <c:v>393400</c:v>
                </c:pt>
                <c:pt idx="1968">
                  <c:v>393600</c:v>
                </c:pt>
                <c:pt idx="1969">
                  <c:v>393800</c:v>
                </c:pt>
                <c:pt idx="1970">
                  <c:v>394000</c:v>
                </c:pt>
                <c:pt idx="1971">
                  <c:v>394200</c:v>
                </c:pt>
                <c:pt idx="1972">
                  <c:v>394400</c:v>
                </c:pt>
                <c:pt idx="1973">
                  <c:v>394600</c:v>
                </c:pt>
                <c:pt idx="1974">
                  <c:v>394800</c:v>
                </c:pt>
                <c:pt idx="1975">
                  <c:v>395000</c:v>
                </c:pt>
                <c:pt idx="1976">
                  <c:v>395200</c:v>
                </c:pt>
                <c:pt idx="1977">
                  <c:v>395400</c:v>
                </c:pt>
                <c:pt idx="1978">
                  <c:v>395600</c:v>
                </c:pt>
                <c:pt idx="1979">
                  <c:v>395800</c:v>
                </c:pt>
                <c:pt idx="1980">
                  <c:v>396000</c:v>
                </c:pt>
                <c:pt idx="1981">
                  <c:v>396200</c:v>
                </c:pt>
                <c:pt idx="1982">
                  <c:v>396400</c:v>
                </c:pt>
                <c:pt idx="1983">
                  <c:v>396600</c:v>
                </c:pt>
                <c:pt idx="1984">
                  <c:v>396800</c:v>
                </c:pt>
                <c:pt idx="1985">
                  <c:v>397000</c:v>
                </c:pt>
                <c:pt idx="1986">
                  <c:v>397200</c:v>
                </c:pt>
                <c:pt idx="1987">
                  <c:v>397400</c:v>
                </c:pt>
                <c:pt idx="1988">
                  <c:v>397600</c:v>
                </c:pt>
                <c:pt idx="1989">
                  <c:v>397800</c:v>
                </c:pt>
                <c:pt idx="1990">
                  <c:v>398000</c:v>
                </c:pt>
                <c:pt idx="1991">
                  <c:v>398200</c:v>
                </c:pt>
                <c:pt idx="1992">
                  <c:v>398400</c:v>
                </c:pt>
                <c:pt idx="1993">
                  <c:v>398600</c:v>
                </c:pt>
                <c:pt idx="1994">
                  <c:v>398800</c:v>
                </c:pt>
                <c:pt idx="1995">
                  <c:v>399000</c:v>
                </c:pt>
                <c:pt idx="1996">
                  <c:v>399200</c:v>
                </c:pt>
                <c:pt idx="1997">
                  <c:v>399400</c:v>
                </c:pt>
                <c:pt idx="1998">
                  <c:v>399600</c:v>
                </c:pt>
                <c:pt idx="1999">
                  <c:v>399800</c:v>
                </c:pt>
                <c:pt idx="2000">
                  <c:v>400000</c:v>
                </c:pt>
                <c:pt idx="2001">
                  <c:v>400200</c:v>
                </c:pt>
                <c:pt idx="2002">
                  <c:v>400400</c:v>
                </c:pt>
                <c:pt idx="2003">
                  <c:v>400600</c:v>
                </c:pt>
                <c:pt idx="2004">
                  <c:v>400800</c:v>
                </c:pt>
                <c:pt idx="2005">
                  <c:v>401000</c:v>
                </c:pt>
                <c:pt idx="2006">
                  <c:v>401200</c:v>
                </c:pt>
                <c:pt idx="2007">
                  <c:v>401400</c:v>
                </c:pt>
                <c:pt idx="2008">
                  <c:v>401600</c:v>
                </c:pt>
                <c:pt idx="2009">
                  <c:v>401800</c:v>
                </c:pt>
                <c:pt idx="2010">
                  <c:v>402000</c:v>
                </c:pt>
                <c:pt idx="2011">
                  <c:v>402200</c:v>
                </c:pt>
                <c:pt idx="2012">
                  <c:v>402400</c:v>
                </c:pt>
                <c:pt idx="2013">
                  <c:v>402600</c:v>
                </c:pt>
                <c:pt idx="2014">
                  <c:v>402800</c:v>
                </c:pt>
                <c:pt idx="2015">
                  <c:v>403000</c:v>
                </c:pt>
                <c:pt idx="2016">
                  <c:v>403200</c:v>
                </c:pt>
                <c:pt idx="2017">
                  <c:v>403400</c:v>
                </c:pt>
                <c:pt idx="2018">
                  <c:v>403600</c:v>
                </c:pt>
                <c:pt idx="2019">
                  <c:v>403800</c:v>
                </c:pt>
                <c:pt idx="2020">
                  <c:v>404000</c:v>
                </c:pt>
                <c:pt idx="2021">
                  <c:v>404200</c:v>
                </c:pt>
                <c:pt idx="2022">
                  <c:v>404400</c:v>
                </c:pt>
                <c:pt idx="2023">
                  <c:v>404600</c:v>
                </c:pt>
                <c:pt idx="2024">
                  <c:v>404800</c:v>
                </c:pt>
                <c:pt idx="2025">
                  <c:v>405000</c:v>
                </c:pt>
                <c:pt idx="2026">
                  <c:v>405200</c:v>
                </c:pt>
                <c:pt idx="2027">
                  <c:v>405400</c:v>
                </c:pt>
                <c:pt idx="2028">
                  <c:v>405600</c:v>
                </c:pt>
                <c:pt idx="2029">
                  <c:v>405800</c:v>
                </c:pt>
                <c:pt idx="2030">
                  <c:v>406000</c:v>
                </c:pt>
                <c:pt idx="2031">
                  <c:v>406200</c:v>
                </c:pt>
                <c:pt idx="2032">
                  <c:v>406400</c:v>
                </c:pt>
                <c:pt idx="2033">
                  <c:v>406600</c:v>
                </c:pt>
                <c:pt idx="2034">
                  <c:v>406800</c:v>
                </c:pt>
                <c:pt idx="2035">
                  <c:v>407000</c:v>
                </c:pt>
                <c:pt idx="2036">
                  <c:v>407200</c:v>
                </c:pt>
                <c:pt idx="2037">
                  <c:v>407400</c:v>
                </c:pt>
                <c:pt idx="2038">
                  <c:v>407600</c:v>
                </c:pt>
                <c:pt idx="2039">
                  <c:v>407800</c:v>
                </c:pt>
                <c:pt idx="2040">
                  <c:v>408000</c:v>
                </c:pt>
                <c:pt idx="2041">
                  <c:v>408200</c:v>
                </c:pt>
                <c:pt idx="2042">
                  <c:v>408400</c:v>
                </c:pt>
                <c:pt idx="2043">
                  <c:v>408600</c:v>
                </c:pt>
                <c:pt idx="2044">
                  <c:v>408800</c:v>
                </c:pt>
                <c:pt idx="2045">
                  <c:v>409000</c:v>
                </c:pt>
                <c:pt idx="2046">
                  <c:v>409200</c:v>
                </c:pt>
                <c:pt idx="2047">
                  <c:v>409400</c:v>
                </c:pt>
                <c:pt idx="2048">
                  <c:v>409600</c:v>
                </c:pt>
                <c:pt idx="2049">
                  <c:v>409800</c:v>
                </c:pt>
                <c:pt idx="2050">
                  <c:v>410000</c:v>
                </c:pt>
                <c:pt idx="2051">
                  <c:v>410200</c:v>
                </c:pt>
                <c:pt idx="2052">
                  <c:v>410400</c:v>
                </c:pt>
                <c:pt idx="2053">
                  <c:v>410600</c:v>
                </c:pt>
                <c:pt idx="2054">
                  <c:v>410800</c:v>
                </c:pt>
                <c:pt idx="2055">
                  <c:v>411000</c:v>
                </c:pt>
                <c:pt idx="2056">
                  <c:v>411200</c:v>
                </c:pt>
                <c:pt idx="2057">
                  <c:v>411400</c:v>
                </c:pt>
                <c:pt idx="2058">
                  <c:v>411600</c:v>
                </c:pt>
                <c:pt idx="2059">
                  <c:v>411800</c:v>
                </c:pt>
                <c:pt idx="2060">
                  <c:v>412000</c:v>
                </c:pt>
                <c:pt idx="2061">
                  <c:v>412200</c:v>
                </c:pt>
                <c:pt idx="2062">
                  <c:v>412400</c:v>
                </c:pt>
                <c:pt idx="2063">
                  <c:v>412600</c:v>
                </c:pt>
                <c:pt idx="2064">
                  <c:v>412800</c:v>
                </c:pt>
                <c:pt idx="2065">
                  <c:v>413000</c:v>
                </c:pt>
                <c:pt idx="2066">
                  <c:v>413200</c:v>
                </c:pt>
                <c:pt idx="2067">
                  <c:v>413400</c:v>
                </c:pt>
                <c:pt idx="2068">
                  <c:v>413600</c:v>
                </c:pt>
                <c:pt idx="2069">
                  <c:v>413800</c:v>
                </c:pt>
                <c:pt idx="2070">
                  <c:v>414000</c:v>
                </c:pt>
                <c:pt idx="2071">
                  <c:v>414200</c:v>
                </c:pt>
                <c:pt idx="2072">
                  <c:v>414400</c:v>
                </c:pt>
                <c:pt idx="2073">
                  <c:v>414600</c:v>
                </c:pt>
                <c:pt idx="2074">
                  <c:v>414800</c:v>
                </c:pt>
                <c:pt idx="2075">
                  <c:v>415000</c:v>
                </c:pt>
                <c:pt idx="2076">
                  <c:v>415200</c:v>
                </c:pt>
                <c:pt idx="2077">
                  <c:v>415400</c:v>
                </c:pt>
                <c:pt idx="2078">
                  <c:v>415600</c:v>
                </c:pt>
                <c:pt idx="2079">
                  <c:v>415800</c:v>
                </c:pt>
                <c:pt idx="2080">
                  <c:v>416000</c:v>
                </c:pt>
                <c:pt idx="2081">
                  <c:v>416200</c:v>
                </c:pt>
                <c:pt idx="2082">
                  <c:v>416400</c:v>
                </c:pt>
                <c:pt idx="2083">
                  <c:v>416600</c:v>
                </c:pt>
                <c:pt idx="2084">
                  <c:v>416800</c:v>
                </c:pt>
                <c:pt idx="2085">
                  <c:v>417000</c:v>
                </c:pt>
                <c:pt idx="2086">
                  <c:v>417200</c:v>
                </c:pt>
                <c:pt idx="2087">
                  <c:v>417400</c:v>
                </c:pt>
                <c:pt idx="2088">
                  <c:v>417600</c:v>
                </c:pt>
                <c:pt idx="2089">
                  <c:v>417800</c:v>
                </c:pt>
                <c:pt idx="2090">
                  <c:v>418000</c:v>
                </c:pt>
                <c:pt idx="2091">
                  <c:v>418200</c:v>
                </c:pt>
                <c:pt idx="2092">
                  <c:v>418400</c:v>
                </c:pt>
                <c:pt idx="2093">
                  <c:v>418600</c:v>
                </c:pt>
                <c:pt idx="2094">
                  <c:v>418800</c:v>
                </c:pt>
                <c:pt idx="2095">
                  <c:v>419000</c:v>
                </c:pt>
                <c:pt idx="2096">
                  <c:v>419200</c:v>
                </c:pt>
                <c:pt idx="2097">
                  <c:v>419400</c:v>
                </c:pt>
                <c:pt idx="2098">
                  <c:v>419600</c:v>
                </c:pt>
                <c:pt idx="2099">
                  <c:v>419800</c:v>
                </c:pt>
                <c:pt idx="2100">
                  <c:v>420000</c:v>
                </c:pt>
                <c:pt idx="2101">
                  <c:v>420200</c:v>
                </c:pt>
                <c:pt idx="2102">
                  <c:v>420400</c:v>
                </c:pt>
                <c:pt idx="2103">
                  <c:v>420600</c:v>
                </c:pt>
                <c:pt idx="2104">
                  <c:v>420800</c:v>
                </c:pt>
                <c:pt idx="2105">
                  <c:v>421000</c:v>
                </c:pt>
                <c:pt idx="2106">
                  <c:v>421200</c:v>
                </c:pt>
                <c:pt idx="2107">
                  <c:v>421400</c:v>
                </c:pt>
                <c:pt idx="2108">
                  <c:v>421600</c:v>
                </c:pt>
                <c:pt idx="2109">
                  <c:v>421800</c:v>
                </c:pt>
                <c:pt idx="2110">
                  <c:v>422000</c:v>
                </c:pt>
                <c:pt idx="2111">
                  <c:v>422200</c:v>
                </c:pt>
                <c:pt idx="2112">
                  <c:v>422400</c:v>
                </c:pt>
                <c:pt idx="2113">
                  <c:v>422600</c:v>
                </c:pt>
                <c:pt idx="2114">
                  <c:v>422800</c:v>
                </c:pt>
                <c:pt idx="2115">
                  <c:v>423000</c:v>
                </c:pt>
                <c:pt idx="2116">
                  <c:v>423200</c:v>
                </c:pt>
                <c:pt idx="2117">
                  <c:v>423400</c:v>
                </c:pt>
                <c:pt idx="2118">
                  <c:v>423600</c:v>
                </c:pt>
                <c:pt idx="2119">
                  <c:v>423800</c:v>
                </c:pt>
                <c:pt idx="2120">
                  <c:v>424000</c:v>
                </c:pt>
                <c:pt idx="2121">
                  <c:v>424200</c:v>
                </c:pt>
                <c:pt idx="2122">
                  <c:v>424400</c:v>
                </c:pt>
                <c:pt idx="2123">
                  <c:v>424600</c:v>
                </c:pt>
                <c:pt idx="2124">
                  <c:v>424800</c:v>
                </c:pt>
                <c:pt idx="2125">
                  <c:v>425000</c:v>
                </c:pt>
                <c:pt idx="2126">
                  <c:v>425200</c:v>
                </c:pt>
                <c:pt idx="2127">
                  <c:v>425400</c:v>
                </c:pt>
                <c:pt idx="2128">
                  <c:v>425600</c:v>
                </c:pt>
                <c:pt idx="2129">
                  <c:v>425800</c:v>
                </c:pt>
                <c:pt idx="2130">
                  <c:v>426000</c:v>
                </c:pt>
                <c:pt idx="2131">
                  <c:v>426200</c:v>
                </c:pt>
                <c:pt idx="2132">
                  <c:v>426400</c:v>
                </c:pt>
                <c:pt idx="2133">
                  <c:v>426600</c:v>
                </c:pt>
                <c:pt idx="2134">
                  <c:v>426800</c:v>
                </c:pt>
                <c:pt idx="2135">
                  <c:v>427000</c:v>
                </c:pt>
                <c:pt idx="2136">
                  <c:v>427200</c:v>
                </c:pt>
                <c:pt idx="2137">
                  <c:v>427400</c:v>
                </c:pt>
                <c:pt idx="2138">
                  <c:v>427600</c:v>
                </c:pt>
                <c:pt idx="2139">
                  <c:v>427800</c:v>
                </c:pt>
                <c:pt idx="2140">
                  <c:v>428000</c:v>
                </c:pt>
                <c:pt idx="2141">
                  <c:v>428200</c:v>
                </c:pt>
                <c:pt idx="2142">
                  <c:v>428400</c:v>
                </c:pt>
                <c:pt idx="2143">
                  <c:v>428600</c:v>
                </c:pt>
                <c:pt idx="2144">
                  <c:v>428800</c:v>
                </c:pt>
                <c:pt idx="2145">
                  <c:v>429000</c:v>
                </c:pt>
                <c:pt idx="2146">
                  <c:v>429200</c:v>
                </c:pt>
                <c:pt idx="2147">
                  <c:v>429400</c:v>
                </c:pt>
                <c:pt idx="2148">
                  <c:v>429600</c:v>
                </c:pt>
                <c:pt idx="2149">
                  <c:v>429800</c:v>
                </c:pt>
                <c:pt idx="2150">
                  <c:v>430000</c:v>
                </c:pt>
                <c:pt idx="2151">
                  <c:v>430200</c:v>
                </c:pt>
                <c:pt idx="2152">
                  <c:v>430400</c:v>
                </c:pt>
                <c:pt idx="2153">
                  <c:v>430600</c:v>
                </c:pt>
                <c:pt idx="2154">
                  <c:v>430800</c:v>
                </c:pt>
                <c:pt idx="2155">
                  <c:v>431000</c:v>
                </c:pt>
                <c:pt idx="2156">
                  <c:v>431200</c:v>
                </c:pt>
                <c:pt idx="2157">
                  <c:v>431400</c:v>
                </c:pt>
                <c:pt idx="2158">
                  <c:v>431600</c:v>
                </c:pt>
                <c:pt idx="2159">
                  <c:v>431800</c:v>
                </c:pt>
                <c:pt idx="2160">
                  <c:v>432000</c:v>
                </c:pt>
                <c:pt idx="2161">
                  <c:v>432200</c:v>
                </c:pt>
                <c:pt idx="2162">
                  <c:v>432400</c:v>
                </c:pt>
                <c:pt idx="2163">
                  <c:v>432600</c:v>
                </c:pt>
                <c:pt idx="2164">
                  <c:v>432800</c:v>
                </c:pt>
                <c:pt idx="2165">
                  <c:v>433000</c:v>
                </c:pt>
                <c:pt idx="2166">
                  <c:v>433200</c:v>
                </c:pt>
                <c:pt idx="2167">
                  <c:v>433400</c:v>
                </c:pt>
                <c:pt idx="2168">
                  <c:v>433600</c:v>
                </c:pt>
                <c:pt idx="2169">
                  <c:v>433800</c:v>
                </c:pt>
                <c:pt idx="2170">
                  <c:v>434000</c:v>
                </c:pt>
                <c:pt idx="2171">
                  <c:v>434200</c:v>
                </c:pt>
                <c:pt idx="2172">
                  <c:v>434400</c:v>
                </c:pt>
                <c:pt idx="2173">
                  <c:v>434600</c:v>
                </c:pt>
                <c:pt idx="2174">
                  <c:v>434800</c:v>
                </c:pt>
                <c:pt idx="2175">
                  <c:v>435000</c:v>
                </c:pt>
                <c:pt idx="2176">
                  <c:v>435200</c:v>
                </c:pt>
                <c:pt idx="2177">
                  <c:v>435400</c:v>
                </c:pt>
                <c:pt idx="2178">
                  <c:v>435600</c:v>
                </c:pt>
                <c:pt idx="2179">
                  <c:v>435800</c:v>
                </c:pt>
                <c:pt idx="2180">
                  <c:v>436000</c:v>
                </c:pt>
                <c:pt idx="2181">
                  <c:v>436200</c:v>
                </c:pt>
                <c:pt idx="2182">
                  <c:v>436400</c:v>
                </c:pt>
                <c:pt idx="2183">
                  <c:v>436600</c:v>
                </c:pt>
                <c:pt idx="2184">
                  <c:v>436800</c:v>
                </c:pt>
                <c:pt idx="2185">
                  <c:v>437000</c:v>
                </c:pt>
                <c:pt idx="2186">
                  <c:v>437200</c:v>
                </c:pt>
                <c:pt idx="2187">
                  <c:v>437400</c:v>
                </c:pt>
                <c:pt idx="2188">
                  <c:v>437600</c:v>
                </c:pt>
                <c:pt idx="2189">
                  <c:v>437800</c:v>
                </c:pt>
                <c:pt idx="2190">
                  <c:v>438000</c:v>
                </c:pt>
                <c:pt idx="2191">
                  <c:v>438200</c:v>
                </c:pt>
                <c:pt idx="2192">
                  <c:v>438400</c:v>
                </c:pt>
                <c:pt idx="2193">
                  <c:v>438600</c:v>
                </c:pt>
                <c:pt idx="2194">
                  <c:v>438800</c:v>
                </c:pt>
                <c:pt idx="2195">
                  <c:v>439000</c:v>
                </c:pt>
                <c:pt idx="2196">
                  <c:v>439200</c:v>
                </c:pt>
                <c:pt idx="2197">
                  <c:v>439400</c:v>
                </c:pt>
                <c:pt idx="2198">
                  <c:v>439600</c:v>
                </c:pt>
                <c:pt idx="2199">
                  <c:v>439800</c:v>
                </c:pt>
                <c:pt idx="2200">
                  <c:v>440000</c:v>
                </c:pt>
                <c:pt idx="2201">
                  <c:v>440200</c:v>
                </c:pt>
                <c:pt idx="2202">
                  <c:v>440400</c:v>
                </c:pt>
                <c:pt idx="2203">
                  <c:v>440600</c:v>
                </c:pt>
                <c:pt idx="2204">
                  <c:v>440800</c:v>
                </c:pt>
                <c:pt idx="2205">
                  <c:v>441000</c:v>
                </c:pt>
                <c:pt idx="2206">
                  <c:v>441200</c:v>
                </c:pt>
                <c:pt idx="2207">
                  <c:v>441400</c:v>
                </c:pt>
                <c:pt idx="2208">
                  <c:v>441600</c:v>
                </c:pt>
                <c:pt idx="2209">
                  <c:v>441800</c:v>
                </c:pt>
                <c:pt idx="2210">
                  <c:v>442000</c:v>
                </c:pt>
                <c:pt idx="2211">
                  <c:v>442200</c:v>
                </c:pt>
                <c:pt idx="2212">
                  <c:v>442400</c:v>
                </c:pt>
                <c:pt idx="2213">
                  <c:v>442600</c:v>
                </c:pt>
                <c:pt idx="2214">
                  <c:v>442800</c:v>
                </c:pt>
                <c:pt idx="2215">
                  <c:v>443000</c:v>
                </c:pt>
                <c:pt idx="2216">
                  <c:v>443200</c:v>
                </c:pt>
                <c:pt idx="2217">
                  <c:v>443400</c:v>
                </c:pt>
                <c:pt idx="2218">
                  <c:v>443600</c:v>
                </c:pt>
                <c:pt idx="2219">
                  <c:v>443800</c:v>
                </c:pt>
                <c:pt idx="2220">
                  <c:v>444000</c:v>
                </c:pt>
                <c:pt idx="2221">
                  <c:v>444200</c:v>
                </c:pt>
                <c:pt idx="2222">
                  <c:v>444400</c:v>
                </c:pt>
                <c:pt idx="2223">
                  <c:v>444600</c:v>
                </c:pt>
                <c:pt idx="2224">
                  <c:v>444800</c:v>
                </c:pt>
                <c:pt idx="2225">
                  <c:v>445000</c:v>
                </c:pt>
                <c:pt idx="2226">
                  <c:v>445200</c:v>
                </c:pt>
                <c:pt idx="2227">
                  <c:v>445400</c:v>
                </c:pt>
                <c:pt idx="2228">
                  <c:v>445600</c:v>
                </c:pt>
                <c:pt idx="2229">
                  <c:v>445800</c:v>
                </c:pt>
                <c:pt idx="2230">
                  <c:v>446000</c:v>
                </c:pt>
                <c:pt idx="2231">
                  <c:v>446200</c:v>
                </c:pt>
                <c:pt idx="2232">
                  <c:v>446400</c:v>
                </c:pt>
                <c:pt idx="2233">
                  <c:v>446600</c:v>
                </c:pt>
                <c:pt idx="2234">
                  <c:v>446800</c:v>
                </c:pt>
                <c:pt idx="2235">
                  <c:v>447000</c:v>
                </c:pt>
                <c:pt idx="2236">
                  <c:v>447200</c:v>
                </c:pt>
                <c:pt idx="2237">
                  <c:v>447400</c:v>
                </c:pt>
                <c:pt idx="2238">
                  <c:v>447600</c:v>
                </c:pt>
                <c:pt idx="2239">
                  <c:v>447800</c:v>
                </c:pt>
                <c:pt idx="2240">
                  <c:v>448000</c:v>
                </c:pt>
                <c:pt idx="2241">
                  <c:v>448200</c:v>
                </c:pt>
                <c:pt idx="2242">
                  <c:v>448400</c:v>
                </c:pt>
                <c:pt idx="2243">
                  <c:v>448600</c:v>
                </c:pt>
                <c:pt idx="2244">
                  <c:v>448800</c:v>
                </c:pt>
                <c:pt idx="2245">
                  <c:v>449000</c:v>
                </c:pt>
                <c:pt idx="2246">
                  <c:v>449200</c:v>
                </c:pt>
                <c:pt idx="2247">
                  <c:v>449400</c:v>
                </c:pt>
                <c:pt idx="2248">
                  <c:v>449600</c:v>
                </c:pt>
                <c:pt idx="2249">
                  <c:v>449800</c:v>
                </c:pt>
                <c:pt idx="2250">
                  <c:v>450000</c:v>
                </c:pt>
                <c:pt idx="2251">
                  <c:v>450200</c:v>
                </c:pt>
                <c:pt idx="2252">
                  <c:v>450400</c:v>
                </c:pt>
                <c:pt idx="2253">
                  <c:v>450600</c:v>
                </c:pt>
                <c:pt idx="2254">
                  <c:v>450800</c:v>
                </c:pt>
                <c:pt idx="2255">
                  <c:v>451000</c:v>
                </c:pt>
                <c:pt idx="2256">
                  <c:v>451200</c:v>
                </c:pt>
                <c:pt idx="2257">
                  <c:v>451400</c:v>
                </c:pt>
                <c:pt idx="2258">
                  <c:v>451600</c:v>
                </c:pt>
                <c:pt idx="2259">
                  <c:v>451800</c:v>
                </c:pt>
                <c:pt idx="2260">
                  <c:v>452000</c:v>
                </c:pt>
                <c:pt idx="2261">
                  <c:v>452200</c:v>
                </c:pt>
                <c:pt idx="2262">
                  <c:v>452400</c:v>
                </c:pt>
                <c:pt idx="2263">
                  <c:v>452600</c:v>
                </c:pt>
                <c:pt idx="2264">
                  <c:v>452800</c:v>
                </c:pt>
                <c:pt idx="2265">
                  <c:v>453000</c:v>
                </c:pt>
                <c:pt idx="2266">
                  <c:v>453200</c:v>
                </c:pt>
                <c:pt idx="2267">
                  <c:v>453400</c:v>
                </c:pt>
                <c:pt idx="2268">
                  <c:v>453600</c:v>
                </c:pt>
                <c:pt idx="2269">
                  <c:v>453800</c:v>
                </c:pt>
                <c:pt idx="2270">
                  <c:v>454000</c:v>
                </c:pt>
                <c:pt idx="2271">
                  <c:v>454200</c:v>
                </c:pt>
                <c:pt idx="2272">
                  <c:v>454400</c:v>
                </c:pt>
                <c:pt idx="2273">
                  <c:v>454600</c:v>
                </c:pt>
                <c:pt idx="2274">
                  <c:v>454800</c:v>
                </c:pt>
                <c:pt idx="2275">
                  <c:v>455000</c:v>
                </c:pt>
                <c:pt idx="2276">
                  <c:v>455200</c:v>
                </c:pt>
                <c:pt idx="2277">
                  <c:v>455400</c:v>
                </c:pt>
                <c:pt idx="2278">
                  <c:v>455600</c:v>
                </c:pt>
                <c:pt idx="2279">
                  <c:v>455800</c:v>
                </c:pt>
                <c:pt idx="2280">
                  <c:v>456000</c:v>
                </c:pt>
                <c:pt idx="2281">
                  <c:v>456200</c:v>
                </c:pt>
                <c:pt idx="2282">
                  <c:v>456400</c:v>
                </c:pt>
                <c:pt idx="2283">
                  <c:v>456600</c:v>
                </c:pt>
                <c:pt idx="2284">
                  <c:v>456800</c:v>
                </c:pt>
                <c:pt idx="2285">
                  <c:v>457000</c:v>
                </c:pt>
                <c:pt idx="2286">
                  <c:v>457200</c:v>
                </c:pt>
                <c:pt idx="2287">
                  <c:v>457400</c:v>
                </c:pt>
                <c:pt idx="2288">
                  <c:v>457600</c:v>
                </c:pt>
                <c:pt idx="2289">
                  <c:v>457800</c:v>
                </c:pt>
                <c:pt idx="2290">
                  <c:v>458000</c:v>
                </c:pt>
                <c:pt idx="2291">
                  <c:v>458200</c:v>
                </c:pt>
                <c:pt idx="2292">
                  <c:v>458400</c:v>
                </c:pt>
                <c:pt idx="2293">
                  <c:v>458600</c:v>
                </c:pt>
                <c:pt idx="2294">
                  <c:v>458800</c:v>
                </c:pt>
                <c:pt idx="2295">
                  <c:v>459000</c:v>
                </c:pt>
                <c:pt idx="2296">
                  <c:v>459200</c:v>
                </c:pt>
                <c:pt idx="2297">
                  <c:v>459400</c:v>
                </c:pt>
                <c:pt idx="2298">
                  <c:v>459600</c:v>
                </c:pt>
                <c:pt idx="2299">
                  <c:v>459800</c:v>
                </c:pt>
                <c:pt idx="2300">
                  <c:v>460000</c:v>
                </c:pt>
                <c:pt idx="2301">
                  <c:v>460200</c:v>
                </c:pt>
                <c:pt idx="2302">
                  <c:v>460400</c:v>
                </c:pt>
                <c:pt idx="2303">
                  <c:v>460600</c:v>
                </c:pt>
                <c:pt idx="2304">
                  <c:v>460800</c:v>
                </c:pt>
                <c:pt idx="2305">
                  <c:v>461000</c:v>
                </c:pt>
                <c:pt idx="2306">
                  <c:v>461200</c:v>
                </c:pt>
                <c:pt idx="2307">
                  <c:v>461400</c:v>
                </c:pt>
                <c:pt idx="2308">
                  <c:v>461600</c:v>
                </c:pt>
                <c:pt idx="2309">
                  <c:v>461800</c:v>
                </c:pt>
                <c:pt idx="2310">
                  <c:v>462000</c:v>
                </c:pt>
                <c:pt idx="2311">
                  <c:v>462200</c:v>
                </c:pt>
                <c:pt idx="2312">
                  <c:v>462400</c:v>
                </c:pt>
                <c:pt idx="2313">
                  <c:v>462600</c:v>
                </c:pt>
                <c:pt idx="2314">
                  <c:v>462800</c:v>
                </c:pt>
                <c:pt idx="2315">
                  <c:v>463000</c:v>
                </c:pt>
                <c:pt idx="2316">
                  <c:v>463200</c:v>
                </c:pt>
                <c:pt idx="2317">
                  <c:v>463400</c:v>
                </c:pt>
                <c:pt idx="2318">
                  <c:v>463600</c:v>
                </c:pt>
                <c:pt idx="2319">
                  <c:v>463800</c:v>
                </c:pt>
                <c:pt idx="2320">
                  <c:v>464000</c:v>
                </c:pt>
                <c:pt idx="2321">
                  <c:v>464200</c:v>
                </c:pt>
                <c:pt idx="2322">
                  <c:v>464400</c:v>
                </c:pt>
                <c:pt idx="2323">
                  <c:v>464600</c:v>
                </c:pt>
                <c:pt idx="2324">
                  <c:v>464800</c:v>
                </c:pt>
                <c:pt idx="2325">
                  <c:v>465000</c:v>
                </c:pt>
                <c:pt idx="2326">
                  <c:v>465200</c:v>
                </c:pt>
                <c:pt idx="2327">
                  <c:v>465400</c:v>
                </c:pt>
                <c:pt idx="2328">
                  <c:v>465600</c:v>
                </c:pt>
                <c:pt idx="2329">
                  <c:v>465800</c:v>
                </c:pt>
                <c:pt idx="2330">
                  <c:v>466000</c:v>
                </c:pt>
                <c:pt idx="2331">
                  <c:v>466200</c:v>
                </c:pt>
                <c:pt idx="2332">
                  <c:v>466400</c:v>
                </c:pt>
                <c:pt idx="2333">
                  <c:v>466600</c:v>
                </c:pt>
                <c:pt idx="2334">
                  <c:v>466800</c:v>
                </c:pt>
                <c:pt idx="2335">
                  <c:v>467000</c:v>
                </c:pt>
                <c:pt idx="2336">
                  <c:v>467200</c:v>
                </c:pt>
                <c:pt idx="2337">
                  <c:v>467400</c:v>
                </c:pt>
                <c:pt idx="2338">
                  <c:v>467600</c:v>
                </c:pt>
                <c:pt idx="2339">
                  <c:v>467800</c:v>
                </c:pt>
                <c:pt idx="2340">
                  <c:v>468000</c:v>
                </c:pt>
                <c:pt idx="2341">
                  <c:v>468200</c:v>
                </c:pt>
                <c:pt idx="2342">
                  <c:v>468400</c:v>
                </c:pt>
                <c:pt idx="2343">
                  <c:v>468600</c:v>
                </c:pt>
                <c:pt idx="2344">
                  <c:v>468800</c:v>
                </c:pt>
                <c:pt idx="2345">
                  <c:v>469000</c:v>
                </c:pt>
                <c:pt idx="2346">
                  <c:v>469200</c:v>
                </c:pt>
                <c:pt idx="2347">
                  <c:v>469400</c:v>
                </c:pt>
                <c:pt idx="2348">
                  <c:v>469600</c:v>
                </c:pt>
                <c:pt idx="2349">
                  <c:v>469800</c:v>
                </c:pt>
                <c:pt idx="2350">
                  <c:v>470000</c:v>
                </c:pt>
                <c:pt idx="2351">
                  <c:v>470200</c:v>
                </c:pt>
                <c:pt idx="2352">
                  <c:v>470400</c:v>
                </c:pt>
                <c:pt idx="2353">
                  <c:v>470600</c:v>
                </c:pt>
                <c:pt idx="2354">
                  <c:v>470800</c:v>
                </c:pt>
                <c:pt idx="2355">
                  <c:v>471000</c:v>
                </c:pt>
                <c:pt idx="2356">
                  <c:v>471200</c:v>
                </c:pt>
                <c:pt idx="2357">
                  <c:v>471400</c:v>
                </c:pt>
                <c:pt idx="2358">
                  <c:v>471600</c:v>
                </c:pt>
                <c:pt idx="2359">
                  <c:v>471800</c:v>
                </c:pt>
                <c:pt idx="2360">
                  <c:v>472000</c:v>
                </c:pt>
                <c:pt idx="2361">
                  <c:v>472200</c:v>
                </c:pt>
                <c:pt idx="2362">
                  <c:v>472400</c:v>
                </c:pt>
                <c:pt idx="2363">
                  <c:v>472600</c:v>
                </c:pt>
                <c:pt idx="2364">
                  <c:v>472800</c:v>
                </c:pt>
                <c:pt idx="2365">
                  <c:v>473000</c:v>
                </c:pt>
                <c:pt idx="2366">
                  <c:v>473200</c:v>
                </c:pt>
                <c:pt idx="2367">
                  <c:v>473400</c:v>
                </c:pt>
                <c:pt idx="2368">
                  <c:v>473600</c:v>
                </c:pt>
                <c:pt idx="2369">
                  <c:v>473800</c:v>
                </c:pt>
                <c:pt idx="2370">
                  <c:v>474000</c:v>
                </c:pt>
                <c:pt idx="2371">
                  <c:v>474200</c:v>
                </c:pt>
                <c:pt idx="2372">
                  <c:v>474400</c:v>
                </c:pt>
                <c:pt idx="2373">
                  <c:v>474600</c:v>
                </c:pt>
                <c:pt idx="2374">
                  <c:v>474800</c:v>
                </c:pt>
                <c:pt idx="2375">
                  <c:v>475000</c:v>
                </c:pt>
                <c:pt idx="2376">
                  <c:v>475200</c:v>
                </c:pt>
                <c:pt idx="2377">
                  <c:v>475400</c:v>
                </c:pt>
                <c:pt idx="2378">
                  <c:v>475600</c:v>
                </c:pt>
                <c:pt idx="2379">
                  <c:v>475800</c:v>
                </c:pt>
                <c:pt idx="2380">
                  <c:v>476000</c:v>
                </c:pt>
                <c:pt idx="2381">
                  <c:v>476200</c:v>
                </c:pt>
                <c:pt idx="2382">
                  <c:v>476400</c:v>
                </c:pt>
                <c:pt idx="2383">
                  <c:v>476600</c:v>
                </c:pt>
                <c:pt idx="2384">
                  <c:v>476800</c:v>
                </c:pt>
                <c:pt idx="2385">
                  <c:v>477000</c:v>
                </c:pt>
                <c:pt idx="2386">
                  <c:v>477200</c:v>
                </c:pt>
                <c:pt idx="2387">
                  <c:v>477400</c:v>
                </c:pt>
                <c:pt idx="2388">
                  <c:v>477600</c:v>
                </c:pt>
                <c:pt idx="2389">
                  <c:v>477800</c:v>
                </c:pt>
                <c:pt idx="2390">
                  <c:v>478000</c:v>
                </c:pt>
                <c:pt idx="2391">
                  <c:v>478200</c:v>
                </c:pt>
                <c:pt idx="2392">
                  <c:v>478400</c:v>
                </c:pt>
                <c:pt idx="2393">
                  <c:v>478600</c:v>
                </c:pt>
                <c:pt idx="2394">
                  <c:v>478800</c:v>
                </c:pt>
                <c:pt idx="2395">
                  <c:v>479000</c:v>
                </c:pt>
                <c:pt idx="2396">
                  <c:v>479200</c:v>
                </c:pt>
                <c:pt idx="2397">
                  <c:v>479400</c:v>
                </c:pt>
                <c:pt idx="2398">
                  <c:v>479600</c:v>
                </c:pt>
                <c:pt idx="2399">
                  <c:v>479800</c:v>
                </c:pt>
                <c:pt idx="2400">
                  <c:v>480000</c:v>
                </c:pt>
                <c:pt idx="2401">
                  <c:v>480200</c:v>
                </c:pt>
                <c:pt idx="2402">
                  <c:v>480400</c:v>
                </c:pt>
                <c:pt idx="2403">
                  <c:v>480600</c:v>
                </c:pt>
                <c:pt idx="2404">
                  <c:v>480800</c:v>
                </c:pt>
                <c:pt idx="2405">
                  <c:v>481000</c:v>
                </c:pt>
                <c:pt idx="2406">
                  <c:v>481200</c:v>
                </c:pt>
                <c:pt idx="2407">
                  <c:v>481400</c:v>
                </c:pt>
                <c:pt idx="2408">
                  <c:v>481600</c:v>
                </c:pt>
                <c:pt idx="2409">
                  <c:v>481800</c:v>
                </c:pt>
                <c:pt idx="2410">
                  <c:v>482000</c:v>
                </c:pt>
                <c:pt idx="2411">
                  <c:v>482200</c:v>
                </c:pt>
                <c:pt idx="2412">
                  <c:v>482400</c:v>
                </c:pt>
                <c:pt idx="2413">
                  <c:v>482600</c:v>
                </c:pt>
                <c:pt idx="2414">
                  <c:v>482800</c:v>
                </c:pt>
                <c:pt idx="2415">
                  <c:v>483000</c:v>
                </c:pt>
                <c:pt idx="2416">
                  <c:v>483200</c:v>
                </c:pt>
                <c:pt idx="2417">
                  <c:v>483400</c:v>
                </c:pt>
                <c:pt idx="2418">
                  <c:v>483600</c:v>
                </c:pt>
                <c:pt idx="2419">
                  <c:v>483800</c:v>
                </c:pt>
                <c:pt idx="2420">
                  <c:v>484000</c:v>
                </c:pt>
                <c:pt idx="2421">
                  <c:v>484200</c:v>
                </c:pt>
                <c:pt idx="2422">
                  <c:v>484400</c:v>
                </c:pt>
                <c:pt idx="2423">
                  <c:v>484600</c:v>
                </c:pt>
                <c:pt idx="2424">
                  <c:v>484800</c:v>
                </c:pt>
                <c:pt idx="2425">
                  <c:v>485000</c:v>
                </c:pt>
                <c:pt idx="2426">
                  <c:v>485200</c:v>
                </c:pt>
                <c:pt idx="2427">
                  <c:v>485400</c:v>
                </c:pt>
                <c:pt idx="2428">
                  <c:v>485600</c:v>
                </c:pt>
                <c:pt idx="2429">
                  <c:v>485800</c:v>
                </c:pt>
                <c:pt idx="2430">
                  <c:v>486000</c:v>
                </c:pt>
                <c:pt idx="2431">
                  <c:v>486200</c:v>
                </c:pt>
                <c:pt idx="2432">
                  <c:v>486400</c:v>
                </c:pt>
                <c:pt idx="2433">
                  <c:v>486600</c:v>
                </c:pt>
                <c:pt idx="2434">
                  <c:v>486800</c:v>
                </c:pt>
                <c:pt idx="2435">
                  <c:v>487000</c:v>
                </c:pt>
                <c:pt idx="2436">
                  <c:v>487200</c:v>
                </c:pt>
                <c:pt idx="2437">
                  <c:v>487400</c:v>
                </c:pt>
                <c:pt idx="2438">
                  <c:v>487600</c:v>
                </c:pt>
                <c:pt idx="2439">
                  <c:v>487800</c:v>
                </c:pt>
                <c:pt idx="2440">
                  <c:v>488000</c:v>
                </c:pt>
                <c:pt idx="2441">
                  <c:v>488200</c:v>
                </c:pt>
                <c:pt idx="2442">
                  <c:v>488400</c:v>
                </c:pt>
                <c:pt idx="2443">
                  <c:v>488600</c:v>
                </c:pt>
                <c:pt idx="2444">
                  <c:v>488800</c:v>
                </c:pt>
                <c:pt idx="2445">
                  <c:v>489000</c:v>
                </c:pt>
                <c:pt idx="2446">
                  <c:v>489200</c:v>
                </c:pt>
                <c:pt idx="2447">
                  <c:v>489400</c:v>
                </c:pt>
                <c:pt idx="2448">
                  <c:v>489600</c:v>
                </c:pt>
                <c:pt idx="2449">
                  <c:v>489800</c:v>
                </c:pt>
                <c:pt idx="2450">
                  <c:v>490000</c:v>
                </c:pt>
                <c:pt idx="2451">
                  <c:v>490200</c:v>
                </c:pt>
                <c:pt idx="2452">
                  <c:v>490400</c:v>
                </c:pt>
                <c:pt idx="2453">
                  <c:v>490600</c:v>
                </c:pt>
                <c:pt idx="2454">
                  <c:v>490800</c:v>
                </c:pt>
                <c:pt idx="2455">
                  <c:v>491000</c:v>
                </c:pt>
                <c:pt idx="2456">
                  <c:v>491200</c:v>
                </c:pt>
                <c:pt idx="2457">
                  <c:v>491400</c:v>
                </c:pt>
                <c:pt idx="2458">
                  <c:v>491600</c:v>
                </c:pt>
                <c:pt idx="2459">
                  <c:v>491800</c:v>
                </c:pt>
                <c:pt idx="2460">
                  <c:v>492000</c:v>
                </c:pt>
                <c:pt idx="2461">
                  <c:v>492200</c:v>
                </c:pt>
                <c:pt idx="2462">
                  <c:v>492400</c:v>
                </c:pt>
                <c:pt idx="2463">
                  <c:v>492600</c:v>
                </c:pt>
                <c:pt idx="2464">
                  <c:v>492800</c:v>
                </c:pt>
                <c:pt idx="2465">
                  <c:v>493000</c:v>
                </c:pt>
                <c:pt idx="2466">
                  <c:v>493200</c:v>
                </c:pt>
                <c:pt idx="2467">
                  <c:v>493400</c:v>
                </c:pt>
                <c:pt idx="2468">
                  <c:v>493600</c:v>
                </c:pt>
                <c:pt idx="2469">
                  <c:v>493800</c:v>
                </c:pt>
                <c:pt idx="2470">
                  <c:v>494000</c:v>
                </c:pt>
                <c:pt idx="2471">
                  <c:v>494200</c:v>
                </c:pt>
                <c:pt idx="2472">
                  <c:v>494400</c:v>
                </c:pt>
                <c:pt idx="2473">
                  <c:v>494600</c:v>
                </c:pt>
                <c:pt idx="2474">
                  <c:v>494800</c:v>
                </c:pt>
                <c:pt idx="2475">
                  <c:v>495000</c:v>
                </c:pt>
                <c:pt idx="2476">
                  <c:v>495200</c:v>
                </c:pt>
                <c:pt idx="2477">
                  <c:v>495400</c:v>
                </c:pt>
                <c:pt idx="2478">
                  <c:v>495600</c:v>
                </c:pt>
                <c:pt idx="2479">
                  <c:v>495800</c:v>
                </c:pt>
                <c:pt idx="2480">
                  <c:v>496000</c:v>
                </c:pt>
                <c:pt idx="2481">
                  <c:v>496200</c:v>
                </c:pt>
                <c:pt idx="2482">
                  <c:v>496400</c:v>
                </c:pt>
                <c:pt idx="2483">
                  <c:v>496600</c:v>
                </c:pt>
                <c:pt idx="2484">
                  <c:v>496800</c:v>
                </c:pt>
                <c:pt idx="2485">
                  <c:v>497000</c:v>
                </c:pt>
                <c:pt idx="2486">
                  <c:v>497200</c:v>
                </c:pt>
                <c:pt idx="2487">
                  <c:v>497400</c:v>
                </c:pt>
                <c:pt idx="2488">
                  <c:v>497600</c:v>
                </c:pt>
                <c:pt idx="2489">
                  <c:v>497800</c:v>
                </c:pt>
                <c:pt idx="2490">
                  <c:v>498000</c:v>
                </c:pt>
                <c:pt idx="2491">
                  <c:v>498200</c:v>
                </c:pt>
                <c:pt idx="2492">
                  <c:v>498400</c:v>
                </c:pt>
                <c:pt idx="2493">
                  <c:v>498600</c:v>
                </c:pt>
                <c:pt idx="2494">
                  <c:v>498800</c:v>
                </c:pt>
                <c:pt idx="2495">
                  <c:v>499000</c:v>
                </c:pt>
                <c:pt idx="2496">
                  <c:v>499200</c:v>
                </c:pt>
                <c:pt idx="2497">
                  <c:v>499400</c:v>
                </c:pt>
                <c:pt idx="2498">
                  <c:v>499600</c:v>
                </c:pt>
                <c:pt idx="2499">
                  <c:v>499800</c:v>
                </c:pt>
                <c:pt idx="2500">
                  <c:v>500000</c:v>
                </c:pt>
                <c:pt idx="2501">
                  <c:v>500200</c:v>
                </c:pt>
                <c:pt idx="2502">
                  <c:v>500400</c:v>
                </c:pt>
                <c:pt idx="2503">
                  <c:v>500600</c:v>
                </c:pt>
                <c:pt idx="2504">
                  <c:v>500800</c:v>
                </c:pt>
                <c:pt idx="2505">
                  <c:v>501000</c:v>
                </c:pt>
                <c:pt idx="2506">
                  <c:v>501200</c:v>
                </c:pt>
                <c:pt idx="2507">
                  <c:v>501400</c:v>
                </c:pt>
                <c:pt idx="2508">
                  <c:v>501600</c:v>
                </c:pt>
                <c:pt idx="2509">
                  <c:v>501800</c:v>
                </c:pt>
                <c:pt idx="2510">
                  <c:v>502000</c:v>
                </c:pt>
                <c:pt idx="2511">
                  <c:v>502200</c:v>
                </c:pt>
                <c:pt idx="2512">
                  <c:v>502400</c:v>
                </c:pt>
                <c:pt idx="2513">
                  <c:v>502600</c:v>
                </c:pt>
                <c:pt idx="2514">
                  <c:v>502800</c:v>
                </c:pt>
                <c:pt idx="2515">
                  <c:v>503000</c:v>
                </c:pt>
                <c:pt idx="2516">
                  <c:v>503200</c:v>
                </c:pt>
                <c:pt idx="2517">
                  <c:v>503400</c:v>
                </c:pt>
                <c:pt idx="2518">
                  <c:v>503600</c:v>
                </c:pt>
                <c:pt idx="2519">
                  <c:v>503800</c:v>
                </c:pt>
                <c:pt idx="2520">
                  <c:v>504000</c:v>
                </c:pt>
                <c:pt idx="2521">
                  <c:v>504200</c:v>
                </c:pt>
                <c:pt idx="2522">
                  <c:v>504400</c:v>
                </c:pt>
                <c:pt idx="2523">
                  <c:v>504600</c:v>
                </c:pt>
                <c:pt idx="2524">
                  <c:v>504800</c:v>
                </c:pt>
                <c:pt idx="2525">
                  <c:v>505000</c:v>
                </c:pt>
                <c:pt idx="2526">
                  <c:v>505200</c:v>
                </c:pt>
                <c:pt idx="2527">
                  <c:v>505400</c:v>
                </c:pt>
                <c:pt idx="2528">
                  <c:v>505600</c:v>
                </c:pt>
                <c:pt idx="2529">
                  <c:v>505800</c:v>
                </c:pt>
                <c:pt idx="2530">
                  <c:v>506000</c:v>
                </c:pt>
                <c:pt idx="2531">
                  <c:v>506200</c:v>
                </c:pt>
                <c:pt idx="2532">
                  <c:v>506400</c:v>
                </c:pt>
                <c:pt idx="2533">
                  <c:v>506600</c:v>
                </c:pt>
                <c:pt idx="2534">
                  <c:v>506800</c:v>
                </c:pt>
                <c:pt idx="2535">
                  <c:v>507000</c:v>
                </c:pt>
                <c:pt idx="2536">
                  <c:v>507200</c:v>
                </c:pt>
                <c:pt idx="2537">
                  <c:v>507400</c:v>
                </c:pt>
                <c:pt idx="2538">
                  <c:v>507600</c:v>
                </c:pt>
                <c:pt idx="2539">
                  <c:v>507800</c:v>
                </c:pt>
                <c:pt idx="2540">
                  <c:v>508000</c:v>
                </c:pt>
                <c:pt idx="2541">
                  <c:v>508200</c:v>
                </c:pt>
                <c:pt idx="2542">
                  <c:v>508400</c:v>
                </c:pt>
                <c:pt idx="2543">
                  <c:v>508600</c:v>
                </c:pt>
                <c:pt idx="2544">
                  <c:v>508800</c:v>
                </c:pt>
                <c:pt idx="2545">
                  <c:v>509000</c:v>
                </c:pt>
                <c:pt idx="2546">
                  <c:v>509200</c:v>
                </c:pt>
                <c:pt idx="2547">
                  <c:v>509400</c:v>
                </c:pt>
                <c:pt idx="2548">
                  <c:v>509600</c:v>
                </c:pt>
                <c:pt idx="2549">
                  <c:v>509800</c:v>
                </c:pt>
                <c:pt idx="2550">
                  <c:v>510000</c:v>
                </c:pt>
                <c:pt idx="2551">
                  <c:v>510200</c:v>
                </c:pt>
                <c:pt idx="2552">
                  <c:v>510400</c:v>
                </c:pt>
                <c:pt idx="2553">
                  <c:v>510600</c:v>
                </c:pt>
                <c:pt idx="2554">
                  <c:v>510800</c:v>
                </c:pt>
                <c:pt idx="2555">
                  <c:v>511000</c:v>
                </c:pt>
                <c:pt idx="2556">
                  <c:v>511200</c:v>
                </c:pt>
                <c:pt idx="2557">
                  <c:v>511400</c:v>
                </c:pt>
                <c:pt idx="2558">
                  <c:v>511600</c:v>
                </c:pt>
                <c:pt idx="2559">
                  <c:v>511800</c:v>
                </c:pt>
                <c:pt idx="2560">
                  <c:v>512000</c:v>
                </c:pt>
                <c:pt idx="2561">
                  <c:v>512200</c:v>
                </c:pt>
                <c:pt idx="2562">
                  <c:v>512400</c:v>
                </c:pt>
                <c:pt idx="2563">
                  <c:v>512600</c:v>
                </c:pt>
                <c:pt idx="2564">
                  <c:v>512800</c:v>
                </c:pt>
                <c:pt idx="2565">
                  <c:v>513000</c:v>
                </c:pt>
                <c:pt idx="2566">
                  <c:v>513200</c:v>
                </c:pt>
                <c:pt idx="2567">
                  <c:v>513400</c:v>
                </c:pt>
                <c:pt idx="2568">
                  <c:v>513600</c:v>
                </c:pt>
                <c:pt idx="2569">
                  <c:v>513800</c:v>
                </c:pt>
                <c:pt idx="2570">
                  <c:v>514000</c:v>
                </c:pt>
                <c:pt idx="2571">
                  <c:v>514200</c:v>
                </c:pt>
                <c:pt idx="2572">
                  <c:v>514400</c:v>
                </c:pt>
                <c:pt idx="2573">
                  <c:v>514600</c:v>
                </c:pt>
                <c:pt idx="2574">
                  <c:v>514800</c:v>
                </c:pt>
                <c:pt idx="2575">
                  <c:v>515000</c:v>
                </c:pt>
                <c:pt idx="2576">
                  <c:v>515200</c:v>
                </c:pt>
                <c:pt idx="2577">
                  <c:v>515400</c:v>
                </c:pt>
                <c:pt idx="2578">
                  <c:v>515600</c:v>
                </c:pt>
                <c:pt idx="2579">
                  <c:v>515800</c:v>
                </c:pt>
                <c:pt idx="2580">
                  <c:v>516000</c:v>
                </c:pt>
                <c:pt idx="2581">
                  <c:v>516200</c:v>
                </c:pt>
                <c:pt idx="2582">
                  <c:v>516400</c:v>
                </c:pt>
                <c:pt idx="2583">
                  <c:v>516600</c:v>
                </c:pt>
                <c:pt idx="2584">
                  <c:v>516800</c:v>
                </c:pt>
                <c:pt idx="2585">
                  <c:v>517000</c:v>
                </c:pt>
                <c:pt idx="2586">
                  <c:v>517200</c:v>
                </c:pt>
                <c:pt idx="2587">
                  <c:v>517400</c:v>
                </c:pt>
                <c:pt idx="2588">
                  <c:v>517600</c:v>
                </c:pt>
                <c:pt idx="2589">
                  <c:v>517800</c:v>
                </c:pt>
                <c:pt idx="2590">
                  <c:v>518000</c:v>
                </c:pt>
                <c:pt idx="2591">
                  <c:v>518200</c:v>
                </c:pt>
                <c:pt idx="2592">
                  <c:v>518400</c:v>
                </c:pt>
                <c:pt idx="2593">
                  <c:v>518600</c:v>
                </c:pt>
                <c:pt idx="2594">
                  <c:v>518800</c:v>
                </c:pt>
                <c:pt idx="2595">
                  <c:v>519000</c:v>
                </c:pt>
                <c:pt idx="2596">
                  <c:v>519200</c:v>
                </c:pt>
                <c:pt idx="2597">
                  <c:v>519400</c:v>
                </c:pt>
                <c:pt idx="2598">
                  <c:v>519600</c:v>
                </c:pt>
                <c:pt idx="2599">
                  <c:v>519800</c:v>
                </c:pt>
                <c:pt idx="2600">
                  <c:v>520000</c:v>
                </c:pt>
                <c:pt idx="2601">
                  <c:v>520200</c:v>
                </c:pt>
                <c:pt idx="2602">
                  <c:v>520400</c:v>
                </c:pt>
                <c:pt idx="2603">
                  <c:v>520600</c:v>
                </c:pt>
                <c:pt idx="2604">
                  <c:v>520800</c:v>
                </c:pt>
                <c:pt idx="2605">
                  <c:v>521000</c:v>
                </c:pt>
                <c:pt idx="2606">
                  <c:v>521200</c:v>
                </c:pt>
                <c:pt idx="2607">
                  <c:v>521400</c:v>
                </c:pt>
                <c:pt idx="2608">
                  <c:v>521600</c:v>
                </c:pt>
                <c:pt idx="2609">
                  <c:v>521800</c:v>
                </c:pt>
                <c:pt idx="2610">
                  <c:v>522000</c:v>
                </c:pt>
                <c:pt idx="2611">
                  <c:v>522200</c:v>
                </c:pt>
                <c:pt idx="2612">
                  <c:v>522400</c:v>
                </c:pt>
                <c:pt idx="2613">
                  <c:v>522600</c:v>
                </c:pt>
                <c:pt idx="2614">
                  <c:v>522800</c:v>
                </c:pt>
                <c:pt idx="2615">
                  <c:v>523000</c:v>
                </c:pt>
                <c:pt idx="2616">
                  <c:v>523200</c:v>
                </c:pt>
                <c:pt idx="2617">
                  <c:v>523400</c:v>
                </c:pt>
                <c:pt idx="2618">
                  <c:v>523600</c:v>
                </c:pt>
                <c:pt idx="2619">
                  <c:v>523800</c:v>
                </c:pt>
                <c:pt idx="2620">
                  <c:v>524000</c:v>
                </c:pt>
                <c:pt idx="2621">
                  <c:v>524200</c:v>
                </c:pt>
                <c:pt idx="2622">
                  <c:v>524400</c:v>
                </c:pt>
                <c:pt idx="2623">
                  <c:v>524600</c:v>
                </c:pt>
                <c:pt idx="2624">
                  <c:v>524800</c:v>
                </c:pt>
                <c:pt idx="2625">
                  <c:v>525000</c:v>
                </c:pt>
                <c:pt idx="2626">
                  <c:v>525200</c:v>
                </c:pt>
                <c:pt idx="2627">
                  <c:v>525400</c:v>
                </c:pt>
                <c:pt idx="2628">
                  <c:v>525600</c:v>
                </c:pt>
                <c:pt idx="2629">
                  <c:v>525800</c:v>
                </c:pt>
                <c:pt idx="2630">
                  <c:v>526000</c:v>
                </c:pt>
                <c:pt idx="2631">
                  <c:v>526200</c:v>
                </c:pt>
                <c:pt idx="2632">
                  <c:v>526400</c:v>
                </c:pt>
                <c:pt idx="2633">
                  <c:v>526600</c:v>
                </c:pt>
                <c:pt idx="2634">
                  <c:v>526800</c:v>
                </c:pt>
                <c:pt idx="2635">
                  <c:v>527000</c:v>
                </c:pt>
                <c:pt idx="2636">
                  <c:v>527200</c:v>
                </c:pt>
                <c:pt idx="2637">
                  <c:v>527400</c:v>
                </c:pt>
                <c:pt idx="2638">
                  <c:v>527600</c:v>
                </c:pt>
                <c:pt idx="2639">
                  <c:v>527800</c:v>
                </c:pt>
                <c:pt idx="2640">
                  <c:v>528000</c:v>
                </c:pt>
                <c:pt idx="2641">
                  <c:v>528200</c:v>
                </c:pt>
                <c:pt idx="2642">
                  <c:v>528400</c:v>
                </c:pt>
                <c:pt idx="2643">
                  <c:v>528600</c:v>
                </c:pt>
                <c:pt idx="2644">
                  <c:v>528800</c:v>
                </c:pt>
                <c:pt idx="2645">
                  <c:v>529000</c:v>
                </c:pt>
                <c:pt idx="2646">
                  <c:v>529200</c:v>
                </c:pt>
                <c:pt idx="2647">
                  <c:v>529400</c:v>
                </c:pt>
                <c:pt idx="2648">
                  <c:v>529600</c:v>
                </c:pt>
                <c:pt idx="2649">
                  <c:v>529800</c:v>
                </c:pt>
                <c:pt idx="2650">
                  <c:v>530000</c:v>
                </c:pt>
                <c:pt idx="2651">
                  <c:v>530200</c:v>
                </c:pt>
                <c:pt idx="2652">
                  <c:v>530400</c:v>
                </c:pt>
                <c:pt idx="2653">
                  <c:v>530600</c:v>
                </c:pt>
                <c:pt idx="2654">
                  <c:v>530800</c:v>
                </c:pt>
                <c:pt idx="2655">
                  <c:v>531000</c:v>
                </c:pt>
                <c:pt idx="2656">
                  <c:v>531200</c:v>
                </c:pt>
                <c:pt idx="2657">
                  <c:v>531400</c:v>
                </c:pt>
                <c:pt idx="2658">
                  <c:v>531600</c:v>
                </c:pt>
                <c:pt idx="2659">
                  <c:v>531800</c:v>
                </c:pt>
                <c:pt idx="2660">
                  <c:v>532000</c:v>
                </c:pt>
                <c:pt idx="2661">
                  <c:v>532200</c:v>
                </c:pt>
                <c:pt idx="2662">
                  <c:v>532400</c:v>
                </c:pt>
                <c:pt idx="2663">
                  <c:v>532600</c:v>
                </c:pt>
                <c:pt idx="2664">
                  <c:v>532800</c:v>
                </c:pt>
                <c:pt idx="2665">
                  <c:v>533000</c:v>
                </c:pt>
                <c:pt idx="2666">
                  <c:v>533200</c:v>
                </c:pt>
                <c:pt idx="2667">
                  <c:v>533400</c:v>
                </c:pt>
                <c:pt idx="2668">
                  <c:v>533600</c:v>
                </c:pt>
                <c:pt idx="2669">
                  <c:v>533800</c:v>
                </c:pt>
                <c:pt idx="2670">
                  <c:v>534000</c:v>
                </c:pt>
                <c:pt idx="2671">
                  <c:v>534200</c:v>
                </c:pt>
                <c:pt idx="2672">
                  <c:v>534400</c:v>
                </c:pt>
                <c:pt idx="2673">
                  <c:v>534600</c:v>
                </c:pt>
                <c:pt idx="2674">
                  <c:v>534800</c:v>
                </c:pt>
                <c:pt idx="2675">
                  <c:v>535000</c:v>
                </c:pt>
                <c:pt idx="2676">
                  <c:v>535200</c:v>
                </c:pt>
                <c:pt idx="2677">
                  <c:v>535400</c:v>
                </c:pt>
                <c:pt idx="2678">
                  <c:v>535600</c:v>
                </c:pt>
                <c:pt idx="2679">
                  <c:v>535800</c:v>
                </c:pt>
                <c:pt idx="2680">
                  <c:v>536000</c:v>
                </c:pt>
                <c:pt idx="2681">
                  <c:v>536200</c:v>
                </c:pt>
                <c:pt idx="2682">
                  <c:v>536400</c:v>
                </c:pt>
                <c:pt idx="2683">
                  <c:v>536600</c:v>
                </c:pt>
                <c:pt idx="2684">
                  <c:v>536800</c:v>
                </c:pt>
                <c:pt idx="2685">
                  <c:v>537000</c:v>
                </c:pt>
                <c:pt idx="2686">
                  <c:v>537200</c:v>
                </c:pt>
                <c:pt idx="2687">
                  <c:v>537400</c:v>
                </c:pt>
                <c:pt idx="2688">
                  <c:v>537600</c:v>
                </c:pt>
                <c:pt idx="2689">
                  <c:v>537800</c:v>
                </c:pt>
                <c:pt idx="2690">
                  <c:v>538000</c:v>
                </c:pt>
                <c:pt idx="2691">
                  <c:v>538200</c:v>
                </c:pt>
                <c:pt idx="2692">
                  <c:v>538400</c:v>
                </c:pt>
                <c:pt idx="2693">
                  <c:v>538600</c:v>
                </c:pt>
                <c:pt idx="2694">
                  <c:v>538800</c:v>
                </c:pt>
                <c:pt idx="2695">
                  <c:v>539000</c:v>
                </c:pt>
                <c:pt idx="2696">
                  <c:v>539200</c:v>
                </c:pt>
                <c:pt idx="2697">
                  <c:v>539400</c:v>
                </c:pt>
                <c:pt idx="2698">
                  <c:v>539600</c:v>
                </c:pt>
                <c:pt idx="2699">
                  <c:v>539800</c:v>
                </c:pt>
                <c:pt idx="2700">
                  <c:v>540000</c:v>
                </c:pt>
                <c:pt idx="2701">
                  <c:v>540200</c:v>
                </c:pt>
                <c:pt idx="2702">
                  <c:v>540400</c:v>
                </c:pt>
                <c:pt idx="2703">
                  <c:v>540600</c:v>
                </c:pt>
                <c:pt idx="2704">
                  <c:v>540800</c:v>
                </c:pt>
                <c:pt idx="2705">
                  <c:v>541000</c:v>
                </c:pt>
                <c:pt idx="2706">
                  <c:v>541200</c:v>
                </c:pt>
                <c:pt idx="2707">
                  <c:v>541400</c:v>
                </c:pt>
                <c:pt idx="2708">
                  <c:v>541600</c:v>
                </c:pt>
                <c:pt idx="2709">
                  <c:v>541800</c:v>
                </c:pt>
                <c:pt idx="2710">
                  <c:v>542000</c:v>
                </c:pt>
                <c:pt idx="2711">
                  <c:v>542200</c:v>
                </c:pt>
                <c:pt idx="2712">
                  <c:v>542400</c:v>
                </c:pt>
                <c:pt idx="2713">
                  <c:v>542600</c:v>
                </c:pt>
                <c:pt idx="2714">
                  <c:v>542800</c:v>
                </c:pt>
                <c:pt idx="2715">
                  <c:v>543000</c:v>
                </c:pt>
                <c:pt idx="2716">
                  <c:v>543200</c:v>
                </c:pt>
                <c:pt idx="2717">
                  <c:v>543400</c:v>
                </c:pt>
                <c:pt idx="2718">
                  <c:v>543600</c:v>
                </c:pt>
                <c:pt idx="2719">
                  <c:v>543800</c:v>
                </c:pt>
                <c:pt idx="2720">
                  <c:v>544000</c:v>
                </c:pt>
                <c:pt idx="2721">
                  <c:v>544200</c:v>
                </c:pt>
                <c:pt idx="2722">
                  <c:v>544400</c:v>
                </c:pt>
                <c:pt idx="2723">
                  <c:v>544600</c:v>
                </c:pt>
                <c:pt idx="2724">
                  <c:v>544800</c:v>
                </c:pt>
                <c:pt idx="2725">
                  <c:v>545000</c:v>
                </c:pt>
                <c:pt idx="2726">
                  <c:v>545200</c:v>
                </c:pt>
                <c:pt idx="2727">
                  <c:v>545400</c:v>
                </c:pt>
                <c:pt idx="2728">
                  <c:v>545600</c:v>
                </c:pt>
                <c:pt idx="2729">
                  <c:v>545800</c:v>
                </c:pt>
                <c:pt idx="2730">
                  <c:v>546000</c:v>
                </c:pt>
                <c:pt idx="2731">
                  <c:v>546200</c:v>
                </c:pt>
                <c:pt idx="2732">
                  <c:v>546400</c:v>
                </c:pt>
                <c:pt idx="2733">
                  <c:v>546600</c:v>
                </c:pt>
                <c:pt idx="2734">
                  <c:v>546800</c:v>
                </c:pt>
                <c:pt idx="2735">
                  <c:v>547000</c:v>
                </c:pt>
                <c:pt idx="2736">
                  <c:v>547200</c:v>
                </c:pt>
                <c:pt idx="2737">
                  <c:v>547400</c:v>
                </c:pt>
                <c:pt idx="2738">
                  <c:v>547600</c:v>
                </c:pt>
                <c:pt idx="2739">
                  <c:v>547800</c:v>
                </c:pt>
                <c:pt idx="2740">
                  <c:v>548000</c:v>
                </c:pt>
                <c:pt idx="2741">
                  <c:v>548200</c:v>
                </c:pt>
                <c:pt idx="2742">
                  <c:v>548400</c:v>
                </c:pt>
                <c:pt idx="2743">
                  <c:v>548600</c:v>
                </c:pt>
                <c:pt idx="2744">
                  <c:v>548800</c:v>
                </c:pt>
                <c:pt idx="2745">
                  <c:v>549000</c:v>
                </c:pt>
                <c:pt idx="2746">
                  <c:v>549200</c:v>
                </c:pt>
                <c:pt idx="2747">
                  <c:v>549400</c:v>
                </c:pt>
                <c:pt idx="2748">
                  <c:v>549600</c:v>
                </c:pt>
                <c:pt idx="2749">
                  <c:v>549800</c:v>
                </c:pt>
                <c:pt idx="2750">
                  <c:v>550000</c:v>
                </c:pt>
                <c:pt idx="2751">
                  <c:v>550200</c:v>
                </c:pt>
                <c:pt idx="2752">
                  <c:v>550400</c:v>
                </c:pt>
                <c:pt idx="2753">
                  <c:v>550600</c:v>
                </c:pt>
                <c:pt idx="2754">
                  <c:v>550800</c:v>
                </c:pt>
                <c:pt idx="2755">
                  <c:v>551000</c:v>
                </c:pt>
                <c:pt idx="2756">
                  <c:v>551200</c:v>
                </c:pt>
                <c:pt idx="2757">
                  <c:v>551400</c:v>
                </c:pt>
                <c:pt idx="2758">
                  <c:v>551600</c:v>
                </c:pt>
                <c:pt idx="2759">
                  <c:v>551800</c:v>
                </c:pt>
                <c:pt idx="2760">
                  <c:v>552000</c:v>
                </c:pt>
                <c:pt idx="2761">
                  <c:v>552200</c:v>
                </c:pt>
                <c:pt idx="2762">
                  <c:v>552400</c:v>
                </c:pt>
                <c:pt idx="2763">
                  <c:v>552600</c:v>
                </c:pt>
                <c:pt idx="2764">
                  <c:v>552800</c:v>
                </c:pt>
                <c:pt idx="2765">
                  <c:v>553000</c:v>
                </c:pt>
                <c:pt idx="2766">
                  <c:v>553200</c:v>
                </c:pt>
                <c:pt idx="2767">
                  <c:v>553400</c:v>
                </c:pt>
                <c:pt idx="2768">
                  <c:v>553600</c:v>
                </c:pt>
                <c:pt idx="2769">
                  <c:v>553800</c:v>
                </c:pt>
                <c:pt idx="2770">
                  <c:v>554000</c:v>
                </c:pt>
                <c:pt idx="2771">
                  <c:v>554200</c:v>
                </c:pt>
                <c:pt idx="2772">
                  <c:v>554400</c:v>
                </c:pt>
                <c:pt idx="2773">
                  <c:v>554600</c:v>
                </c:pt>
                <c:pt idx="2774">
                  <c:v>554800</c:v>
                </c:pt>
                <c:pt idx="2775">
                  <c:v>555000</c:v>
                </c:pt>
                <c:pt idx="2776">
                  <c:v>555200</c:v>
                </c:pt>
                <c:pt idx="2777">
                  <c:v>555400</c:v>
                </c:pt>
                <c:pt idx="2778">
                  <c:v>555600</c:v>
                </c:pt>
                <c:pt idx="2779">
                  <c:v>555800</c:v>
                </c:pt>
                <c:pt idx="2780">
                  <c:v>556000</c:v>
                </c:pt>
                <c:pt idx="2781">
                  <c:v>556200</c:v>
                </c:pt>
                <c:pt idx="2782">
                  <c:v>556400</c:v>
                </c:pt>
                <c:pt idx="2783">
                  <c:v>556600</c:v>
                </c:pt>
                <c:pt idx="2784">
                  <c:v>556800</c:v>
                </c:pt>
                <c:pt idx="2785">
                  <c:v>557000</c:v>
                </c:pt>
                <c:pt idx="2786">
                  <c:v>557200</c:v>
                </c:pt>
                <c:pt idx="2787">
                  <c:v>557400</c:v>
                </c:pt>
                <c:pt idx="2788">
                  <c:v>557600</c:v>
                </c:pt>
                <c:pt idx="2789">
                  <c:v>557800</c:v>
                </c:pt>
                <c:pt idx="2790">
                  <c:v>558000</c:v>
                </c:pt>
                <c:pt idx="2791">
                  <c:v>558200</c:v>
                </c:pt>
                <c:pt idx="2792">
                  <c:v>558400</c:v>
                </c:pt>
                <c:pt idx="2793">
                  <c:v>558600</c:v>
                </c:pt>
                <c:pt idx="2794">
                  <c:v>558800</c:v>
                </c:pt>
                <c:pt idx="2795">
                  <c:v>559000</c:v>
                </c:pt>
                <c:pt idx="2796">
                  <c:v>559200</c:v>
                </c:pt>
                <c:pt idx="2797">
                  <c:v>559400</c:v>
                </c:pt>
                <c:pt idx="2798">
                  <c:v>559600</c:v>
                </c:pt>
                <c:pt idx="2799">
                  <c:v>559800</c:v>
                </c:pt>
                <c:pt idx="2800">
                  <c:v>560000</c:v>
                </c:pt>
                <c:pt idx="2801">
                  <c:v>560200</c:v>
                </c:pt>
                <c:pt idx="2802">
                  <c:v>560400</c:v>
                </c:pt>
                <c:pt idx="2803">
                  <c:v>560600</c:v>
                </c:pt>
                <c:pt idx="2804">
                  <c:v>560800</c:v>
                </c:pt>
                <c:pt idx="2805">
                  <c:v>561000</c:v>
                </c:pt>
                <c:pt idx="2806">
                  <c:v>561200</c:v>
                </c:pt>
                <c:pt idx="2807">
                  <c:v>561400</c:v>
                </c:pt>
                <c:pt idx="2808">
                  <c:v>561600</c:v>
                </c:pt>
                <c:pt idx="2809">
                  <c:v>561800</c:v>
                </c:pt>
                <c:pt idx="2810">
                  <c:v>562000</c:v>
                </c:pt>
                <c:pt idx="2811">
                  <c:v>562200</c:v>
                </c:pt>
                <c:pt idx="2812">
                  <c:v>562400</c:v>
                </c:pt>
                <c:pt idx="2813">
                  <c:v>562600</c:v>
                </c:pt>
                <c:pt idx="2814">
                  <c:v>562800</c:v>
                </c:pt>
                <c:pt idx="2815">
                  <c:v>563000</c:v>
                </c:pt>
                <c:pt idx="2816">
                  <c:v>563200</c:v>
                </c:pt>
                <c:pt idx="2817">
                  <c:v>563400</c:v>
                </c:pt>
                <c:pt idx="2818">
                  <c:v>563600</c:v>
                </c:pt>
                <c:pt idx="2819">
                  <c:v>563800</c:v>
                </c:pt>
                <c:pt idx="2820">
                  <c:v>564000</c:v>
                </c:pt>
                <c:pt idx="2821">
                  <c:v>564200</c:v>
                </c:pt>
                <c:pt idx="2822">
                  <c:v>564400</c:v>
                </c:pt>
                <c:pt idx="2823">
                  <c:v>564600</c:v>
                </c:pt>
                <c:pt idx="2824">
                  <c:v>564800</c:v>
                </c:pt>
                <c:pt idx="2825">
                  <c:v>565000</c:v>
                </c:pt>
                <c:pt idx="2826">
                  <c:v>565200</c:v>
                </c:pt>
                <c:pt idx="2827">
                  <c:v>565400</c:v>
                </c:pt>
                <c:pt idx="2828">
                  <c:v>565600</c:v>
                </c:pt>
                <c:pt idx="2829">
                  <c:v>565800</c:v>
                </c:pt>
                <c:pt idx="2830">
                  <c:v>566000</c:v>
                </c:pt>
                <c:pt idx="2831">
                  <c:v>566200</c:v>
                </c:pt>
                <c:pt idx="2832">
                  <c:v>566400</c:v>
                </c:pt>
                <c:pt idx="2833">
                  <c:v>566600</c:v>
                </c:pt>
                <c:pt idx="2834">
                  <c:v>566800</c:v>
                </c:pt>
                <c:pt idx="2835">
                  <c:v>567000</c:v>
                </c:pt>
                <c:pt idx="2836">
                  <c:v>567200</c:v>
                </c:pt>
                <c:pt idx="2837">
                  <c:v>567400</c:v>
                </c:pt>
                <c:pt idx="2838">
                  <c:v>567600</c:v>
                </c:pt>
                <c:pt idx="2839">
                  <c:v>567800</c:v>
                </c:pt>
                <c:pt idx="2840">
                  <c:v>568000</c:v>
                </c:pt>
                <c:pt idx="2841">
                  <c:v>568200</c:v>
                </c:pt>
                <c:pt idx="2842">
                  <c:v>568400</c:v>
                </c:pt>
                <c:pt idx="2843">
                  <c:v>568600</c:v>
                </c:pt>
                <c:pt idx="2844">
                  <c:v>568800</c:v>
                </c:pt>
                <c:pt idx="2845">
                  <c:v>569000</c:v>
                </c:pt>
                <c:pt idx="2846">
                  <c:v>569200</c:v>
                </c:pt>
                <c:pt idx="2847">
                  <c:v>569400</c:v>
                </c:pt>
                <c:pt idx="2848">
                  <c:v>569600</c:v>
                </c:pt>
                <c:pt idx="2849">
                  <c:v>569800</c:v>
                </c:pt>
                <c:pt idx="2850">
                  <c:v>570000</c:v>
                </c:pt>
                <c:pt idx="2851">
                  <c:v>570200</c:v>
                </c:pt>
                <c:pt idx="2852">
                  <c:v>570400</c:v>
                </c:pt>
                <c:pt idx="2853">
                  <c:v>570600</c:v>
                </c:pt>
                <c:pt idx="2854">
                  <c:v>570800</c:v>
                </c:pt>
                <c:pt idx="2855">
                  <c:v>571000</c:v>
                </c:pt>
                <c:pt idx="2856">
                  <c:v>571200</c:v>
                </c:pt>
                <c:pt idx="2857">
                  <c:v>571400</c:v>
                </c:pt>
                <c:pt idx="2858">
                  <c:v>571600</c:v>
                </c:pt>
                <c:pt idx="2859">
                  <c:v>571800</c:v>
                </c:pt>
                <c:pt idx="2860">
                  <c:v>572000</c:v>
                </c:pt>
                <c:pt idx="2861">
                  <c:v>572200</c:v>
                </c:pt>
                <c:pt idx="2862">
                  <c:v>572400</c:v>
                </c:pt>
                <c:pt idx="2863">
                  <c:v>572600</c:v>
                </c:pt>
                <c:pt idx="2864">
                  <c:v>572800</c:v>
                </c:pt>
                <c:pt idx="2865">
                  <c:v>573000</c:v>
                </c:pt>
                <c:pt idx="2866">
                  <c:v>573200</c:v>
                </c:pt>
                <c:pt idx="2867">
                  <c:v>573400</c:v>
                </c:pt>
                <c:pt idx="2868">
                  <c:v>573600</c:v>
                </c:pt>
                <c:pt idx="2869">
                  <c:v>573800</c:v>
                </c:pt>
                <c:pt idx="2870">
                  <c:v>574000</c:v>
                </c:pt>
                <c:pt idx="2871">
                  <c:v>574200</c:v>
                </c:pt>
                <c:pt idx="2872">
                  <c:v>574400</c:v>
                </c:pt>
                <c:pt idx="2873">
                  <c:v>574600</c:v>
                </c:pt>
                <c:pt idx="2874">
                  <c:v>574800</c:v>
                </c:pt>
                <c:pt idx="2875">
                  <c:v>575000</c:v>
                </c:pt>
                <c:pt idx="2876">
                  <c:v>575200</c:v>
                </c:pt>
                <c:pt idx="2877">
                  <c:v>575400</c:v>
                </c:pt>
                <c:pt idx="2878">
                  <c:v>575600</c:v>
                </c:pt>
                <c:pt idx="2879">
                  <c:v>575800</c:v>
                </c:pt>
                <c:pt idx="2880">
                  <c:v>576000</c:v>
                </c:pt>
                <c:pt idx="2881">
                  <c:v>576200</c:v>
                </c:pt>
                <c:pt idx="2882">
                  <c:v>576400</c:v>
                </c:pt>
                <c:pt idx="2883">
                  <c:v>576600</c:v>
                </c:pt>
                <c:pt idx="2884">
                  <c:v>576800</c:v>
                </c:pt>
                <c:pt idx="2885">
                  <c:v>577000</c:v>
                </c:pt>
                <c:pt idx="2886">
                  <c:v>577200</c:v>
                </c:pt>
                <c:pt idx="2887">
                  <c:v>577400</c:v>
                </c:pt>
                <c:pt idx="2888">
                  <c:v>577600</c:v>
                </c:pt>
                <c:pt idx="2889">
                  <c:v>577800</c:v>
                </c:pt>
                <c:pt idx="2890">
                  <c:v>578000</c:v>
                </c:pt>
                <c:pt idx="2891">
                  <c:v>578200</c:v>
                </c:pt>
                <c:pt idx="2892">
                  <c:v>578400</c:v>
                </c:pt>
                <c:pt idx="2893">
                  <c:v>578600</c:v>
                </c:pt>
                <c:pt idx="2894">
                  <c:v>578800</c:v>
                </c:pt>
                <c:pt idx="2895">
                  <c:v>579000</c:v>
                </c:pt>
                <c:pt idx="2896">
                  <c:v>579200</c:v>
                </c:pt>
                <c:pt idx="2897">
                  <c:v>579400</c:v>
                </c:pt>
                <c:pt idx="2898">
                  <c:v>579600</c:v>
                </c:pt>
                <c:pt idx="2899">
                  <c:v>579800</c:v>
                </c:pt>
                <c:pt idx="2900">
                  <c:v>580000</c:v>
                </c:pt>
                <c:pt idx="2901">
                  <c:v>580200</c:v>
                </c:pt>
                <c:pt idx="2902">
                  <c:v>580400</c:v>
                </c:pt>
                <c:pt idx="2903">
                  <c:v>580600</c:v>
                </c:pt>
                <c:pt idx="2904">
                  <c:v>580800</c:v>
                </c:pt>
                <c:pt idx="2905">
                  <c:v>581000</c:v>
                </c:pt>
                <c:pt idx="2906">
                  <c:v>581200</c:v>
                </c:pt>
                <c:pt idx="2907">
                  <c:v>581400</c:v>
                </c:pt>
                <c:pt idx="2908">
                  <c:v>581600</c:v>
                </c:pt>
                <c:pt idx="2909">
                  <c:v>581800</c:v>
                </c:pt>
                <c:pt idx="2910">
                  <c:v>582000</c:v>
                </c:pt>
                <c:pt idx="2911">
                  <c:v>582200</c:v>
                </c:pt>
                <c:pt idx="2912">
                  <c:v>582400</c:v>
                </c:pt>
                <c:pt idx="2913">
                  <c:v>582600</c:v>
                </c:pt>
                <c:pt idx="2914">
                  <c:v>582800</c:v>
                </c:pt>
                <c:pt idx="2915">
                  <c:v>583000</c:v>
                </c:pt>
                <c:pt idx="2916">
                  <c:v>583200</c:v>
                </c:pt>
                <c:pt idx="2917">
                  <c:v>583400</c:v>
                </c:pt>
                <c:pt idx="2918">
                  <c:v>583600</c:v>
                </c:pt>
                <c:pt idx="2919">
                  <c:v>583800</c:v>
                </c:pt>
                <c:pt idx="2920">
                  <c:v>584000</c:v>
                </c:pt>
                <c:pt idx="2921">
                  <c:v>584200</c:v>
                </c:pt>
                <c:pt idx="2922">
                  <c:v>584400</c:v>
                </c:pt>
                <c:pt idx="2923">
                  <c:v>584600</c:v>
                </c:pt>
                <c:pt idx="2924">
                  <c:v>584800</c:v>
                </c:pt>
                <c:pt idx="2925">
                  <c:v>585000</c:v>
                </c:pt>
                <c:pt idx="2926">
                  <c:v>585200</c:v>
                </c:pt>
                <c:pt idx="2927">
                  <c:v>585400</c:v>
                </c:pt>
                <c:pt idx="2928">
                  <c:v>585600</c:v>
                </c:pt>
                <c:pt idx="2929">
                  <c:v>585800</c:v>
                </c:pt>
                <c:pt idx="2930">
                  <c:v>586000</c:v>
                </c:pt>
                <c:pt idx="2931">
                  <c:v>586200</c:v>
                </c:pt>
                <c:pt idx="2932">
                  <c:v>586400</c:v>
                </c:pt>
                <c:pt idx="2933">
                  <c:v>586600</c:v>
                </c:pt>
                <c:pt idx="2934">
                  <c:v>586800</c:v>
                </c:pt>
                <c:pt idx="2935">
                  <c:v>587000</c:v>
                </c:pt>
                <c:pt idx="2936">
                  <c:v>587200</c:v>
                </c:pt>
                <c:pt idx="2937">
                  <c:v>587400</c:v>
                </c:pt>
                <c:pt idx="2938">
                  <c:v>587600</c:v>
                </c:pt>
                <c:pt idx="2939">
                  <c:v>587800</c:v>
                </c:pt>
                <c:pt idx="2940">
                  <c:v>588000</c:v>
                </c:pt>
                <c:pt idx="2941">
                  <c:v>588200</c:v>
                </c:pt>
                <c:pt idx="2942">
                  <c:v>588400</c:v>
                </c:pt>
                <c:pt idx="2943">
                  <c:v>588600</c:v>
                </c:pt>
                <c:pt idx="2944">
                  <c:v>588800</c:v>
                </c:pt>
                <c:pt idx="2945">
                  <c:v>589000</c:v>
                </c:pt>
                <c:pt idx="2946">
                  <c:v>589200</c:v>
                </c:pt>
                <c:pt idx="2947">
                  <c:v>589400</c:v>
                </c:pt>
                <c:pt idx="2948">
                  <c:v>589600</c:v>
                </c:pt>
                <c:pt idx="2949">
                  <c:v>589800</c:v>
                </c:pt>
                <c:pt idx="2950">
                  <c:v>590000</c:v>
                </c:pt>
                <c:pt idx="2951">
                  <c:v>590200</c:v>
                </c:pt>
                <c:pt idx="2952">
                  <c:v>590400</c:v>
                </c:pt>
                <c:pt idx="2953">
                  <c:v>590600</c:v>
                </c:pt>
                <c:pt idx="2954">
                  <c:v>590800</c:v>
                </c:pt>
                <c:pt idx="2955">
                  <c:v>591000</c:v>
                </c:pt>
                <c:pt idx="2956">
                  <c:v>591200</c:v>
                </c:pt>
                <c:pt idx="2957">
                  <c:v>591400</c:v>
                </c:pt>
                <c:pt idx="2958">
                  <c:v>591600</c:v>
                </c:pt>
                <c:pt idx="2959">
                  <c:v>591800</c:v>
                </c:pt>
                <c:pt idx="2960">
                  <c:v>592000</c:v>
                </c:pt>
                <c:pt idx="2961">
                  <c:v>592200</c:v>
                </c:pt>
                <c:pt idx="2962">
                  <c:v>592400</c:v>
                </c:pt>
                <c:pt idx="2963">
                  <c:v>592600</c:v>
                </c:pt>
                <c:pt idx="2964">
                  <c:v>592800</c:v>
                </c:pt>
                <c:pt idx="2965">
                  <c:v>593000</c:v>
                </c:pt>
                <c:pt idx="2966">
                  <c:v>593200</c:v>
                </c:pt>
                <c:pt idx="2967">
                  <c:v>593400</c:v>
                </c:pt>
                <c:pt idx="2968">
                  <c:v>593600</c:v>
                </c:pt>
                <c:pt idx="2969">
                  <c:v>593800</c:v>
                </c:pt>
                <c:pt idx="2970">
                  <c:v>594000</c:v>
                </c:pt>
                <c:pt idx="2971">
                  <c:v>594200</c:v>
                </c:pt>
                <c:pt idx="2972">
                  <c:v>594400</c:v>
                </c:pt>
                <c:pt idx="2973">
                  <c:v>594600</c:v>
                </c:pt>
                <c:pt idx="2974">
                  <c:v>594800</c:v>
                </c:pt>
                <c:pt idx="2975">
                  <c:v>595000</c:v>
                </c:pt>
                <c:pt idx="2976">
                  <c:v>595200</c:v>
                </c:pt>
                <c:pt idx="2977">
                  <c:v>595400</c:v>
                </c:pt>
                <c:pt idx="2978">
                  <c:v>595600</c:v>
                </c:pt>
                <c:pt idx="2979">
                  <c:v>595800</c:v>
                </c:pt>
                <c:pt idx="2980">
                  <c:v>596000</c:v>
                </c:pt>
                <c:pt idx="2981">
                  <c:v>596200</c:v>
                </c:pt>
                <c:pt idx="2982">
                  <c:v>596400</c:v>
                </c:pt>
                <c:pt idx="2983">
                  <c:v>596600</c:v>
                </c:pt>
                <c:pt idx="2984">
                  <c:v>596800</c:v>
                </c:pt>
                <c:pt idx="2985">
                  <c:v>597000</c:v>
                </c:pt>
                <c:pt idx="2986">
                  <c:v>597200</c:v>
                </c:pt>
                <c:pt idx="2987">
                  <c:v>597400</c:v>
                </c:pt>
                <c:pt idx="2988">
                  <c:v>597600</c:v>
                </c:pt>
                <c:pt idx="2989">
                  <c:v>597800</c:v>
                </c:pt>
                <c:pt idx="2990">
                  <c:v>598000</c:v>
                </c:pt>
                <c:pt idx="2991">
                  <c:v>598200</c:v>
                </c:pt>
                <c:pt idx="2992">
                  <c:v>598400</c:v>
                </c:pt>
                <c:pt idx="2993">
                  <c:v>598600</c:v>
                </c:pt>
                <c:pt idx="2994">
                  <c:v>598800</c:v>
                </c:pt>
                <c:pt idx="2995">
                  <c:v>599000</c:v>
                </c:pt>
                <c:pt idx="2996">
                  <c:v>599200</c:v>
                </c:pt>
                <c:pt idx="2997">
                  <c:v>599400</c:v>
                </c:pt>
                <c:pt idx="2998">
                  <c:v>599600</c:v>
                </c:pt>
                <c:pt idx="2999">
                  <c:v>599800</c:v>
                </c:pt>
                <c:pt idx="3000">
                  <c:v>600000</c:v>
                </c:pt>
              </c:numCache>
            </c:numRef>
          </c:yVal>
          <c:smooth val="1"/>
        </c:ser>
        <c:ser>
          <c:idx val="4"/>
          <c:order val="4"/>
          <c:tx>
            <c:v>PE</c:v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star"/>
            <c:size val="6"/>
            <c:spPr>
              <a:noFill/>
              <a:ln w="9525">
                <a:solidFill>
                  <a:schemeClr val="accent5"/>
                </a:solidFill>
                <a:round/>
              </a:ln>
              <a:effectLst/>
            </c:spPr>
          </c:marker>
          <c:dLbls>
            <c:dLbl>
              <c:idx val="0"/>
              <c:layout>
                <c:manualLayout>
                  <c:x val="-0.26332748513387705"/>
                  <c:y val="-8.0200648271401609E-2"/>
                </c:manualLayout>
              </c:layout>
              <c:spPr>
                <a:solidFill>
                  <a:prstClr val="white"/>
                </a:solidFill>
                <a:ln>
                  <a:solidFill>
                    <a:prstClr val="black">
                      <a:lumMod val="25000"/>
                      <a:lumOff val="75000"/>
                    </a:prstClr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MX"/>
                </a:p>
              </c:txPr>
              <c:dLblPos val="r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Hoja2!$E$20</c:f>
              <c:numCache>
                <c:formatCode>_(* #,##0.00_);_(* \(#,##0.00\);_(* "-"??_);_(@_)</c:formatCode>
                <c:ptCount val="1"/>
                <c:pt idx="0">
                  <c:v>1846.1538461538462</c:v>
                </c:pt>
              </c:numCache>
            </c:numRef>
          </c:xVal>
          <c:yVal>
            <c:numRef>
              <c:f>Hoja2!$E$21</c:f>
              <c:numCache>
                <c:formatCode>_("$"* #,##0.00_);_("$"* \(#,##0.00\);_("$"* "-"??_);_(@_)</c:formatCode>
                <c:ptCount val="1"/>
                <c:pt idx="0">
                  <c:v>184615.38461538462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5131520"/>
        <c:axId val="75137792"/>
      </c:scatterChart>
      <c:valAx>
        <c:axId val="7513152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MX"/>
                  <a:t>Unidades vendidas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75137792"/>
        <c:crosses val="autoZero"/>
        <c:crossBetween val="midCat"/>
      </c:valAx>
      <c:valAx>
        <c:axId val="75137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$&quot;* #,##0.00_);_(&quot;$&quot;* \(#,##0.00\);_(&quot;$&quot;* &quot;-&quot;??_);_(@_)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7513152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7A2107-7830-4708-B7C0-3C421E55C5D5}" type="doc">
      <dgm:prSet loTypeId="urn:microsoft.com/office/officeart/2005/8/layout/cycle7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MX"/>
        </a:p>
      </dgm:t>
    </dgm:pt>
    <dgm:pt modelId="{93BF045C-6F04-4CF3-82F3-362E004CFF48}">
      <dgm:prSet phldrT="[Texto]"/>
      <dgm:spPr/>
      <dgm:t>
        <a:bodyPr/>
        <a:lstStyle/>
        <a:p>
          <a:r>
            <a:rPr lang="es-MX" b="1" dirty="0" smtClean="0"/>
            <a:t>Fundación Conserva México IBP</a:t>
          </a:r>
          <a:endParaRPr lang="es-MX" b="1" dirty="0"/>
        </a:p>
      </dgm:t>
    </dgm:pt>
    <dgm:pt modelId="{39FBE295-1EE2-4612-A674-EE55D33D91CB}" type="parTrans" cxnId="{DA71B01D-7B6D-4FC8-97D5-65B53B2FB012}">
      <dgm:prSet/>
      <dgm:spPr/>
      <dgm:t>
        <a:bodyPr/>
        <a:lstStyle/>
        <a:p>
          <a:endParaRPr lang="es-MX"/>
        </a:p>
      </dgm:t>
    </dgm:pt>
    <dgm:pt modelId="{2FD3ACE3-269E-4344-89ED-F983A97687F8}" type="sibTrans" cxnId="{DA71B01D-7B6D-4FC8-97D5-65B53B2FB012}">
      <dgm:prSet/>
      <dgm:spPr/>
      <dgm:t>
        <a:bodyPr/>
        <a:lstStyle/>
        <a:p>
          <a:endParaRPr lang="es-MX"/>
        </a:p>
      </dgm:t>
    </dgm:pt>
    <dgm:pt modelId="{7976347D-32A9-47A4-803E-385B96132C26}">
      <dgm:prSet phldrT="[Texto]"/>
      <dgm:spPr/>
      <dgm:t>
        <a:bodyPr/>
        <a:lstStyle/>
        <a:p>
          <a:r>
            <a:rPr lang="es-MX" dirty="0" smtClean="0"/>
            <a:t>Promotor “Mi Maestro”</a:t>
          </a:r>
          <a:endParaRPr lang="es-MX" dirty="0"/>
        </a:p>
      </dgm:t>
    </dgm:pt>
    <dgm:pt modelId="{31CB4766-1E09-476C-8802-58714F566434}" type="parTrans" cxnId="{E575B69A-7F92-4732-AAF0-C35ED4066E25}">
      <dgm:prSet/>
      <dgm:spPr/>
      <dgm:t>
        <a:bodyPr/>
        <a:lstStyle/>
        <a:p>
          <a:endParaRPr lang="es-MX"/>
        </a:p>
      </dgm:t>
    </dgm:pt>
    <dgm:pt modelId="{9DA03F3C-507C-498C-8D88-63BE890C7376}" type="sibTrans" cxnId="{E575B69A-7F92-4732-AAF0-C35ED4066E25}">
      <dgm:prSet/>
      <dgm:spPr/>
      <dgm:t>
        <a:bodyPr/>
        <a:lstStyle/>
        <a:p>
          <a:endParaRPr lang="es-MX"/>
        </a:p>
      </dgm:t>
    </dgm:pt>
    <dgm:pt modelId="{154C196A-8527-4A63-84F3-B9AFF5279CE8}">
      <dgm:prSet phldrT="[Texto]"/>
      <dgm:spPr/>
      <dgm:t>
        <a:bodyPr/>
        <a:lstStyle/>
        <a:p>
          <a:r>
            <a:rPr lang="es-MX" dirty="0" smtClean="0"/>
            <a:t>Proveedor “Organización las </a:t>
          </a:r>
          <a:r>
            <a:rPr lang="es-MX" dirty="0" err="1" smtClean="0"/>
            <a:t>Cholulas</a:t>
          </a:r>
          <a:r>
            <a:rPr lang="es-MX" dirty="0" smtClean="0"/>
            <a:t>”</a:t>
          </a:r>
          <a:endParaRPr lang="es-MX" dirty="0"/>
        </a:p>
      </dgm:t>
    </dgm:pt>
    <dgm:pt modelId="{18A82FC2-4217-44E7-8E67-227E6A43DFE5}" type="parTrans" cxnId="{99DA2FA0-81D2-4B20-B176-3B0606E15AC4}">
      <dgm:prSet/>
      <dgm:spPr/>
      <dgm:t>
        <a:bodyPr/>
        <a:lstStyle/>
        <a:p>
          <a:endParaRPr lang="es-MX"/>
        </a:p>
      </dgm:t>
    </dgm:pt>
    <dgm:pt modelId="{1733CFAC-552C-4D09-8DC7-62F9F78531B5}" type="sibTrans" cxnId="{99DA2FA0-81D2-4B20-B176-3B0606E15AC4}">
      <dgm:prSet/>
      <dgm:spPr/>
      <dgm:t>
        <a:bodyPr/>
        <a:lstStyle/>
        <a:p>
          <a:endParaRPr lang="es-MX"/>
        </a:p>
      </dgm:t>
    </dgm:pt>
    <dgm:pt modelId="{B160B13B-0B4F-494D-84AA-6F56FE71F2C4}" type="pres">
      <dgm:prSet presAssocID="{A87A2107-7830-4708-B7C0-3C421E55C5D5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MX"/>
        </a:p>
      </dgm:t>
    </dgm:pt>
    <dgm:pt modelId="{02EF53A6-6A29-45F5-8796-B8CCD6101298}" type="pres">
      <dgm:prSet presAssocID="{93BF045C-6F04-4CF3-82F3-362E004CFF48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96FAF9EE-709F-4C1C-8942-5F8A4159DF10}" type="pres">
      <dgm:prSet presAssocID="{2FD3ACE3-269E-4344-89ED-F983A97687F8}" presName="sibTrans" presStyleLbl="sibTrans2D1" presStyleIdx="0" presStyleCnt="3"/>
      <dgm:spPr/>
      <dgm:t>
        <a:bodyPr/>
        <a:lstStyle/>
        <a:p>
          <a:endParaRPr lang="es-MX"/>
        </a:p>
      </dgm:t>
    </dgm:pt>
    <dgm:pt modelId="{B9CE2A56-3A63-4D69-9A33-E188B44AA832}" type="pres">
      <dgm:prSet presAssocID="{2FD3ACE3-269E-4344-89ED-F983A97687F8}" presName="connectorText" presStyleLbl="sibTrans2D1" presStyleIdx="0" presStyleCnt="3"/>
      <dgm:spPr/>
      <dgm:t>
        <a:bodyPr/>
        <a:lstStyle/>
        <a:p>
          <a:endParaRPr lang="es-MX"/>
        </a:p>
      </dgm:t>
    </dgm:pt>
    <dgm:pt modelId="{EB6EB8D0-B8F2-472D-86CB-05A8543914A1}" type="pres">
      <dgm:prSet presAssocID="{7976347D-32A9-47A4-803E-385B96132C26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3C69DCC2-CA07-4F55-8795-9A9CB6D1020B}" type="pres">
      <dgm:prSet presAssocID="{9DA03F3C-507C-498C-8D88-63BE890C7376}" presName="sibTrans" presStyleLbl="sibTrans2D1" presStyleIdx="1" presStyleCnt="3"/>
      <dgm:spPr/>
      <dgm:t>
        <a:bodyPr/>
        <a:lstStyle/>
        <a:p>
          <a:endParaRPr lang="es-MX"/>
        </a:p>
      </dgm:t>
    </dgm:pt>
    <dgm:pt modelId="{EDFE3AE8-7C00-4EAE-9E0B-145874CEAD07}" type="pres">
      <dgm:prSet presAssocID="{9DA03F3C-507C-498C-8D88-63BE890C7376}" presName="connectorText" presStyleLbl="sibTrans2D1" presStyleIdx="1" presStyleCnt="3"/>
      <dgm:spPr/>
      <dgm:t>
        <a:bodyPr/>
        <a:lstStyle/>
        <a:p>
          <a:endParaRPr lang="es-MX"/>
        </a:p>
      </dgm:t>
    </dgm:pt>
    <dgm:pt modelId="{7C80540D-5273-4625-A1E3-23C327E2426A}" type="pres">
      <dgm:prSet presAssocID="{154C196A-8527-4A63-84F3-B9AFF5279CE8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6438F2E3-59FA-49EC-9C50-581E518EC6C0}" type="pres">
      <dgm:prSet presAssocID="{1733CFAC-552C-4D09-8DC7-62F9F78531B5}" presName="sibTrans" presStyleLbl="sibTrans2D1" presStyleIdx="2" presStyleCnt="3"/>
      <dgm:spPr/>
      <dgm:t>
        <a:bodyPr/>
        <a:lstStyle/>
        <a:p>
          <a:endParaRPr lang="es-MX"/>
        </a:p>
      </dgm:t>
    </dgm:pt>
    <dgm:pt modelId="{4C948B16-A752-4AB8-8670-E54010F09993}" type="pres">
      <dgm:prSet presAssocID="{1733CFAC-552C-4D09-8DC7-62F9F78531B5}" presName="connectorText" presStyleLbl="sibTrans2D1" presStyleIdx="2" presStyleCnt="3"/>
      <dgm:spPr/>
      <dgm:t>
        <a:bodyPr/>
        <a:lstStyle/>
        <a:p>
          <a:endParaRPr lang="es-MX"/>
        </a:p>
      </dgm:t>
    </dgm:pt>
  </dgm:ptLst>
  <dgm:cxnLst>
    <dgm:cxn modelId="{FE76E6C4-290A-4F35-BC1D-17B1A15B8FB8}" type="presOf" srcId="{2FD3ACE3-269E-4344-89ED-F983A97687F8}" destId="{96FAF9EE-709F-4C1C-8942-5F8A4159DF10}" srcOrd="0" destOrd="0" presId="urn:microsoft.com/office/officeart/2005/8/layout/cycle7"/>
    <dgm:cxn modelId="{E344FB03-D4F7-4838-8FDF-C8615D4FDC53}" type="presOf" srcId="{93BF045C-6F04-4CF3-82F3-362E004CFF48}" destId="{02EF53A6-6A29-45F5-8796-B8CCD6101298}" srcOrd="0" destOrd="0" presId="urn:microsoft.com/office/officeart/2005/8/layout/cycle7"/>
    <dgm:cxn modelId="{F80FE0CB-15ED-4AE6-82AF-B90269A7FBE6}" type="presOf" srcId="{2FD3ACE3-269E-4344-89ED-F983A97687F8}" destId="{B9CE2A56-3A63-4D69-9A33-E188B44AA832}" srcOrd="1" destOrd="0" presId="urn:microsoft.com/office/officeart/2005/8/layout/cycle7"/>
    <dgm:cxn modelId="{94EB9920-0FD8-4BB8-BC5C-E4F3475CA916}" type="presOf" srcId="{9DA03F3C-507C-498C-8D88-63BE890C7376}" destId="{3C69DCC2-CA07-4F55-8795-9A9CB6D1020B}" srcOrd="0" destOrd="0" presId="urn:microsoft.com/office/officeart/2005/8/layout/cycle7"/>
    <dgm:cxn modelId="{DA71B01D-7B6D-4FC8-97D5-65B53B2FB012}" srcId="{A87A2107-7830-4708-B7C0-3C421E55C5D5}" destId="{93BF045C-6F04-4CF3-82F3-362E004CFF48}" srcOrd="0" destOrd="0" parTransId="{39FBE295-1EE2-4612-A674-EE55D33D91CB}" sibTransId="{2FD3ACE3-269E-4344-89ED-F983A97687F8}"/>
    <dgm:cxn modelId="{57DFAD92-F55A-484E-A0CE-5667E88BE01F}" type="presOf" srcId="{1733CFAC-552C-4D09-8DC7-62F9F78531B5}" destId="{4C948B16-A752-4AB8-8670-E54010F09993}" srcOrd="1" destOrd="0" presId="urn:microsoft.com/office/officeart/2005/8/layout/cycle7"/>
    <dgm:cxn modelId="{5C4D16DD-55A5-4436-A55C-1D4F06675CFA}" type="presOf" srcId="{9DA03F3C-507C-498C-8D88-63BE890C7376}" destId="{EDFE3AE8-7C00-4EAE-9E0B-145874CEAD07}" srcOrd="1" destOrd="0" presId="urn:microsoft.com/office/officeart/2005/8/layout/cycle7"/>
    <dgm:cxn modelId="{11BF4EE0-9902-48AF-9DF9-5197C0615A27}" type="presOf" srcId="{154C196A-8527-4A63-84F3-B9AFF5279CE8}" destId="{7C80540D-5273-4625-A1E3-23C327E2426A}" srcOrd="0" destOrd="0" presId="urn:microsoft.com/office/officeart/2005/8/layout/cycle7"/>
    <dgm:cxn modelId="{E575B69A-7F92-4732-AAF0-C35ED4066E25}" srcId="{A87A2107-7830-4708-B7C0-3C421E55C5D5}" destId="{7976347D-32A9-47A4-803E-385B96132C26}" srcOrd="1" destOrd="0" parTransId="{31CB4766-1E09-476C-8802-58714F566434}" sibTransId="{9DA03F3C-507C-498C-8D88-63BE890C7376}"/>
    <dgm:cxn modelId="{8F30193B-D9EC-490D-8C3F-0CDE154BE22C}" type="presOf" srcId="{1733CFAC-552C-4D09-8DC7-62F9F78531B5}" destId="{6438F2E3-59FA-49EC-9C50-581E518EC6C0}" srcOrd="0" destOrd="0" presId="urn:microsoft.com/office/officeart/2005/8/layout/cycle7"/>
    <dgm:cxn modelId="{DE68106D-3A2B-4C1D-8EB5-4493624BA71A}" type="presOf" srcId="{7976347D-32A9-47A4-803E-385B96132C26}" destId="{EB6EB8D0-B8F2-472D-86CB-05A8543914A1}" srcOrd="0" destOrd="0" presId="urn:microsoft.com/office/officeart/2005/8/layout/cycle7"/>
    <dgm:cxn modelId="{FA191923-16F4-43F3-8926-1AC1F93D5EB8}" type="presOf" srcId="{A87A2107-7830-4708-B7C0-3C421E55C5D5}" destId="{B160B13B-0B4F-494D-84AA-6F56FE71F2C4}" srcOrd="0" destOrd="0" presId="urn:microsoft.com/office/officeart/2005/8/layout/cycle7"/>
    <dgm:cxn modelId="{99DA2FA0-81D2-4B20-B176-3B0606E15AC4}" srcId="{A87A2107-7830-4708-B7C0-3C421E55C5D5}" destId="{154C196A-8527-4A63-84F3-B9AFF5279CE8}" srcOrd="2" destOrd="0" parTransId="{18A82FC2-4217-44E7-8E67-227E6A43DFE5}" sibTransId="{1733CFAC-552C-4D09-8DC7-62F9F78531B5}"/>
    <dgm:cxn modelId="{01E33227-E24A-4F98-B0D4-CC3B2BF0A513}" type="presParOf" srcId="{B160B13B-0B4F-494D-84AA-6F56FE71F2C4}" destId="{02EF53A6-6A29-45F5-8796-B8CCD6101298}" srcOrd="0" destOrd="0" presId="urn:microsoft.com/office/officeart/2005/8/layout/cycle7"/>
    <dgm:cxn modelId="{011EBDAC-A69E-43BA-9DDB-128EF7CC12C4}" type="presParOf" srcId="{B160B13B-0B4F-494D-84AA-6F56FE71F2C4}" destId="{96FAF9EE-709F-4C1C-8942-5F8A4159DF10}" srcOrd="1" destOrd="0" presId="urn:microsoft.com/office/officeart/2005/8/layout/cycle7"/>
    <dgm:cxn modelId="{8F0D735E-5F1A-49C1-813B-8C0D8FB284B0}" type="presParOf" srcId="{96FAF9EE-709F-4C1C-8942-5F8A4159DF10}" destId="{B9CE2A56-3A63-4D69-9A33-E188B44AA832}" srcOrd="0" destOrd="0" presId="urn:microsoft.com/office/officeart/2005/8/layout/cycle7"/>
    <dgm:cxn modelId="{BD8843FB-263A-4888-BFCB-3109A5C38968}" type="presParOf" srcId="{B160B13B-0B4F-494D-84AA-6F56FE71F2C4}" destId="{EB6EB8D0-B8F2-472D-86CB-05A8543914A1}" srcOrd="2" destOrd="0" presId="urn:microsoft.com/office/officeart/2005/8/layout/cycle7"/>
    <dgm:cxn modelId="{FC135795-A239-4E03-8182-356403636A93}" type="presParOf" srcId="{B160B13B-0B4F-494D-84AA-6F56FE71F2C4}" destId="{3C69DCC2-CA07-4F55-8795-9A9CB6D1020B}" srcOrd="3" destOrd="0" presId="urn:microsoft.com/office/officeart/2005/8/layout/cycle7"/>
    <dgm:cxn modelId="{01FD781E-EF04-41C7-B0F0-44E7C0471325}" type="presParOf" srcId="{3C69DCC2-CA07-4F55-8795-9A9CB6D1020B}" destId="{EDFE3AE8-7C00-4EAE-9E0B-145874CEAD07}" srcOrd="0" destOrd="0" presId="urn:microsoft.com/office/officeart/2005/8/layout/cycle7"/>
    <dgm:cxn modelId="{A5027386-DE3D-41B4-BDB3-9DA60CAE15CC}" type="presParOf" srcId="{B160B13B-0B4F-494D-84AA-6F56FE71F2C4}" destId="{7C80540D-5273-4625-A1E3-23C327E2426A}" srcOrd="4" destOrd="0" presId="urn:microsoft.com/office/officeart/2005/8/layout/cycle7"/>
    <dgm:cxn modelId="{DED7A0F4-2117-4479-959E-C39461A04F27}" type="presParOf" srcId="{B160B13B-0B4F-494D-84AA-6F56FE71F2C4}" destId="{6438F2E3-59FA-49EC-9C50-581E518EC6C0}" srcOrd="5" destOrd="0" presId="urn:microsoft.com/office/officeart/2005/8/layout/cycle7"/>
    <dgm:cxn modelId="{DC07607A-EE32-4E34-BA6A-14FF6E459D2B}" type="presParOf" srcId="{6438F2E3-59FA-49EC-9C50-581E518EC6C0}" destId="{4C948B16-A752-4AB8-8670-E54010F09993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B914B05-8895-4C93-BA6D-152D78A57195}" type="doc">
      <dgm:prSet loTypeId="urn:microsoft.com/office/officeart/2005/8/layout/hProcess4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MX"/>
        </a:p>
      </dgm:t>
    </dgm:pt>
    <dgm:pt modelId="{302CFE00-3F48-4095-BCBB-D6F9576B11DD}">
      <dgm:prSet phldrT="[Texto]"/>
      <dgm:spPr/>
      <dgm:t>
        <a:bodyPr/>
        <a:lstStyle/>
        <a:p>
          <a:r>
            <a:rPr lang="es-MX" dirty="0" smtClean="0"/>
            <a:t>Promotor “Mi Maestro”</a:t>
          </a:r>
          <a:endParaRPr lang="es-MX" dirty="0"/>
        </a:p>
      </dgm:t>
    </dgm:pt>
    <dgm:pt modelId="{AA5AA9B3-BEAF-497D-8F30-402E3A5DDE45}" type="parTrans" cxnId="{16258D84-67AB-4CAA-B6BF-0AAEB18E6CA7}">
      <dgm:prSet/>
      <dgm:spPr/>
      <dgm:t>
        <a:bodyPr/>
        <a:lstStyle/>
        <a:p>
          <a:endParaRPr lang="es-MX"/>
        </a:p>
      </dgm:t>
    </dgm:pt>
    <dgm:pt modelId="{DFF3C008-8EA4-44FC-8577-EEA70C3DC453}" type="sibTrans" cxnId="{16258D84-67AB-4CAA-B6BF-0AAEB18E6CA7}">
      <dgm:prSet/>
      <dgm:spPr/>
      <dgm:t>
        <a:bodyPr/>
        <a:lstStyle/>
        <a:p>
          <a:endParaRPr lang="es-MX"/>
        </a:p>
      </dgm:t>
    </dgm:pt>
    <dgm:pt modelId="{25D18B04-A81D-4D70-BBB5-F85ED6922DD4}">
      <dgm:prSet phldrT="[Texto]"/>
      <dgm:spPr/>
      <dgm:t>
        <a:bodyPr/>
        <a:lstStyle/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s-MX" dirty="0" smtClean="0"/>
            <a:t>Realiza la promoción de la CV</a:t>
          </a:r>
          <a:endParaRPr lang="es-MX" dirty="0"/>
        </a:p>
      </dgm:t>
    </dgm:pt>
    <dgm:pt modelId="{0AA3D0E1-CBF6-49E6-9A28-623A39A08EF1}" type="parTrans" cxnId="{E20DD0BE-552C-483E-95AA-F5D94ADAE7D9}">
      <dgm:prSet/>
      <dgm:spPr/>
      <dgm:t>
        <a:bodyPr/>
        <a:lstStyle/>
        <a:p>
          <a:endParaRPr lang="es-MX"/>
        </a:p>
      </dgm:t>
    </dgm:pt>
    <dgm:pt modelId="{BDCBC3FD-3083-4B75-A704-D8344B669905}" type="sibTrans" cxnId="{E20DD0BE-552C-483E-95AA-F5D94ADAE7D9}">
      <dgm:prSet/>
      <dgm:spPr/>
      <dgm:t>
        <a:bodyPr/>
        <a:lstStyle/>
        <a:p>
          <a:endParaRPr lang="es-MX"/>
        </a:p>
      </dgm:t>
    </dgm:pt>
    <dgm:pt modelId="{CEBB40F9-A87F-42EF-AD38-E5D616854E50}">
      <dgm:prSet phldrT="[Texto]"/>
      <dgm:spPr/>
      <dgm:t>
        <a:bodyPr/>
        <a:lstStyle/>
        <a:p>
          <a:r>
            <a:rPr lang="es-MX" dirty="0" smtClean="0"/>
            <a:t>FCMX</a:t>
          </a:r>
        </a:p>
        <a:p>
          <a:r>
            <a:rPr lang="es-MX" dirty="0" smtClean="0"/>
            <a:t>Canasta Verde 20*70</a:t>
          </a:r>
          <a:endParaRPr lang="es-MX" dirty="0"/>
        </a:p>
      </dgm:t>
    </dgm:pt>
    <dgm:pt modelId="{32350FCB-F0D4-4068-80C9-B08F67F8E839}" type="parTrans" cxnId="{1239172C-DDB6-40D0-A11B-808F6463391F}">
      <dgm:prSet/>
      <dgm:spPr/>
      <dgm:t>
        <a:bodyPr/>
        <a:lstStyle/>
        <a:p>
          <a:endParaRPr lang="es-MX"/>
        </a:p>
      </dgm:t>
    </dgm:pt>
    <dgm:pt modelId="{C2327203-37E4-4A73-9C08-97D7857C5EE3}" type="sibTrans" cxnId="{1239172C-DDB6-40D0-A11B-808F6463391F}">
      <dgm:prSet/>
      <dgm:spPr/>
      <dgm:t>
        <a:bodyPr/>
        <a:lstStyle/>
        <a:p>
          <a:endParaRPr lang="es-MX"/>
        </a:p>
      </dgm:t>
    </dgm:pt>
    <dgm:pt modelId="{BC7A6DF9-BCE3-4681-9995-70C872679030}">
      <dgm:prSet phldrT="[Texto]"/>
      <dgm:spPr/>
      <dgm:t>
        <a:bodyPr/>
        <a:lstStyle/>
        <a:p>
          <a:r>
            <a:rPr lang="es-MX" dirty="0" smtClean="0"/>
            <a:t>Organiza y vincula a Promotores y Proveedores</a:t>
          </a:r>
          <a:endParaRPr lang="es-MX" dirty="0"/>
        </a:p>
      </dgm:t>
    </dgm:pt>
    <dgm:pt modelId="{912705B0-0D57-4BEA-993F-BF728DDF01EC}" type="parTrans" cxnId="{FE019BE2-8587-4380-8612-9CDC5AFDB2C8}">
      <dgm:prSet/>
      <dgm:spPr/>
      <dgm:t>
        <a:bodyPr/>
        <a:lstStyle/>
        <a:p>
          <a:endParaRPr lang="es-MX"/>
        </a:p>
      </dgm:t>
    </dgm:pt>
    <dgm:pt modelId="{7E921EFA-2B6F-4BED-87A9-48818AFD5072}" type="sibTrans" cxnId="{FE019BE2-8587-4380-8612-9CDC5AFDB2C8}">
      <dgm:prSet/>
      <dgm:spPr/>
      <dgm:t>
        <a:bodyPr/>
        <a:lstStyle/>
        <a:p>
          <a:endParaRPr lang="es-MX"/>
        </a:p>
      </dgm:t>
    </dgm:pt>
    <dgm:pt modelId="{C52447C1-F966-4BB4-8160-38846F099C0A}">
      <dgm:prSet phldrT="[Texto]"/>
      <dgm:spPr/>
      <dgm:t>
        <a:bodyPr/>
        <a:lstStyle/>
        <a:p>
          <a:r>
            <a:rPr lang="es-MX" dirty="0" smtClean="0"/>
            <a:t>Proveedor “Organización las </a:t>
          </a:r>
          <a:r>
            <a:rPr lang="es-MX" dirty="0" err="1" smtClean="0"/>
            <a:t>Cholulas</a:t>
          </a:r>
          <a:endParaRPr lang="es-MX" dirty="0"/>
        </a:p>
      </dgm:t>
    </dgm:pt>
    <dgm:pt modelId="{C368A9C7-65FF-4ECE-A03D-B3DCD64F35E5}" type="parTrans" cxnId="{B2509BCD-C5AB-4CBA-AE25-8A40D383CDED}">
      <dgm:prSet/>
      <dgm:spPr/>
      <dgm:t>
        <a:bodyPr/>
        <a:lstStyle/>
        <a:p>
          <a:endParaRPr lang="es-MX"/>
        </a:p>
      </dgm:t>
    </dgm:pt>
    <dgm:pt modelId="{518A1380-F07C-4097-920E-B816BDF5068C}" type="sibTrans" cxnId="{B2509BCD-C5AB-4CBA-AE25-8A40D383CDED}">
      <dgm:prSet/>
      <dgm:spPr/>
      <dgm:t>
        <a:bodyPr/>
        <a:lstStyle/>
        <a:p>
          <a:endParaRPr lang="es-MX"/>
        </a:p>
      </dgm:t>
    </dgm:pt>
    <dgm:pt modelId="{CBB97881-7E70-4D02-9FA5-994F17DE08A7}">
      <dgm:prSet phldrT="[Texto]"/>
      <dgm:spPr/>
      <dgm:t>
        <a:bodyPr/>
        <a:lstStyle/>
        <a:p>
          <a:r>
            <a:rPr lang="es-MX" dirty="0" smtClean="0"/>
            <a:t>Integra padrón de proveedores</a:t>
          </a:r>
          <a:endParaRPr lang="es-MX" dirty="0"/>
        </a:p>
      </dgm:t>
    </dgm:pt>
    <dgm:pt modelId="{BB05A33C-B452-4A01-94DA-F9AC8671CB40}" type="parTrans" cxnId="{40C33FA7-A346-44C8-93DE-FD83B9D43801}">
      <dgm:prSet/>
      <dgm:spPr/>
      <dgm:t>
        <a:bodyPr/>
        <a:lstStyle/>
        <a:p>
          <a:endParaRPr lang="es-MX"/>
        </a:p>
      </dgm:t>
    </dgm:pt>
    <dgm:pt modelId="{1AA208F5-2814-4563-A046-0C4C32EAF72C}" type="sibTrans" cxnId="{40C33FA7-A346-44C8-93DE-FD83B9D43801}">
      <dgm:prSet/>
      <dgm:spPr/>
      <dgm:t>
        <a:bodyPr/>
        <a:lstStyle/>
        <a:p>
          <a:endParaRPr lang="es-MX"/>
        </a:p>
      </dgm:t>
    </dgm:pt>
    <dgm:pt modelId="{8876FEBF-2985-4989-92D0-AC5C2FB94451}">
      <dgm:prSet phldrT="[Texto]"/>
      <dgm:spPr/>
      <dgm:t>
        <a:bodyPr/>
        <a:lstStyle/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s-MX" dirty="0" smtClean="0"/>
            <a:t>Identifica e Integra base de consumidores</a:t>
          </a:r>
          <a:endParaRPr lang="es-MX" dirty="0"/>
        </a:p>
      </dgm:t>
    </dgm:pt>
    <dgm:pt modelId="{F483E754-7660-4D78-A2CF-B6E0DD1FF936}" type="parTrans" cxnId="{249D811B-B331-4482-BDAC-F7A2D3C944D2}">
      <dgm:prSet/>
      <dgm:spPr/>
      <dgm:t>
        <a:bodyPr/>
        <a:lstStyle/>
        <a:p>
          <a:endParaRPr lang="es-MX"/>
        </a:p>
      </dgm:t>
    </dgm:pt>
    <dgm:pt modelId="{9635C6B2-2391-418C-92D4-1115E96FBA06}" type="sibTrans" cxnId="{249D811B-B331-4482-BDAC-F7A2D3C944D2}">
      <dgm:prSet/>
      <dgm:spPr/>
      <dgm:t>
        <a:bodyPr/>
        <a:lstStyle/>
        <a:p>
          <a:endParaRPr lang="es-MX"/>
        </a:p>
      </dgm:t>
    </dgm:pt>
    <dgm:pt modelId="{D3338087-11B7-4B09-B9ED-3CCC02712ABF}">
      <dgm:prSet phldrT="[Texto]"/>
      <dgm:spPr/>
      <dgm:t>
        <a:bodyPr/>
        <a:lstStyle/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s-MX" dirty="0" smtClean="0"/>
            <a:t>Recaba el importe del pedido</a:t>
          </a:r>
          <a:endParaRPr lang="es-MX" dirty="0"/>
        </a:p>
      </dgm:t>
    </dgm:pt>
    <dgm:pt modelId="{51BB3A4D-D3F4-4FB3-9315-E7B02B52D134}" type="parTrans" cxnId="{F464CB64-EF7A-46F3-9EC9-370AF2FF3C6D}">
      <dgm:prSet/>
      <dgm:spPr/>
      <dgm:t>
        <a:bodyPr/>
        <a:lstStyle/>
        <a:p>
          <a:endParaRPr lang="es-MX"/>
        </a:p>
      </dgm:t>
    </dgm:pt>
    <dgm:pt modelId="{8F78D906-0DAA-41EE-BAD3-93C3882D8A0A}" type="sibTrans" cxnId="{F464CB64-EF7A-46F3-9EC9-370AF2FF3C6D}">
      <dgm:prSet/>
      <dgm:spPr/>
      <dgm:t>
        <a:bodyPr/>
        <a:lstStyle/>
        <a:p>
          <a:endParaRPr lang="es-MX"/>
        </a:p>
      </dgm:t>
    </dgm:pt>
    <dgm:pt modelId="{F834004B-C375-46A6-8131-1D4F17CF711F}">
      <dgm:prSet phldrT="[Texto]"/>
      <dgm:spPr/>
      <dgm:t>
        <a:bodyPr/>
        <a:lstStyle/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s-MX" dirty="0" smtClean="0"/>
            <a:t>Realiza Orden de compra a FCMX con 5 días de anticipación</a:t>
          </a:r>
          <a:endParaRPr lang="es-MX" dirty="0"/>
        </a:p>
      </dgm:t>
    </dgm:pt>
    <dgm:pt modelId="{E6DEB178-DF4E-41F2-AE8F-434076452011}" type="parTrans" cxnId="{39DCA7AC-343C-477F-9B55-6511A08752EB}">
      <dgm:prSet/>
      <dgm:spPr/>
      <dgm:t>
        <a:bodyPr/>
        <a:lstStyle/>
        <a:p>
          <a:endParaRPr lang="es-MX"/>
        </a:p>
      </dgm:t>
    </dgm:pt>
    <dgm:pt modelId="{FCD7EC6C-9C3C-4DB4-843D-DBBB157B2F90}" type="sibTrans" cxnId="{39DCA7AC-343C-477F-9B55-6511A08752EB}">
      <dgm:prSet/>
      <dgm:spPr/>
      <dgm:t>
        <a:bodyPr/>
        <a:lstStyle/>
        <a:p>
          <a:endParaRPr lang="es-MX"/>
        </a:p>
      </dgm:t>
    </dgm:pt>
    <dgm:pt modelId="{4FD8FDEB-E8A1-41E9-962F-891E6936C0BC}">
      <dgm:prSet phldrT="[Texto]"/>
      <dgm:spPr/>
      <dgm:t>
        <a:bodyPr/>
        <a:lstStyle/>
        <a:p>
          <a:r>
            <a:rPr lang="es-MX" dirty="0" smtClean="0"/>
            <a:t>Genera instrucción de Entrega del Proveedor a Promotor</a:t>
          </a:r>
          <a:endParaRPr lang="es-MX" dirty="0"/>
        </a:p>
      </dgm:t>
    </dgm:pt>
    <dgm:pt modelId="{ACEF541B-7FA0-43D9-8CFA-2E8A08939448}" type="parTrans" cxnId="{6D933047-34E4-4A90-A7C2-5DDB1D3BAB88}">
      <dgm:prSet/>
      <dgm:spPr/>
      <dgm:t>
        <a:bodyPr/>
        <a:lstStyle/>
        <a:p>
          <a:endParaRPr lang="es-MX"/>
        </a:p>
      </dgm:t>
    </dgm:pt>
    <dgm:pt modelId="{BED2EC2F-CF1A-4DB6-BE31-FA2BCB407B0F}" type="sibTrans" cxnId="{6D933047-34E4-4A90-A7C2-5DDB1D3BAB88}">
      <dgm:prSet/>
      <dgm:spPr/>
      <dgm:t>
        <a:bodyPr/>
        <a:lstStyle/>
        <a:p>
          <a:endParaRPr lang="es-MX"/>
        </a:p>
      </dgm:t>
    </dgm:pt>
    <dgm:pt modelId="{21CBC9CC-04A1-4304-BD30-7F752B4EF2D1}">
      <dgm:prSet phldrT="[Texto]"/>
      <dgm:spPr/>
      <dgm:t>
        <a:bodyPr/>
        <a:lstStyle/>
        <a:p>
          <a:r>
            <a:rPr lang="es-MX" dirty="0" smtClean="0"/>
            <a:t>Apoya la logística de operación</a:t>
          </a:r>
          <a:endParaRPr lang="es-MX" dirty="0"/>
        </a:p>
      </dgm:t>
    </dgm:pt>
    <dgm:pt modelId="{28D9DB93-2756-4A15-A773-B554947F3CD5}" type="parTrans" cxnId="{12AFB583-A8BF-4158-B9B0-F8AF11823114}">
      <dgm:prSet/>
      <dgm:spPr/>
      <dgm:t>
        <a:bodyPr/>
        <a:lstStyle/>
        <a:p>
          <a:endParaRPr lang="es-MX"/>
        </a:p>
      </dgm:t>
    </dgm:pt>
    <dgm:pt modelId="{E2F9D487-0022-4905-9AE1-EFEEB10AA8BA}" type="sibTrans" cxnId="{12AFB583-A8BF-4158-B9B0-F8AF11823114}">
      <dgm:prSet/>
      <dgm:spPr/>
      <dgm:t>
        <a:bodyPr/>
        <a:lstStyle/>
        <a:p>
          <a:endParaRPr lang="es-MX"/>
        </a:p>
      </dgm:t>
    </dgm:pt>
    <dgm:pt modelId="{8092328C-88A7-4757-A57A-25EDAA186BDE}">
      <dgm:prSet phldrT="[Texto]"/>
      <dgm:spPr/>
      <dgm:t>
        <a:bodyPr/>
        <a:lstStyle/>
        <a:p>
          <a:r>
            <a:rPr lang="es-MX" dirty="0" smtClean="0"/>
            <a:t>Desarrolla e implementa Programa de Educación Ambiental, salud y Responsabilidad social.</a:t>
          </a:r>
          <a:endParaRPr lang="es-MX" dirty="0"/>
        </a:p>
      </dgm:t>
    </dgm:pt>
    <dgm:pt modelId="{3965846E-3FF9-48FB-96E6-FD9F0BBCA3BE}" type="parTrans" cxnId="{CD661AFF-DA75-4B58-8A0C-D889598C082C}">
      <dgm:prSet/>
      <dgm:spPr/>
      <dgm:t>
        <a:bodyPr/>
        <a:lstStyle/>
        <a:p>
          <a:endParaRPr lang="es-MX"/>
        </a:p>
      </dgm:t>
    </dgm:pt>
    <dgm:pt modelId="{EF337739-F27D-4495-97BD-5C79DD1BBA30}" type="sibTrans" cxnId="{CD661AFF-DA75-4B58-8A0C-D889598C082C}">
      <dgm:prSet/>
      <dgm:spPr/>
      <dgm:t>
        <a:bodyPr/>
        <a:lstStyle/>
        <a:p>
          <a:endParaRPr lang="es-MX"/>
        </a:p>
      </dgm:t>
    </dgm:pt>
    <dgm:pt modelId="{9D43790A-A6D8-446C-861E-2783B0960416}">
      <dgm:prSet phldrT="[Texto]"/>
      <dgm:spPr/>
      <dgm:t>
        <a:bodyPr/>
        <a:lstStyle/>
        <a:p>
          <a:endParaRPr lang="es-MX" dirty="0"/>
        </a:p>
      </dgm:t>
    </dgm:pt>
    <dgm:pt modelId="{CCB01270-E53D-4615-9DCC-A312B0D8C1D5}" type="parTrans" cxnId="{5D5EB363-881E-4174-85BA-FB02F4D3B2DB}">
      <dgm:prSet/>
      <dgm:spPr/>
      <dgm:t>
        <a:bodyPr/>
        <a:lstStyle/>
        <a:p>
          <a:endParaRPr lang="es-MX"/>
        </a:p>
      </dgm:t>
    </dgm:pt>
    <dgm:pt modelId="{3C1D38BD-D03C-401C-9A42-3BAC3C139BE4}" type="sibTrans" cxnId="{5D5EB363-881E-4174-85BA-FB02F4D3B2DB}">
      <dgm:prSet/>
      <dgm:spPr/>
      <dgm:t>
        <a:bodyPr/>
        <a:lstStyle/>
        <a:p>
          <a:endParaRPr lang="es-MX"/>
        </a:p>
      </dgm:t>
    </dgm:pt>
    <dgm:pt modelId="{54D46E80-EF20-4AFB-913D-C0704C878799}">
      <dgm:prSet phldrT="[Texto]"/>
      <dgm:spPr/>
      <dgm:t>
        <a:bodyPr/>
        <a:lstStyle/>
        <a:p>
          <a:r>
            <a:rPr lang="es-MX" dirty="0" smtClean="0"/>
            <a:t>Promueve, Difunde y Fortalece el Programa  Canastas verdes 20*70 </a:t>
          </a:r>
          <a:endParaRPr lang="es-MX" dirty="0"/>
        </a:p>
      </dgm:t>
    </dgm:pt>
    <dgm:pt modelId="{72AF46A1-E77A-4189-9163-94D66723D185}" type="parTrans" cxnId="{C1FD666B-BCCB-4286-AAB0-EEC257E6421D}">
      <dgm:prSet/>
      <dgm:spPr/>
      <dgm:t>
        <a:bodyPr/>
        <a:lstStyle/>
        <a:p>
          <a:endParaRPr lang="es-MX"/>
        </a:p>
      </dgm:t>
    </dgm:pt>
    <dgm:pt modelId="{D935A5D4-FBE4-4EB8-9BA8-87D14B29282E}" type="sibTrans" cxnId="{C1FD666B-BCCB-4286-AAB0-EEC257E6421D}">
      <dgm:prSet/>
      <dgm:spPr/>
      <dgm:t>
        <a:bodyPr/>
        <a:lstStyle/>
        <a:p>
          <a:endParaRPr lang="es-MX"/>
        </a:p>
      </dgm:t>
    </dgm:pt>
    <dgm:pt modelId="{7976FB1B-FCA3-4426-9339-F348DEC1B923}">
      <dgm:prSet phldrT="[Texto]"/>
      <dgm:spPr/>
      <dgm:t>
        <a:bodyPr/>
        <a:lstStyle/>
        <a:p>
          <a:r>
            <a:rPr lang="es-MX" dirty="0" smtClean="0"/>
            <a:t>Organiza la producción y promueve la </a:t>
          </a:r>
          <a:r>
            <a:rPr lang="es-MX" dirty="0" err="1" smtClean="0"/>
            <a:t>Asociatividad</a:t>
          </a:r>
          <a:r>
            <a:rPr lang="es-MX" dirty="0" smtClean="0"/>
            <a:t> para la producción y Comercialización</a:t>
          </a:r>
          <a:endParaRPr lang="es-MX" dirty="0"/>
        </a:p>
      </dgm:t>
    </dgm:pt>
    <dgm:pt modelId="{E6C84069-EA72-4644-A8E1-2FD97F9FAD1B}" type="parTrans" cxnId="{89BA4F15-D3AC-40E9-A580-D07EB20BC5C7}">
      <dgm:prSet/>
      <dgm:spPr/>
      <dgm:t>
        <a:bodyPr/>
        <a:lstStyle/>
        <a:p>
          <a:endParaRPr lang="es-MX"/>
        </a:p>
      </dgm:t>
    </dgm:pt>
    <dgm:pt modelId="{11F24FD5-5633-4843-A3F0-DAE25ADCBBD6}" type="sibTrans" cxnId="{89BA4F15-D3AC-40E9-A580-D07EB20BC5C7}">
      <dgm:prSet/>
      <dgm:spPr/>
      <dgm:t>
        <a:bodyPr/>
        <a:lstStyle/>
        <a:p>
          <a:endParaRPr lang="es-MX"/>
        </a:p>
      </dgm:t>
    </dgm:pt>
    <dgm:pt modelId="{3C304B84-9C1E-4E8A-B87A-ED6D8EE66903}">
      <dgm:prSet phldrT="[Texto]"/>
      <dgm:spPr/>
      <dgm:t>
        <a:bodyPr/>
        <a:lstStyle/>
        <a:p>
          <a:r>
            <a:rPr lang="es-MX" dirty="0" smtClean="0"/>
            <a:t>Recibe orden de entrega y pago</a:t>
          </a:r>
          <a:endParaRPr lang="es-MX" dirty="0"/>
        </a:p>
      </dgm:t>
    </dgm:pt>
    <dgm:pt modelId="{65C700C3-2A9B-4AE8-A3FC-A45B447E1023}" type="parTrans" cxnId="{B4A597D2-33E4-4EE3-A0F1-9361AEC93D8F}">
      <dgm:prSet/>
      <dgm:spPr/>
      <dgm:t>
        <a:bodyPr/>
        <a:lstStyle/>
        <a:p>
          <a:endParaRPr lang="es-MX"/>
        </a:p>
      </dgm:t>
    </dgm:pt>
    <dgm:pt modelId="{B7E56B4B-B068-40F9-A49A-1DB350D0C8B8}" type="sibTrans" cxnId="{B4A597D2-33E4-4EE3-A0F1-9361AEC93D8F}">
      <dgm:prSet/>
      <dgm:spPr/>
      <dgm:t>
        <a:bodyPr/>
        <a:lstStyle/>
        <a:p>
          <a:endParaRPr lang="es-MX"/>
        </a:p>
      </dgm:t>
    </dgm:pt>
    <dgm:pt modelId="{E85E6D07-C515-4433-9051-AE55E56A82C2}">
      <dgm:prSet phldrT="[Texto]"/>
      <dgm:spPr/>
      <dgm:t>
        <a:bodyPr/>
        <a:lstStyle/>
        <a:p>
          <a:r>
            <a:rPr lang="es-MX" dirty="0" smtClean="0"/>
            <a:t>Organiza, acopio, transporte y entrega de CV por punto de entrega</a:t>
          </a:r>
          <a:endParaRPr lang="es-MX" dirty="0"/>
        </a:p>
      </dgm:t>
    </dgm:pt>
    <dgm:pt modelId="{88C2CDAF-1B87-445F-B47D-133983BBD8A5}" type="parTrans" cxnId="{F57B3C38-0342-45C7-B349-84309A4470E8}">
      <dgm:prSet/>
      <dgm:spPr/>
      <dgm:t>
        <a:bodyPr/>
        <a:lstStyle/>
        <a:p>
          <a:endParaRPr lang="es-MX"/>
        </a:p>
      </dgm:t>
    </dgm:pt>
    <dgm:pt modelId="{EB72D899-E8EA-4062-BBA9-740368A06B04}" type="sibTrans" cxnId="{F57B3C38-0342-45C7-B349-84309A4470E8}">
      <dgm:prSet/>
      <dgm:spPr/>
      <dgm:t>
        <a:bodyPr/>
        <a:lstStyle/>
        <a:p>
          <a:endParaRPr lang="es-MX"/>
        </a:p>
      </dgm:t>
    </dgm:pt>
    <dgm:pt modelId="{D1EEF3B0-8743-48DE-A190-F2087B5A7C4F}">
      <dgm:prSet phldrT="[Texto]"/>
      <dgm:spPr/>
      <dgm:t>
        <a:bodyPr/>
        <a:lstStyle/>
        <a:p>
          <a:r>
            <a:rPr lang="es-MX" dirty="0" smtClean="0"/>
            <a:t>Facilita la atención y autogestión de recursos a sus agremiados</a:t>
          </a:r>
          <a:endParaRPr lang="es-MX" dirty="0"/>
        </a:p>
      </dgm:t>
    </dgm:pt>
    <dgm:pt modelId="{D9F58FE8-F23F-4FDC-A495-BFB4819A22AA}" type="parTrans" cxnId="{D65BCE76-2202-45E4-980E-D627F0B27707}">
      <dgm:prSet/>
      <dgm:spPr/>
      <dgm:t>
        <a:bodyPr/>
        <a:lstStyle/>
        <a:p>
          <a:endParaRPr lang="es-MX"/>
        </a:p>
      </dgm:t>
    </dgm:pt>
    <dgm:pt modelId="{4C705739-C8D3-4305-A556-9925C6FB0135}" type="sibTrans" cxnId="{D65BCE76-2202-45E4-980E-D627F0B27707}">
      <dgm:prSet/>
      <dgm:spPr/>
      <dgm:t>
        <a:bodyPr/>
        <a:lstStyle/>
        <a:p>
          <a:endParaRPr lang="es-MX"/>
        </a:p>
      </dgm:t>
    </dgm:pt>
    <dgm:pt modelId="{8EC432C2-19B3-4F3E-99AF-612569983479}">
      <dgm:prSet phldrT="[Texto]"/>
      <dgm:spPr/>
      <dgm:t>
        <a:bodyPr/>
        <a:lstStyle/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s-MX" dirty="0" smtClean="0"/>
            <a:t>Entrega la C.V. Al consumidor</a:t>
          </a:r>
          <a:endParaRPr lang="es-MX" dirty="0"/>
        </a:p>
      </dgm:t>
    </dgm:pt>
    <dgm:pt modelId="{1BC6A573-5489-41BC-9395-B16E7A40A855}" type="parTrans" cxnId="{C0765E55-995F-420A-BBFB-A06C746BD404}">
      <dgm:prSet/>
      <dgm:spPr/>
    </dgm:pt>
    <dgm:pt modelId="{2AECE456-8585-4DB8-B5A3-6BD9A670EF4D}" type="sibTrans" cxnId="{C0765E55-995F-420A-BBFB-A06C746BD404}">
      <dgm:prSet/>
      <dgm:spPr/>
    </dgm:pt>
    <dgm:pt modelId="{5C389AF7-414D-4BDC-8351-C45C7081B7A7}">
      <dgm:prSet phldrT="[Texto]"/>
      <dgm:spPr/>
      <dgm:t>
        <a:bodyPr/>
        <a:lstStyle/>
        <a:p>
          <a:r>
            <a:rPr lang="es-MX" dirty="0" smtClean="0"/>
            <a:t>Envía a FCMX listado de Productos con 15 días de anticipación</a:t>
          </a:r>
          <a:endParaRPr lang="es-MX" dirty="0"/>
        </a:p>
      </dgm:t>
    </dgm:pt>
    <dgm:pt modelId="{1335AFD7-DC34-4A78-92EF-27DA43CCE291}" type="parTrans" cxnId="{0560411A-54A5-49D7-AC52-FE347031B2BC}">
      <dgm:prSet/>
      <dgm:spPr/>
    </dgm:pt>
    <dgm:pt modelId="{63C31D29-F9D0-43F6-9A3D-BF749A2EB7BF}" type="sibTrans" cxnId="{0560411A-54A5-49D7-AC52-FE347031B2BC}">
      <dgm:prSet/>
      <dgm:spPr/>
    </dgm:pt>
    <dgm:pt modelId="{6E6E0D4F-8E59-40AE-B16D-4AA8A94800E6}" type="pres">
      <dgm:prSet presAssocID="{0B914B05-8895-4C93-BA6D-152D78A5719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MX"/>
        </a:p>
      </dgm:t>
    </dgm:pt>
    <dgm:pt modelId="{66F31E1F-DA80-47C2-8AC2-EED608B3492F}" type="pres">
      <dgm:prSet presAssocID="{0B914B05-8895-4C93-BA6D-152D78A57195}" presName="tSp" presStyleCnt="0"/>
      <dgm:spPr/>
    </dgm:pt>
    <dgm:pt modelId="{42147419-A78A-486A-881C-5468FA3C3A15}" type="pres">
      <dgm:prSet presAssocID="{0B914B05-8895-4C93-BA6D-152D78A57195}" presName="bSp" presStyleCnt="0"/>
      <dgm:spPr/>
    </dgm:pt>
    <dgm:pt modelId="{8C19489E-3445-4D85-A1F7-C1EFB5946E61}" type="pres">
      <dgm:prSet presAssocID="{0B914B05-8895-4C93-BA6D-152D78A57195}" presName="process" presStyleCnt="0"/>
      <dgm:spPr/>
    </dgm:pt>
    <dgm:pt modelId="{DE93DA10-C784-4BDA-8A96-96CE6CA58D18}" type="pres">
      <dgm:prSet presAssocID="{302CFE00-3F48-4095-BCBB-D6F9576B11DD}" presName="composite1" presStyleCnt="0"/>
      <dgm:spPr/>
    </dgm:pt>
    <dgm:pt modelId="{26D9FDBC-1CCC-407C-A3D9-F76914EC1E4B}" type="pres">
      <dgm:prSet presAssocID="{302CFE00-3F48-4095-BCBB-D6F9576B11DD}" presName="dummyNode1" presStyleLbl="node1" presStyleIdx="0" presStyleCnt="3"/>
      <dgm:spPr/>
    </dgm:pt>
    <dgm:pt modelId="{6B1A799C-E016-4120-800B-FD03E88B24E5}" type="pres">
      <dgm:prSet presAssocID="{302CFE00-3F48-4095-BCBB-D6F9576B11DD}" presName="childNode1" presStyleLbl="bgAcc1" presStyleIdx="0" presStyleCnt="3" custLinFactNeighborX="-564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295261B3-358B-4BB5-AFD0-A0FFBA15D31C}" type="pres">
      <dgm:prSet presAssocID="{302CFE00-3F48-4095-BCBB-D6F9576B11DD}" presName="childNode1tx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AE31E570-25AF-4312-9A52-83251E1FD599}" type="pres">
      <dgm:prSet presAssocID="{302CFE00-3F48-4095-BCBB-D6F9576B11DD}" presName="parentNode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1D1F8951-BD85-41F0-8D8B-B223AE693342}" type="pres">
      <dgm:prSet presAssocID="{302CFE00-3F48-4095-BCBB-D6F9576B11DD}" presName="connSite1" presStyleCnt="0"/>
      <dgm:spPr/>
    </dgm:pt>
    <dgm:pt modelId="{1C4A1DA2-1A95-4652-AACE-8311DB8F85C7}" type="pres">
      <dgm:prSet presAssocID="{DFF3C008-8EA4-44FC-8577-EEA70C3DC453}" presName="Name9" presStyleLbl="sibTrans2D1" presStyleIdx="0" presStyleCnt="2"/>
      <dgm:spPr/>
      <dgm:t>
        <a:bodyPr/>
        <a:lstStyle/>
        <a:p>
          <a:endParaRPr lang="es-MX"/>
        </a:p>
      </dgm:t>
    </dgm:pt>
    <dgm:pt modelId="{6D0AE3A0-1F1E-4BEB-8795-3BBB362D7A5E}" type="pres">
      <dgm:prSet presAssocID="{CEBB40F9-A87F-42EF-AD38-E5D616854E50}" presName="composite2" presStyleCnt="0"/>
      <dgm:spPr/>
    </dgm:pt>
    <dgm:pt modelId="{9BB57236-71A0-4A5C-8F2A-5D65F4952F16}" type="pres">
      <dgm:prSet presAssocID="{CEBB40F9-A87F-42EF-AD38-E5D616854E50}" presName="dummyNode2" presStyleLbl="node1" presStyleIdx="0" presStyleCnt="3"/>
      <dgm:spPr/>
    </dgm:pt>
    <dgm:pt modelId="{C2B27969-E2C3-4144-9634-21D6F6AEA95C}" type="pres">
      <dgm:prSet presAssocID="{CEBB40F9-A87F-42EF-AD38-E5D616854E50}" presName="childNode2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B1634402-A3BB-4730-85E7-1991323416C4}" type="pres">
      <dgm:prSet presAssocID="{CEBB40F9-A87F-42EF-AD38-E5D616854E50}" presName="childNode2tx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98BD4D6C-0779-433B-8D74-DD05B6708189}" type="pres">
      <dgm:prSet presAssocID="{CEBB40F9-A87F-42EF-AD38-E5D616854E50}" presName="parentNode2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47848095-B4D0-410A-B8FB-B90F31A66E0C}" type="pres">
      <dgm:prSet presAssocID="{CEBB40F9-A87F-42EF-AD38-E5D616854E50}" presName="connSite2" presStyleCnt="0"/>
      <dgm:spPr/>
    </dgm:pt>
    <dgm:pt modelId="{59674CAB-D590-495F-A3C3-2BB5DCF00257}" type="pres">
      <dgm:prSet presAssocID="{C2327203-37E4-4A73-9C08-97D7857C5EE3}" presName="Name18" presStyleLbl="sibTrans2D1" presStyleIdx="1" presStyleCnt="2"/>
      <dgm:spPr/>
      <dgm:t>
        <a:bodyPr/>
        <a:lstStyle/>
        <a:p>
          <a:endParaRPr lang="es-MX"/>
        </a:p>
      </dgm:t>
    </dgm:pt>
    <dgm:pt modelId="{A581EE8D-D129-4055-881D-7FD8AFB8E4F9}" type="pres">
      <dgm:prSet presAssocID="{C52447C1-F966-4BB4-8160-38846F099C0A}" presName="composite1" presStyleCnt="0"/>
      <dgm:spPr/>
    </dgm:pt>
    <dgm:pt modelId="{5EDB5A00-9F28-43D9-BE70-D6C261CF8809}" type="pres">
      <dgm:prSet presAssocID="{C52447C1-F966-4BB4-8160-38846F099C0A}" presName="dummyNode1" presStyleLbl="node1" presStyleIdx="1" presStyleCnt="3"/>
      <dgm:spPr/>
    </dgm:pt>
    <dgm:pt modelId="{B5980C0B-D124-489E-AB4E-F69B06FB8F6F}" type="pres">
      <dgm:prSet presAssocID="{C52447C1-F966-4BB4-8160-38846F099C0A}" presName="childNode1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C197166F-93DF-4BCC-B98B-A2D995B06DE8}" type="pres">
      <dgm:prSet presAssocID="{C52447C1-F966-4BB4-8160-38846F099C0A}" presName="childNode1tx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345DA3E4-9583-47D7-BC98-3CA72E0F3F89}" type="pres">
      <dgm:prSet presAssocID="{C52447C1-F966-4BB4-8160-38846F099C0A}" presName="parentNode1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8AB2170E-AFEE-4C4A-B91E-1091E622EE4D}" type="pres">
      <dgm:prSet presAssocID="{C52447C1-F966-4BB4-8160-38846F099C0A}" presName="connSite1" presStyleCnt="0"/>
      <dgm:spPr/>
    </dgm:pt>
  </dgm:ptLst>
  <dgm:cxnLst>
    <dgm:cxn modelId="{63E86993-E816-45D1-B8D5-17D29242FAEC}" type="presOf" srcId="{8EC432C2-19B3-4F3E-99AF-612569983479}" destId="{6B1A799C-E016-4120-800B-FD03E88B24E5}" srcOrd="0" destOrd="4" presId="urn:microsoft.com/office/officeart/2005/8/layout/hProcess4"/>
    <dgm:cxn modelId="{7DB470EC-1724-4D7F-AEAF-E3A4DB869935}" type="presOf" srcId="{54D46E80-EF20-4AFB-913D-C0704C878799}" destId="{B1634402-A3BB-4730-85E7-1991323416C4}" srcOrd="1" destOrd="4" presId="urn:microsoft.com/office/officeart/2005/8/layout/hProcess4"/>
    <dgm:cxn modelId="{5D971443-EBFC-4CC0-BCDD-9197906B82A7}" type="presOf" srcId="{8876FEBF-2985-4989-92D0-AC5C2FB94451}" destId="{295261B3-358B-4BB5-AFD0-A0FFBA15D31C}" srcOrd="1" destOrd="1" presId="urn:microsoft.com/office/officeart/2005/8/layout/hProcess4"/>
    <dgm:cxn modelId="{5D5EB363-881E-4174-85BA-FB02F4D3B2DB}" srcId="{C52447C1-F966-4BB4-8160-38846F099C0A}" destId="{9D43790A-A6D8-446C-861E-2783B0960416}" srcOrd="6" destOrd="0" parTransId="{CCB01270-E53D-4615-9DCC-A312B0D8C1D5}" sibTransId="{3C1D38BD-D03C-401C-9A42-3BAC3C139BE4}"/>
    <dgm:cxn modelId="{C560B0FF-7144-47D8-8648-C599BF3ABF31}" type="presOf" srcId="{4FD8FDEB-E8A1-41E9-962F-891E6936C0BC}" destId="{B1634402-A3BB-4730-85E7-1991323416C4}" srcOrd="1" destOrd="2" presId="urn:microsoft.com/office/officeart/2005/8/layout/hProcess4"/>
    <dgm:cxn modelId="{DD267205-90E3-422F-A8E7-63B98D7E4B58}" type="presOf" srcId="{F834004B-C375-46A6-8131-1D4F17CF711F}" destId="{6B1A799C-E016-4120-800B-FD03E88B24E5}" srcOrd="0" destOrd="3" presId="urn:microsoft.com/office/officeart/2005/8/layout/hProcess4"/>
    <dgm:cxn modelId="{6697C45E-B02B-48C3-9A04-E094B5851CE3}" type="presOf" srcId="{D1EEF3B0-8743-48DE-A190-F2087B5A7C4F}" destId="{B5980C0B-D124-489E-AB4E-F69B06FB8F6F}" srcOrd="0" destOrd="4" presId="urn:microsoft.com/office/officeart/2005/8/layout/hProcess4"/>
    <dgm:cxn modelId="{D65BCE76-2202-45E4-980E-D627F0B27707}" srcId="{C52447C1-F966-4BB4-8160-38846F099C0A}" destId="{D1EEF3B0-8743-48DE-A190-F2087B5A7C4F}" srcOrd="4" destOrd="0" parTransId="{D9F58FE8-F23F-4FDC-A495-BFB4819A22AA}" sibTransId="{4C705739-C8D3-4305-A556-9925C6FB0135}"/>
    <dgm:cxn modelId="{6CB546FB-4545-461C-B782-3F9D4A72AE46}" type="presOf" srcId="{21CBC9CC-04A1-4304-BD30-7F752B4EF2D1}" destId="{C2B27969-E2C3-4144-9634-21D6F6AEA95C}" srcOrd="0" destOrd="1" presId="urn:microsoft.com/office/officeart/2005/8/layout/hProcess4"/>
    <dgm:cxn modelId="{28FD8402-9EB5-414E-AB90-F4A445AE9B27}" type="presOf" srcId="{BC7A6DF9-BCE3-4681-9995-70C872679030}" destId="{C2B27969-E2C3-4144-9634-21D6F6AEA95C}" srcOrd="0" destOrd="0" presId="urn:microsoft.com/office/officeart/2005/8/layout/hProcess4"/>
    <dgm:cxn modelId="{D046AFD5-A2F6-4F72-B049-582C1DBDEEBF}" type="presOf" srcId="{4FD8FDEB-E8A1-41E9-962F-891E6936C0BC}" destId="{C2B27969-E2C3-4144-9634-21D6F6AEA95C}" srcOrd="0" destOrd="2" presId="urn:microsoft.com/office/officeart/2005/8/layout/hProcess4"/>
    <dgm:cxn modelId="{C684DA0A-59A5-4C45-82AA-AD5BDC4C15C8}" type="presOf" srcId="{21CBC9CC-04A1-4304-BD30-7F752B4EF2D1}" destId="{B1634402-A3BB-4730-85E7-1991323416C4}" srcOrd="1" destOrd="1" presId="urn:microsoft.com/office/officeart/2005/8/layout/hProcess4"/>
    <dgm:cxn modelId="{E6B4E6CD-4B0A-44A2-8256-E8B5945707FF}" type="presOf" srcId="{54D46E80-EF20-4AFB-913D-C0704C878799}" destId="{C2B27969-E2C3-4144-9634-21D6F6AEA95C}" srcOrd="0" destOrd="4" presId="urn:microsoft.com/office/officeart/2005/8/layout/hProcess4"/>
    <dgm:cxn modelId="{7588A1C9-DA00-4847-8A19-AB6D8AC59B6C}" type="presOf" srcId="{E85E6D07-C515-4433-9051-AE55E56A82C2}" destId="{C197166F-93DF-4BCC-B98B-A2D995B06DE8}" srcOrd="1" destOrd="3" presId="urn:microsoft.com/office/officeart/2005/8/layout/hProcess4"/>
    <dgm:cxn modelId="{FDA2BF3E-5D52-4A7A-9B7F-0D174BD57ECC}" type="presOf" srcId="{DFF3C008-8EA4-44FC-8577-EEA70C3DC453}" destId="{1C4A1DA2-1A95-4652-AACE-8311DB8F85C7}" srcOrd="0" destOrd="0" presId="urn:microsoft.com/office/officeart/2005/8/layout/hProcess4"/>
    <dgm:cxn modelId="{D20B77CE-8F06-4BD7-9433-0737B1E44C30}" type="presOf" srcId="{CBB97881-7E70-4D02-9FA5-994F17DE08A7}" destId="{B5980C0B-D124-489E-AB4E-F69B06FB8F6F}" srcOrd="0" destOrd="0" presId="urn:microsoft.com/office/officeart/2005/8/layout/hProcess4"/>
    <dgm:cxn modelId="{65F8639A-C4D8-4EF2-92E2-CA956908B33F}" type="presOf" srcId="{25D18B04-A81D-4D70-BBB5-F85ED6922DD4}" destId="{6B1A799C-E016-4120-800B-FD03E88B24E5}" srcOrd="0" destOrd="0" presId="urn:microsoft.com/office/officeart/2005/8/layout/hProcess4"/>
    <dgm:cxn modelId="{B83157B9-912F-4A31-A10D-11D0082644B3}" type="presOf" srcId="{D3338087-11B7-4B09-B9ED-3CCC02712ABF}" destId="{6B1A799C-E016-4120-800B-FD03E88B24E5}" srcOrd="0" destOrd="2" presId="urn:microsoft.com/office/officeart/2005/8/layout/hProcess4"/>
    <dgm:cxn modelId="{C1FD666B-BCCB-4286-AAB0-EEC257E6421D}" srcId="{CEBB40F9-A87F-42EF-AD38-E5D616854E50}" destId="{54D46E80-EF20-4AFB-913D-C0704C878799}" srcOrd="4" destOrd="0" parTransId="{72AF46A1-E77A-4189-9163-94D66723D185}" sibTransId="{D935A5D4-FBE4-4EB8-9BA8-87D14B29282E}"/>
    <dgm:cxn modelId="{40C33FA7-A346-44C8-93DE-FD83B9D43801}" srcId="{C52447C1-F966-4BB4-8160-38846F099C0A}" destId="{CBB97881-7E70-4D02-9FA5-994F17DE08A7}" srcOrd="0" destOrd="0" parTransId="{BB05A33C-B452-4A01-94DA-F9AC8671CB40}" sibTransId="{1AA208F5-2814-4563-A046-0C4C32EAF72C}"/>
    <dgm:cxn modelId="{698D14C8-F5CE-4BC9-89C6-6409FA08508E}" type="presOf" srcId="{F834004B-C375-46A6-8131-1D4F17CF711F}" destId="{295261B3-358B-4BB5-AFD0-A0FFBA15D31C}" srcOrd="1" destOrd="3" presId="urn:microsoft.com/office/officeart/2005/8/layout/hProcess4"/>
    <dgm:cxn modelId="{B1D68E60-94CC-4163-AC3D-37288F242850}" type="presOf" srcId="{8092328C-88A7-4757-A57A-25EDAA186BDE}" destId="{B1634402-A3BB-4730-85E7-1991323416C4}" srcOrd="1" destOrd="3" presId="urn:microsoft.com/office/officeart/2005/8/layout/hProcess4"/>
    <dgm:cxn modelId="{CD5B05D0-5ED0-4F98-92E0-E17DFA9DC4A0}" type="presOf" srcId="{3C304B84-9C1E-4E8A-B87A-ED6D8EE66903}" destId="{C197166F-93DF-4BCC-B98B-A2D995B06DE8}" srcOrd="1" destOrd="2" presId="urn:microsoft.com/office/officeart/2005/8/layout/hProcess4"/>
    <dgm:cxn modelId="{B4A597D2-33E4-4EE3-A0F1-9361AEC93D8F}" srcId="{C52447C1-F966-4BB4-8160-38846F099C0A}" destId="{3C304B84-9C1E-4E8A-B87A-ED6D8EE66903}" srcOrd="2" destOrd="0" parTransId="{65C700C3-2A9B-4AE8-A3FC-A45B447E1023}" sibTransId="{B7E56B4B-B068-40F9-A49A-1DB350D0C8B8}"/>
    <dgm:cxn modelId="{92F05B06-2F43-4B78-91C4-79BDEC03F002}" type="presOf" srcId="{5C389AF7-414D-4BDC-8351-C45C7081B7A7}" destId="{C197166F-93DF-4BCC-B98B-A2D995B06DE8}" srcOrd="1" destOrd="5" presId="urn:microsoft.com/office/officeart/2005/8/layout/hProcess4"/>
    <dgm:cxn modelId="{CD661AFF-DA75-4B58-8A0C-D889598C082C}" srcId="{CEBB40F9-A87F-42EF-AD38-E5D616854E50}" destId="{8092328C-88A7-4757-A57A-25EDAA186BDE}" srcOrd="3" destOrd="0" parTransId="{3965846E-3FF9-48FB-96E6-FD9F0BBCA3BE}" sibTransId="{EF337739-F27D-4495-97BD-5C79DD1BBA30}"/>
    <dgm:cxn modelId="{0560411A-54A5-49D7-AC52-FE347031B2BC}" srcId="{C52447C1-F966-4BB4-8160-38846F099C0A}" destId="{5C389AF7-414D-4BDC-8351-C45C7081B7A7}" srcOrd="5" destOrd="0" parTransId="{1335AFD7-DC34-4A78-92EF-27DA43CCE291}" sibTransId="{63C31D29-F9D0-43F6-9A3D-BF749A2EB7BF}"/>
    <dgm:cxn modelId="{0B03304A-AAFC-4BD4-9B9E-9BDD275C1AEC}" type="presOf" srcId="{8876FEBF-2985-4989-92D0-AC5C2FB94451}" destId="{6B1A799C-E016-4120-800B-FD03E88B24E5}" srcOrd="0" destOrd="1" presId="urn:microsoft.com/office/officeart/2005/8/layout/hProcess4"/>
    <dgm:cxn modelId="{39DCA7AC-343C-477F-9B55-6511A08752EB}" srcId="{302CFE00-3F48-4095-BCBB-D6F9576B11DD}" destId="{F834004B-C375-46A6-8131-1D4F17CF711F}" srcOrd="3" destOrd="0" parTransId="{E6DEB178-DF4E-41F2-AE8F-434076452011}" sibTransId="{FCD7EC6C-9C3C-4DB4-843D-DBBB157B2F90}"/>
    <dgm:cxn modelId="{1239172C-DDB6-40D0-A11B-808F6463391F}" srcId="{0B914B05-8895-4C93-BA6D-152D78A57195}" destId="{CEBB40F9-A87F-42EF-AD38-E5D616854E50}" srcOrd="1" destOrd="0" parTransId="{32350FCB-F0D4-4068-80C9-B08F67F8E839}" sibTransId="{C2327203-37E4-4A73-9C08-97D7857C5EE3}"/>
    <dgm:cxn modelId="{945643AB-5926-4023-8461-A62BF0761D90}" type="presOf" srcId="{3C304B84-9C1E-4E8A-B87A-ED6D8EE66903}" destId="{B5980C0B-D124-489E-AB4E-F69B06FB8F6F}" srcOrd="0" destOrd="2" presId="urn:microsoft.com/office/officeart/2005/8/layout/hProcess4"/>
    <dgm:cxn modelId="{F464CB64-EF7A-46F3-9EC9-370AF2FF3C6D}" srcId="{302CFE00-3F48-4095-BCBB-D6F9576B11DD}" destId="{D3338087-11B7-4B09-B9ED-3CCC02712ABF}" srcOrd="2" destOrd="0" parTransId="{51BB3A4D-D3F4-4FB3-9315-E7B02B52D134}" sibTransId="{8F78D906-0DAA-41EE-BAD3-93C3882D8A0A}"/>
    <dgm:cxn modelId="{B77AE00B-266E-4AF4-93E6-AED267A8FC06}" type="presOf" srcId="{D1EEF3B0-8743-48DE-A190-F2087B5A7C4F}" destId="{C197166F-93DF-4BCC-B98B-A2D995B06DE8}" srcOrd="1" destOrd="4" presId="urn:microsoft.com/office/officeart/2005/8/layout/hProcess4"/>
    <dgm:cxn modelId="{3E57FF4B-5ED1-42BC-B075-E8AAC7890F42}" type="presOf" srcId="{D3338087-11B7-4B09-B9ED-3CCC02712ABF}" destId="{295261B3-358B-4BB5-AFD0-A0FFBA15D31C}" srcOrd="1" destOrd="2" presId="urn:microsoft.com/office/officeart/2005/8/layout/hProcess4"/>
    <dgm:cxn modelId="{AA95ACBB-AE05-4748-A9EC-9DCBF8842FCA}" type="presOf" srcId="{0B914B05-8895-4C93-BA6D-152D78A57195}" destId="{6E6E0D4F-8E59-40AE-B16D-4AA8A94800E6}" srcOrd="0" destOrd="0" presId="urn:microsoft.com/office/officeart/2005/8/layout/hProcess4"/>
    <dgm:cxn modelId="{54CE57BF-1A96-4C06-AEC8-16609C834F1B}" type="presOf" srcId="{C52447C1-F966-4BB4-8160-38846F099C0A}" destId="{345DA3E4-9583-47D7-BC98-3CA72E0F3F89}" srcOrd="0" destOrd="0" presId="urn:microsoft.com/office/officeart/2005/8/layout/hProcess4"/>
    <dgm:cxn modelId="{B3D31516-E8F7-41AF-A97C-A52BBCB47C4E}" type="presOf" srcId="{9D43790A-A6D8-446C-861E-2783B0960416}" destId="{C197166F-93DF-4BCC-B98B-A2D995B06DE8}" srcOrd="1" destOrd="6" presId="urn:microsoft.com/office/officeart/2005/8/layout/hProcess4"/>
    <dgm:cxn modelId="{F57B3C38-0342-45C7-B349-84309A4470E8}" srcId="{C52447C1-F966-4BB4-8160-38846F099C0A}" destId="{E85E6D07-C515-4433-9051-AE55E56A82C2}" srcOrd="3" destOrd="0" parTransId="{88C2CDAF-1B87-445F-B47D-133983BBD8A5}" sibTransId="{EB72D899-E8EA-4062-BBA9-740368A06B04}"/>
    <dgm:cxn modelId="{16258D84-67AB-4CAA-B6BF-0AAEB18E6CA7}" srcId="{0B914B05-8895-4C93-BA6D-152D78A57195}" destId="{302CFE00-3F48-4095-BCBB-D6F9576B11DD}" srcOrd="0" destOrd="0" parTransId="{AA5AA9B3-BEAF-497D-8F30-402E3A5DDE45}" sibTransId="{DFF3C008-8EA4-44FC-8577-EEA70C3DC453}"/>
    <dgm:cxn modelId="{66CBB63F-BC5B-4900-8674-3EEA822817B9}" type="presOf" srcId="{7976FB1B-FCA3-4426-9339-F348DEC1B923}" destId="{C197166F-93DF-4BCC-B98B-A2D995B06DE8}" srcOrd="1" destOrd="1" presId="urn:microsoft.com/office/officeart/2005/8/layout/hProcess4"/>
    <dgm:cxn modelId="{E24CD4A8-0388-4565-A19D-95C4A199D10F}" type="presOf" srcId="{5C389AF7-414D-4BDC-8351-C45C7081B7A7}" destId="{B5980C0B-D124-489E-AB4E-F69B06FB8F6F}" srcOrd="0" destOrd="5" presId="urn:microsoft.com/office/officeart/2005/8/layout/hProcess4"/>
    <dgm:cxn modelId="{7C804815-88B8-4297-B972-12BAD99C63DD}" type="presOf" srcId="{CEBB40F9-A87F-42EF-AD38-E5D616854E50}" destId="{98BD4D6C-0779-433B-8D74-DD05B6708189}" srcOrd="0" destOrd="0" presId="urn:microsoft.com/office/officeart/2005/8/layout/hProcess4"/>
    <dgm:cxn modelId="{E20DD0BE-552C-483E-95AA-F5D94ADAE7D9}" srcId="{302CFE00-3F48-4095-BCBB-D6F9576B11DD}" destId="{25D18B04-A81D-4D70-BBB5-F85ED6922DD4}" srcOrd="0" destOrd="0" parTransId="{0AA3D0E1-CBF6-49E6-9A28-623A39A08EF1}" sibTransId="{BDCBC3FD-3083-4B75-A704-D8344B669905}"/>
    <dgm:cxn modelId="{12AFB583-A8BF-4158-B9B0-F8AF11823114}" srcId="{CEBB40F9-A87F-42EF-AD38-E5D616854E50}" destId="{21CBC9CC-04A1-4304-BD30-7F752B4EF2D1}" srcOrd="1" destOrd="0" parTransId="{28D9DB93-2756-4A15-A773-B554947F3CD5}" sibTransId="{E2F9D487-0022-4905-9AE1-EFEEB10AA8BA}"/>
    <dgm:cxn modelId="{859EFA78-6623-4880-8296-E91916C131BE}" type="presOf" srcId="{302CFE00-3F48-4095-BCBB-D6F9576B11DD}" destId="{AE31E570-25AF-4312-9A52-83251E1FD599}" srcOrd="0" destOrd="0" presId="urn:microsoft.com/office/officeart/2005/8/layout/hProcess4"/>
    <dgm:cxn modelId="{60A2F024-47B2-4431-9B9E-90B94F7FDE1A}" type="presOf" srcId="{E85E6D07-C515-4433-9051-AE55E56A82C2}" destId="{B5980C0B-D124-489E-AB4E-F69B06FB8F6F}" srcOrd="0" destOrd="3" presId="urn:microsoft.com/office/officeart/2005/8/layout/hProcess4"/>
    <dgm:cxn modelId="{6D933047-34E4-4A90-A7C2-5DDB1D3BAB88}" srcId="{CEBB40F9-A87F-42EF-AD38-E5D616854E50}" destId="{4FD8FDEB-E8A1-41E9-962F-891E6936C0BC}" srcOrd="2" destOrd="0" parTransId="{ACEF541B-7FA0-43D9-8CFA-2E8A08939448}" sibTransId="{BED2EC2F-CF1A-4DB6-BE31-FA2BCB407B0F}"/>
    <dgm:cxn modelId="{4C83E069-A156-47EE-802E-C67D5A93A2CC}" type="presOf" srcId="{8092328C-88A7-4757-A57A-25EDAA186BDE}" destId="{C2B27969-E2C3-4144-9634-21D6F6AEA95C}" srcOrd="0" destOrd="3" presId="urn:microsoft.com/office/officeart/2005/8/layout/hProcess4"/>
    <dgm:cxn modelId="{B2509BCD-C5AB-4CBA-AE25-8A40D383CDED}" srcId="{0B914B05-8895-4C93-BA6D-152D78A57195}" destId="{C52447C1-F966-4BB4-8160-38846F099C0A}" srcOrd="2" destOrd="0" parTransId="{C368A9C7-65FF-4ECE-A03D-B3DCD64F35E5}" sibTransId="{518A1380-F07C-4097-920E-B816BDF5068C}"/>
    <dgm:cxn modelId="{3B22A94D-088B-4493-A653-CF57618B3FEB}" type="presOf" srcId="{C2327203-37E4-4A73-9C08-97D7857C5EE3}" destId="{59674CAB-D590-495F-A3C3-2BB5DCF00257}" srcOrd="0" destOrd="0" presId="urn:microsoft.com/office/officeart/2005/8/layout/hProcess4"/>
    <dgm:cxn modelId="{FE019BE2-8587-4380-8612-9CDC5AFDB2C8}" srcId="{CEBB40F9-A87F-42EF-AD38-E5D616854E50}" destId="{BC7A6DF9-BCE3-4681-9995-70C872679030}" srcOrd="0" destOrd="0" parTransId="{912705B0-0D57-4BEA-993F-BF728DDF01EC}" sibTransId="{7E921EFA-2B6F-4BED-87A9-48818AFD5072}"/>
    <dgm:cxn modelId="{82F1FC2B-B77E-46FD-99E4-4246DD6DEF33}" type="presOf" srcId="{25D18B04-A81D-4D70-BBB5-F85ED6922DD4}" destId="{295261B3-358B-4BB5-AFD0-A0FFBA15D31C}" srcOrd="1" destOrd="0" presId="urn:microsoft.com/office/officeart/2005/8/layout/hProcess4"/>
    <dgm:cxn modelId="{33FC5862-D817-4871-A5F3-8F92AD7D1B33}" type="presOf" srcId="{7976FB1B-FCA3-4426-9339-F348DEC1B923}" destId="{B5980C0B-D124-489E-AB4E-F69B06FB8F6F}" srcOrd="0" destOrd="1" presId="urn:microsoft.com/office/officeart/2005/8/layout/hProcess4"/>
    <dgm:cxn modelId="{89BA4F15-D3AC-40E9-A580-D07EB20BC5C7}" srcId="{C52447C1-F966-4BB4-8160-38846F099C0A}" destId="{7976FB1B-FCA3-4426-9339-F348DEC1B923}" srcOrd="1" destOrd="0" parTransId="{E6C84069-EA72-4644-A8E1-2FD97F9FAD1B}" sibTransId="{11F24FD5-5633-4843-A3F0-DAE25ADCBBD6}"/>
    <dgm:cxn modelId="{135F88A9-540E-47D0-AE34-62A564A80D96}" type="presOf" srcId="{BC7A6DF9-BCE3-4681-9995-70C872679030}" destId="{B1634402-A3BB-4730-85E7-1991323416C4}" srcOrd="1" destOrd="0" presId="urn:microsoft.com/office/officeart/2005/8/layout/hProcess4"/>
    <dgm:cxn modelId="{F15F1B09-1A00-4535-92DB-1551CE3877C4}" type="presOf" srcId="{8EC432C2-19B3-4F3E-99AF-612569983479}" destId="{295261B3-358B-4BB5-AFD0-A0FFBA15D31C}" srcOrd="1" destOrd="4" presId="urn:microsoft.com/office/officeart/2005/8/layout/hProcess4"/>
    <dgm:cxn modelId="{087953F7-98C5-4695-9CDE-02A83A7D5C50}" type="presOf" srcId="{9D43790A-A6D8-446C-861E-2783B0960416}" destId="{B5980C0B-D124-489E-AB4E-F69B06FB8F6F}" srcOrd="0" destOrd="6" presId="urn:microsoft.com/office/officeart/2005/8/layout/hProcess4"/>
    <dgm:cxn modelId="{29426DF2-198B-4E14-8662-89DDF69DE287}" type="presOf" srcId="{CBB97881-7E70-4D02-9FA5-994F17DE08A7}" destId="{C197166F-93DF-4BCC-B98B-A2D995B06DE8}" srcOrd="1" destOrd="0" presId="urn:microsoft.com/office/officeart/2005/8/layout/hProcess4"/>
    <dgm:cxn modelId="{249D811B-B331-4482-BDAC-F7A2D3C944D2}" srcId="{302CFE00-3F48-4095-BCBB-D6F9576B11DD}" destId="{8876FEBF-2985-4989-92D0-AC5C2FB94451}" srcOrd="1" destOrd="0" parTransId="{F483E754-7660-4D78-A2CF-B6E0DD1FF936}" sibTransId="{9635C6B2-2391-418C-92D4-1115E96FBA06}"/>
    <dgm:cxn modelId="{C0765E55-995F-420A-BBFB-A06C746BD404}" srcId="{302CFE00-3F48-4095-BCBB-D6F9576B11DD}" destId="{8EC432C2-19B3-4F3E-99AF-612569983479}" srcOrd="4" destOrd="0" parTransId="{1BC6A573-5489-41BC-9395-B16E7A40A855}" sibTransId="{2AECE456-8585-4DB8-B5A3-6BD9A670EF4D}"/>
    <dgm:cxn modelId="{EA8B854B-BEAD-41E4-ABAF-5A485AE46537}" type="presParOf" srcId="{6E6E0D4F-8E59-40AE-B16D-4AA8A94800E6}" destId="{66F31E1F-DA80-47C2-8AC2-EED608B3492F}" srcOrd="0" destOrd="0" presId="urn:microsoft.com/office/officeart/2005/8/layout/hProcess4"/>
    <dgm:cxn modelId="{26832233-3711-4F4E-83B4-0030F2609633}" type="presParOf" srcId="{6E6E0D4F-8E59-40AE-B16D-4AA8A94800E6}" destId="{42147419-A78A-486A-881C-5468FA3C3A15}" srcOrd="1" destOrd="0" presId="urn:microsoft.com/office/officeart/2005/8/layout/hProcess4"/>
    <dgm:cxn modelId="{4BCE7B02-1B22-429F-9184-35EC596F79C9}" type="presParOf" srcId="{6E6E0D4F-8E59-40AE-B16D-4AA8A94800E6}" destId="{8C19489E-3445-4D85-A1F7-C1EFB5946E61}" srcOrd="2" destOrd="0" presId="urn:microsoft.com/office/officeart/2005/8/layout/hProcess4"/>
    <dgm:cxn modelId="{5A248CCF-C3ED-479B-8E18-1FF7D6DDBCC2}" type="presParOf" srcId="{8C19489E-3445-4D85-A1F7-C1EFB5946E61}" destId="{DE93DA10-C784-4BDA-8A96-96CE6CA58D18}" srcOrd="0" destOrd="0" presId="urn:microsoft.com/office/officeart/2005/8/layout/hProcess4"/>
    <dgm:cxn modelId="{1ED3DA98-3674-431E-AE51-18EA65CDADE2}" type="presParOf" srcId="{DE93DA10-C784-4BDA-8A96-96CE6CA58D18}" destId="{26D9FDBC-1CCC-407C-A3D9-F76914EC1E4B}" srcOrd="0" destOrd="0" presId="urn:microsoft.com/office/officeart/2005/8/layout/hProcess4"/>
    <dgm:cxn modelId="{9526228F-CBC7-48D8-B058-D291361738B2}" type="presParOf" srcId="{DE93DA10-C784-4BDA-8A96-96CE6CA58D18}" destId="{6B1A799C-E016-4120-800B-FD03E88B24E5}" srcOrd="1" destOrd="0" presId="urn:microsoft.com/office/officeart/2005/8/layout/hProcess4"/>
    <dgm:cxn modelId="{BF2C777E-CFB2-47E2-8F40-8C13FC90BABF}" type="presParOf" srcId="{DE93DA10-C784-4BDA-8A96-96CE6CA58D18}" destId="{295261B3-358B-4BB5-AFD0-A0FFBA15D31C}" srcOrd="2" destOrd="0" presId="urn:microsoft.com/office/officeart/2005/8/layout/hProcess4"/>
    <dgm:cxn modelId="{F58D0C2B-4D1D-464D-BF93-F1FA4BCA278C}" type="presParOf" srcId="{DE93DA10-C784-4BDA-8A96-96CE6CA58D18}" destId="{AE31E570-25AF-4312-9A52-83251E1FD599}" srcOrd="3" destOrd="0" presId="urn:microsoft.com/office/officeart/2005/8/layout/hProcess4"/>
    <dgm:cxn modelId="{98DC3CD4-0603-4FE1-819A-669A34854B3F}" type="presParOf" srcId="{DE93DA10-C784-4BDA-8A96-96CE6CA58D18}" destId="{1D1F8951-BD85-41F0-8D8B-B223AE693342}" srcOrd="4" destOrd="0" presId="urn:microsoft.com/office/officeart/2005/8/layout/hProcess4"/>
    <dgm:cxn modelId="{B0CDE869-EF76-4452-BDA8-903495936010}" type="presParOf" srcId="{8C19489E-3445-4D85-A1F7-C1EFB5946E61}" destId="{1C4A1DA2-1A95-4652-AACE-8311DB8F85C7}" srcOrd="1" destOrd="0" presId="urn:microsoft.com/office/officeart/2005/8/layout/hProcess4"/>
    <dgm:cxn modelId="{E19F2036-BA0B-4807-9E2F-5B7CCAA44DEF}" type="presParOf" srcId="{8C19489E-3445-4D85-A1F7-C1EFB5946E61}" destId="{6D0AE3A0-1F1E-4BEB-8795-3BBB362D7A5E}" srcOrd="2" destOrd="0" presId="urn:microsoft.com/office/officeart/2005/8/layout/hProcess4"/>
    <dgm:cxn modelId="{E16A412F-6007-4981-B155-ACE170D810D9}" type="presParOf" srcId="{6D0AE3A0-1F1E-4BEB-8795-3BBB362D7A5E}" destId="{9BB57236-71A0-4A5C-8F2A-5D65F4952F16}" srcOrd="0" destOrd="0" presId="urn:microsoft.com/office/officeart/2005/8/layout/hProcess4"/>
    <dgm:cxn modelId="{BBA670ED-8218-4B97-A56A-8FF15D80CDD4}" type="presParOf" srcId="{6D0AE3A0-1F1E-4BEB-8795-3BBB362D7A5E}" destId="{C2B27969-E2C3-4144-9634-21D6F6AEA95C}" srcOrd="1" destOrd="0" presId="urn:microsoft.com/office/officeart/2005/8/layout/hProcess4"/>
    <dgm:cxn modelId="{E25A6DE3-199C-4E70-BDD2-2EE8FF01D062}" type="presParOf" srcId="{6D0AE3A0-1F1E-4BEB-8795-3BBB362D7A5E}" destId="{B1634402-A3BB-4730-85E7-1991323416C4}" srcOrd="2" destOrd="0" presId="urn:microsoft.com/office/officeart/2005/8/layout/hProcess4"/>
    <dgm:cxn modelId="{BC32DADB-A19C-456D-A33C-DED903087DF5}" type="presParOf" srcId="{6D0AE3A0-1F1E-4BEB-8795-3BBB362D7A5E}" destId="{98BD4D6C-0779-433B-8D74-DD05B6708189}" srcOrd="3" destOrd="0" presId="urn:microsoft.com/office/officeart/2005/8/layout/hProcess4"/>
    <dgm:cxn modelId="{2FA74736-901A-4D67-990E-A63C7146B97B}" type="presParOf" srcId="{6D0AE3A0-1F1E-4BEB-8795-3BBB362D7A5E}" destId="{47848095-B4D0-410A-B8FB-B90F31A66E0C}" srcOrd="4" destOrd="0" presId="urn:microsoft.com/office/officeart/2005/8/layout/hProcess4"/>
    <dgm:cxn modelId="{EE48DAE7-F565-4FF4-895A-25EA4D72BC41}" type="presParOf" srcId="{8C19489E-3445-4D85-A1F7-C1EFB5946E61}" destId="{59674CAB-D590-495F-A3C3-2BB5DCF00257}" srcOrd="3" destOrd="0" presId="urn:microsoft.com/office/officeart/2005/8/layout/hProcess4"/>
    <dgm:cxn modelId="{FF8A7AF9-BB90-4DBD-8E06-95549D174AF5}" type="presParOf" srcId="{8C19489E-3445-4D85-A1F7-C1EFB5946E61}" destId="{A581EE8D-D129-4055-881D-7FD8AFB8E4F9}" srcOrd="4" destOrd="0" presId="urn:microsoft.com/office/officeart/2005/8/layout/hProcess4"/>
    <dgm:cxn modelId="{58EC137E-A616-403C-BD84-BCF1D491D0CC}" type="presParOf" srcId="{A581EE8D-D129-4055-881D-7FD8AFB8E4F9}" destId="{5EDB5A00-9F28-43D9-BE70-D6C261CF8809}" srcOrd="0" destOrd="0" presId="urn:microsoft.com/office/officeart/2005/8/layout/hProcess4"/>
    <dgm:cxn modelId="{343AB72E-22B1-45A7-A6F7-0A450946A340}" type="presParOf" srcId="{A581EE8D-D129-4055-881D-7FD8AFB8E4F9}" destId="{B5980C0B-D124-489E-AB4E-F69B06FB8F6F}" srcOrd="1" destOrd="0" presId="urn:microsoft.com/office/officeart/2005/8/layout/hProcess4"/>
    <dgm:cxn modelId="{4848E4D2-112B-43DF-B7F7-FE0246D7D269}" type="presParOf" srcId="{A581EE8D-D129-4055-881D-7FD8AFB8E4F9}" destId="{C197166F-93DF-4BCC-B98B-A2D995B06DE8}" srcOrd="2" destOrd="0" presId="urn:microsoft.com/office/officeart/2005/8/layout/hProcess4"/>
    <dgm:cxn modelId="{BF2C803B-9D86-4149-AF1F-C822FEC1E657}" type="presParOf" srcId="{A581EE8D-D129-4055-881D-7FD8AFB8E4F9}" destId="{345DA3E4-9583-47D7-BC98-3CA72E0F3F89}" srcOrd="3" destOrd="0" presId="urn:microsoft.com/office/officeart/2005/8/layout/hProcess4"/>
    <dgm:cxn modelId="{D1DE9EEF-5EFF-4C2C-BA6C-E1A39F7A8628}" type="presParOf" srcId="{A581EE8D-D129-4055-881D-7FD8AFB8E4F9}" destId="{8AB2170E-AFEE-4C4A-B91E-1091E622EE4D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EF53A6-6A29-45F5-8796-B8CCD6101298}">
      <dsp:nvSpPr>
        <dsp:cNvPr id="0" name=""/>
        <dsp:cNvSpPr/>
      </dsp:nvSpPr>
      <dsp:spPr>
        <a:xfrm>
          <a:off x="2556012" y="220098"/>
          <a:ext cx="3092855" cy="154642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900" b="1" kern="1200" dirty="0" smtClean="0"/>
            <a:t>Fundación Conserva México IBP</a:t>
          </a:r>
          <a:endParaRPr lang="es-MX" sz="2900" b="1" kern="1200" dirty="0"/>
        </a:p>
      </dsp:txBody>
      <dsp:txXfrm>
        <a:off x="2601305" y="265391"/>
        <a:ext cx="3002269" cy="1455841"/>
      </dsp:txXfrm>
    </dsp:sp>
    <dsp:sp modelId="{96FAF9EE-709F-4C1C-8942-5F8A4159DF10}">
      <dsp:nvSpPr>
        <dsp:cNvPr id="0" name=""/>
        <dsp:cNvSpPr/>
      </dsp:nvSpPr>
      <dsp:spPr>
        <a:xfrm rot="3600000">
          <a:off x="4573100" y="2935331"/>
          <a:ext cx="1613620" cy="541249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2300" kern="1200"/>
        </a:p>
      </dsp:txBody>
      <dsp:txXfrm>
        <a:off x="4735475" y="3043581"/>
        <a:ext cx="1288870" cy="324749"/>
      </dsp:txXfrm>
    </dsp:sp>
    <dsp:sp modelId="{EB6EB8D0-B8F2-472D-86CB-05A8543914A1}">
      <dsp:nvSpPr>
        <dsp:cNvPr id="0" name=""/>
        <dsp:cNvSpPr/>
      </dsp:nvSpPr>
      <dsp:spPr>
        <a:xfrm>
          <a:off x="5110953" y="4645385"/>
          <a:ext cx="3092855" cy="154642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900" kern="1200" dirty="0" smtClean="0"/>
            <a:t>Promotor “Mi Maestro”</a:t>
          </a:r>
          <a:endParaRPr lang="es-MX" sz="2900" kern="1200" dirty="0"/>
        </a:p>
      </dsp:txBody>
      <dsp:txXfrm>
        <a:off x="5156246" y="4690678"/>
        <a:ext cx="3002269" cy="1455841"/>
      </dsp:txXfrm>
    </dsp:sp>
    <dsp:sp modelId="{3C69DCC2-CA07-4F55-8795-9A9CB6D1020B}">
      <dsp:nvSpPr>
        <dsp:cNvPr id="0" name=""/>
        <dsp:cNvSpPr/>
      </dsp:nvSpPr>
      <dsp:spPr>
        <a:xfrm rot="10800000">
          <a:off x="3295630" y="5147974"/>
          <a:ext cx="1613620" cy="541249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2300" kern="1200"/>
        </a:p>
      </dsp:txBody>
      <dsp:txXfrm rot="10800000">
        <a:off x="3458005" y="5256224"/>
        <a:ext cx="1288870" cy="324749"/>
      </dsp:txXfrm>
    </dsp:sp>
    <dsp:sp modelId="{7C80540D-5273-4625-A1E3-23C327E2426A}">
      <dsp:nvSpPr>
        <dsp:cNvPr id="0" name=""/>
        <dsp:cNvSpPr/>
      </dsp:nvSpPr>
      <dsp:spPr>
        <a:xfrm>
          <a:off x="1071" y="4645385"/>
          <a:ext cx="3092855" cy="154642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900" kern="1200" dirty="0" smtClean="0"/>
            <a:t>Proveedor “Organización las </a:t>
          </a:r>
          <a:r>
            <a:rPr lang="es-MX" sz="2900" kern="1200" dirty="0" err="1" smtClean="0"/>
            <a:t>Cholulas</a:t>
          </a:r>
          <a:r>
            <a:rPr lang="es-MX" sz="2900" kern="1200" dirty="0" smtClean="0"/>
            <a:t>”</a:t>
          </a:r>
          <a:endParaRPr lang="es-MX" sz="2900" kern="1200" dirty="0"/>
        </a:p>
      </dsp:txBody>
      <dsp:txXfrm>
        <a:off x="46364" y="4690678"/>
        <a:ext cx="3002269" cy="1455841"/>
      </dsp:txXfrm>
    </dsp:sp>
    <dsp:sp modelId="{6438F2E3-59FA-49EC-9C50-581E518EC6C0}">
      <dsp:nvSpPr>
        <dsp:cNvPr id="0" name=""/>
        <dsp:cNvSpPr/>
      </dsp:nvSpPr>
      <dsp:spPr>
        <a:xfrm rot="18000000">
          <a:off x="2018159" y="2935331"/>
          <a:ext cx="1613620" cy="541249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2300" kern="1200"/>
        </a:p>
      </dsp:txBody>
      <dsp:txXfrm>
        <a:off x="2180534" y="3043581"/>
        <a:ext cx="1288870" cy="3247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1A799C-E016-4120-800B-FD03E88B24E5}">
      <dsp:nvSpPr>
        <dsp:cNvPr id="0" name=""/>
        <dsp:cNvSpPr/>
      </dsp:nvSpPr>
      <dsp:spPr>
        <a:xfrm>
          <a:off x="1005071" y="1104137"/>
          <a:ext cx="2572381" cy="21216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t" anchorCtr="0">
          <a:noAutofit/>
        </a:bodyPr>
        <a:lstStyle/>
        <a:p>
          <a:pPr marL="0" marR="0" lvl="0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Char char="••"/>
            <a:tabLst/>
            <a:defRPr/>
          </a:pPr>
          <a:r>
            <a:rPr lang="es-MX" sz="800" kern="1200" dirty="0" smtClean="0"/>
            <a:t>Realiza la promoción de la CV</a:t>
          </a:r>
          <a:endParaRPr lang="es-MX" sz="800" kern="1200" dirty="0"/>
        </a:p>
        <a:p>
          <a:pPr marL="0" marR="0" lvl="0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Char char="••"/>
            <a:tabLst/>
            <a:defRPr/>
          </a:pPr>
          <a:r>
            <a:rPr lang="es-MX" sz="800" kern="1200" dirty="0" smtClean="0"/>
            <a:t>Identifica e Integra base de consumidores</a:t>
          </a:r>
          <a:endParaRPr lang="es-MX" sz="800" kern="1200" dirty="0"/>
        </a:p>
        <a:p>
          <a:pPr marL="0" marR="0" lvl="0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Char char="••"/>
            <a:tabLst/>
            <a:defRPr/>
          </a:pPr>
          <a:r>
            <a:rPr lang="es-MX" sz="800" kern="1200" dirty="0" smtClean="0"/>
            <a:t>Recaba el importe del pedido</a:t>
          </a:r>
          <a:endParaRPr lang="es-MX" sz="800" kern="1200" dirty="0"/>
        </a:p>
        <a:p>
          <a:pPr marL="0" marR="0" lvl="0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Char char="••"/>
            <a:tabLst/>
            <a:defRPr/>
          </a:pPr>
          <a:r>
            <a:rPr lang="es-MX" sz="800" kern="1200" dirty="0" smtClean="0"/>
            <a:t>Realiza Orden de compra a FCMX con 5 días de anticipación</a:t>
          </a:r>
          <a:endParaRPr lang="es-MX" sz="800" kern="1200" dirty="0"/>
        </a:p>
        <a:p>
          <a:pPr marL="0" marR="0" lvl="0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Char char="••"/>
            <a:tabLst/>
            <a:defRPr/>
          </a:pPr>
          <a:r>
            <a:rPr lang="es-MX" sz="800" kern="1200" dirty="0" smtClean="0"/>
            <a:t>Entrega la C.V. Al consumidor</a:t>
          </a:r>
          <a:endParaRPr lang="es-MX" sz="800" kern="1200" dirty="0"/>
        </a:p>
      </dsp:txBody>
      <dsp:txXfrm>
        <a:off x="1053897" y="1152963"/>
        <a:ext cx="2474729" cy="1569379"/>
      </dsp:txXfrm>
    </dsp:sp>
    <dsp:sp modelId="{1C4A1DA2-1A95-4652-AACE-8311DB8F85C7}">
      <dsp:nvSpPr>
        <dsp:cNvPr id="0" name=""/>
        <dsp:cNvSpPr/>
      </dsp:nvSpPr>
      <dsp:spPr>
        <a:xfrm>
          <a:off x="2415720" y="1431782"/>
          <a:ext cx="3099334" cy="3099334"/>
        </a:xfrm>
        <a:prstGeom prst="leftCircularArrow">
          <a:avLst>
            <a:gd name="adj1" fmla="val 3995"/>
            <a:gd name="adj2" fmla="val 501658"/>
            <a:gd name="adj3" fmla="val 2277169"/>
            <a:gd name="adj4" fmla="val 9024489"/>
            <a:gd name="adj5" fmla="val 4661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31E570-25AF-4312-9A52-83251E1FD599}">
      <dsp:nvSpPr>
        <dsp:cNvPr id="0" name=""/>
        <dsp:cNvSpPr/>
      </dsp:nvSpPr>
      <dsp:spPr>
        <a:xfrm>
          <a:off x="1591219" y="2771169"/>
          <a:ext cx="2286561" cy="90928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700" kern="1200" dirty="0" smtClean="0"/>
            <a:t>Promotor “Mi Maestro”</a:t>
          </a:r>
          <a:endParaRPr lang="es-MX" sz="1700" kern="1200" dirty="0"/>
        </a:p>
      </dsp:txBody>
      <dsp:txXfrm>
        <a:off x="1617851" y="2797801"/>
        <a:ext cx="2233297" cy="856025"/>
      </dsp:txXfrm>
    </dsp:sp>
    <dsp:sp modelId="{C2B27969-E2C3-4144-9634-21D6F6AEA95C}">
      <dsp:nvSpPr>
        <dsp:cNvPr id="0" name=""/>
        <dsp:cNvSpPr/>
      </dsp:nvSpPr>
      <dsp:spPr>
        <a:xfrm>
          <a:off x="4467434" y="1104137"/>
          <a:ext cx="2572381" cy="21216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t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800" kern="1200" dirty="0" smtClean="0"/>
            <a:t>Organiza y vincula a Promotores y Proveedores</a:t>
          </a:r>
          <a:endParaRPr lang="es-MX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800" kern="1200" dirty="0" smtClean="0"/>
            <a:t>Apoya la logística de operación</a:t>
          </a:r>
          <a:endParaRPr lang="es-MX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800" kern="1200" dirty="0" smtClean="0"/>
            <a:t>Genera instrucción de Entrega del Proveedor a Promotor</a:t>
          </a:r>
          <a:endParaRPr lang="es-MX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800" kern="1200" dirty="0" smtClean="0"/>
            <a:t>Desarrolla e implementa Programa de Educación Ambiental, salud y Responsabilidad social.</a:t>
          </a:r>
          <a:endParaRPr lang="es-MX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800" kern="1200" dirty="0" smtClean="0"/>
            <a:t>Promueve, Difunde y Fortalece el Programa  Canastas verdes 20*70 </a:t>
          </a:r>
          <a:endParaRPr lang="es-MX" sz="800" kern="1200" dirty="0"/>
        </a:p>
      </dsp:txBody>
      <dsp:txXfrm>
        <a:off x="4516260" y="1607608"/>
        <a:ext cx="2474729" cy="1569379"/>
      </dsp:txXfrm>
    </dsp:sp>
    <dsp:sp modelId="{59674CAB-D590-495F-A3C3-2BB5DCF00257}">
      <dsp:nvSpPr>
        <dsp:cNvPr id="0" name=""/>
        <dsp:cNvSpPr/>
      </dsp:nvSpPr>
      <dsp:spPr>
        <a:xfrm>
          <a:off x="5842139" y="-284353"/>
          <a:ext cx="3428027" cy="3428027"/>
        </a:xfrm>
        <a:prstGeom prst="circularArrow">
          <a:avLst>
            <a:gd name="adj1" fmla="val 3612"/>
            <a:gd name="adj2" fmla="val 449394"/>
            <a:gd name="adj3" fmla="val 19375095"/>
            <a:gd name="adj4" fmla="val 12575511"/>
            <a:gd name="adj5" fmla="val 4214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BD4D6C-0779-433B-8D74-DD05B6708189}">
      <dsp:nvSpPr>
        <dsp:cNvPr id="0" name=""/>
        <dsp:cNvSpPr/>
      </dsp:nvSpPr>
      <dsp:spPr>
        <a:xfrm>
          <a:off x="5039074" y="649492"/>
          <a:ext cx="2286561" cy="90928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700" kern="1200" dirty="0" smtClean="0"/>
            <a:t>FCMX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700" kern="1200" dirty="0" smtClean="0"/>
            <a:t>Canasta Verde 20*70</a:t>
          </a:r>
          <a:endParaRPr lang="es-MX" sz="1700" kern="1200" dirty="0"/>
        </a:p>
      </dsp:txBody>
      <dsp:txXfrm>
        <a:off x="5065706" y="676124"/>
        <a:ext cx="2233297" cy="856025"/>
      </dsp:txXfrm>
    </dsp:sp>
    <dsp:sp modelId="{B5980C0B-D124-489E-AB4E-F69B06FB8F6F}">
      <dsp:nvSpPr>
        <dsp:cNvPr id="0" name=""/>
        <dsp:cNvSpPr/>
      </dsp:nvSpPr>
      <dsp:spPr>
        <a:xfrm>
          <a:off x="7915289" y="1104137"/>
          <a:ext cx="2572381" cy="21216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t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800" kern="1200" dirty="0" smtClean="0"/>
            <a:t>Integra padrón de proveedores</a:t>
          </a:r>
          <a:endParaRPr lang="es-MX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800" kern="1200" dirty="0" smtClean="0"/>
            <a:t>Organiza la producción y promueve la </a:t>
          </a:r>
          <a:r>
            <a:rPr lang="es-MX" sz="800" kern="1200" dirty="0" err="1" smtClean="0"/>
            <a:t>Asociatividad</a:t>
          </a:r>
          <a:r>
            <a:rPr lang="es-MX" sz="800" kern="1200" dirty="0" smtClean="0"/>
            <a:t> para la producción y Comercialización</a:t>
          </a:r>
          <a:endParaRPr lang="es-MX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800" kern="1200" dirty="0" smtClean="0"/>
            <a:t>Recibe orden de entrega y pago</a:t>
          </a:r>
          <a:endParaRPr lang="es-MX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800" kern="1200" dirty="0" smtClean="0"/>
            <a:t>Organiza, acopio, transporte y entrega de CV por punto de entrega</a:t>
          </a:r>
          <a:endParaRPr lang="es-MX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800" kern="1200" dirty="0" smtClean="0"/>
            <a:t>Facilita la atención y autogestión de recursos a sus agremiados</a:t>
          </a:r>
          <a:endParaRPr lang="es-MX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800" kern="1200" dirty="0" smtClean="0"/>
            <a:t>Envía a FCMX listado de Productos con 15 días de anticipación</a:t>
          </a:r>
          <a:endParaRPr lang="es-MX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s-MX" sz="800" kern="1200" dirty="0"/>
        </a:p>
      </dsp:txBody>
      <dsp:txXfrm>
        <a:off x="7964115" y="1152963"/>
        <a:ext cx="2474729" cy="1569379"/>
      </dsp:txXfrm>
    </dsp:sp>
    <dsp:sp modelId="{345DA3E4-9583-47D7-BC98-3CA72E0F3F89}">
      <dsp:nvSpPr>
        <dsp:cNvPr id="0" name=""/>
        <dsp:cNvSpPr/>
      </dsp:nvSpPr>
      <dsp:spPr>
        <a:xfrm>
          <a:off x="8486929" y="2771169"/>
          <a:ext cx="2286561" cy="90928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700" kern="1200" dirty="0" smtClean="0"/>
            <a:t>Proveedor “Organización las </a:t>
          </a:r>
          <a:r>
            <a:rPr lang="es-MX" sz="1700" kern="1200" dirty="0" err="1" smtClean="0"/>
            <a:t>Cholulas</a:t>
          </a:r>
          <a:endParaRPr lang="es-MX" sz="1700" kern="1200" dirty="0"/>
        </a:p>
      </dsp:txBody>
      <dsp:txXfrm>
        <a:off x="8513561" y="2797801"/>
        <a:ext cx="2233297" cy="8560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C50F3-F3D1-459D-B18C-B367FB7A21CA}" type="datetimeFigureOut">
              <a:rPr lang="es-MX" smtClean="0"/>
              <a:t>01/06/2018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3D506-102D-4B8C-82FF-5564BC868C2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33695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C50F3-F3D1-459D-B18C-B367FB7A21CA}" type="datetimeFigureOut">
              <a:rPr lang="es-MX" smtClean="0"/>
              <a:t>01/06/2018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3D506-102D-4B8C-82FF-5564BC868C2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81891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C50F3-F3D1-459D-B18C-B367FB7A21CA}" type="datetimeFigureOut">
              <a:rPr lang="es-MX" smtClean="0"/>
              <a:t>01/06/2018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3D506-102D-4B8C-82FF-5564BC868C2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961698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C50F3-F3D1-459D-B18C-B367FB7A21CA}" type="datetimeFigureOut">
              <a:rPr lang="es-MX" smtClean="0"/>
              <a:t>01/06/2018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3D506-102D-4B8C-82FF-5564BC868C2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867987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C50F3-F3D1-459D-B18C-B367FB7A21CA}" type="datetimeFigureOut">
              <a:rPr lang="es-MX" smtClean="0"/>
              <a:t>01/06/2018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3D506-102D-4B8C-82FF-5564BC868C2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03161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C50F3-F3D1-459D-B18C-B367FB7A21CA}" type="datetimeFigureOut">
              <a:rPr lang="es-MX" smtClean="0"/>
              <a:t>01/06/2018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3D506-102D-4B8C-82FF-5564BC868C2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1592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C50F3-F3D1-459D-B18C-B367FB7A21CA}" type="datetimeFigureOut">
              <a:rPr lang="es-MX" smtClean="0"/>
              <a:t>01/06/2018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3D506-102D-4B8C-82FF-5564BC868C2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69465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C50F3-F3D1-459D-B18C-B367FB7A21CA}" type="datetimeFigureOut">
              <a:rPr lang="es-MX" smtClean="0"/>
              <a:t>01/06/2018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3D506-102D-4B8C-82FF-5564BC868C2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78312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C50F3-F3D1-459D-B18C-B367FB7A21CA}" type="datetimeFigureOut">
              <a:rPr lang="es-MX" smtClean="0"/>
              <a:t>01/06/2018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3D506-102D-4B8C-82FF-5564BC868C2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10802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C50F3-F3D1-459D-B18C-B367FB7A21CA}" type="datetimeFigureOut">
              <a:rPr lang="es-MX" smtClean="0"/>
              <a:t>01/06/2018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3D506-102D-4B8C-82FF-5564BC868C2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53349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C50F3-F3D1-459D-B18C-B367FB7A21CA}" type="datetimeFigureOut">
              <a:rPr lang="es-MX" smtClean="0"/>
              <a:t>01/06/2018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3D506-102D-4B8C-82FF-5564BC868C2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43816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C50F3-F3D1-459D-B18C-B367FB7A21CA}" type="datetimeFigureOut">
              <a:rPr lang="es-MX" smtClean="0"/>
              <a:t>01/06/2018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3D506-102D-4B8C-82FF-5564BC868C2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46868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C50F3-F3D1-459D-B18C-B367FB7A21CA}" type="datetimeFigureOut">
              <a:rPr lang="es-MX" smtClean="0"/>
              <a:t>01/06/2018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3D506-102D-4B8C-82FF-5564BC868C2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34113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601C50F3-F3D1-459D-B18C-B367FB7A21CA}" type="datetimeFigureOut">
              <a:rPr lang="es-MX" smtClean="0"/>
              <a:t>01/06/2018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38E3D506-102D-4B8C-82FF-5564BC868C2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52120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01C50F3-F3D1-459D-B18C-B367FB7A21CA}" type="datetimeFigureOut">
              <a:rPr lang="es-MX" smtClean="0"/>
              <a:t>01/06/2018</a:t>
            </a:fld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38E3D506-102D-4B8C-82FF-5564BC868C2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076016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962401" y="1601547"/>
            <a:ext cx="10572000" cy="2971051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MX" dirty="0" smtClean="0"/>
              <a:t>Programa de abastecimiento de Hortalizas “Canasta Verde 20*70</a:t>
            </a:r>
            <a:r>
              <a:rPr lang="es-MX" dirty="0" smtClean="0"/>
              <a:t>”</a:t>
            </a:r>
            <a:endParaRPr lang="es-MX" dirty="0"/>
          </a:p>
        </p:txBody>
      </p:sp>
      <p:sp>
        <p:nvSpPr>
          <p:cNvPr id="5" name="Subtítulo 2"/>
          <p:cNvSpPr txBox="1">
            <a:spLocks/>
          </p:cNvSpPr>
          <p:nvPr/>
        </p:nvSpPr>
        <p:spPr>
          <a:xfrm>
            <a:off x="962401" y="5433247"/>
            <a:ext cx="10572000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b="1" smtClean="0"/>
              <a:t>CONSERVA MEXICO IBP.				PUEBLA PUE 17 DE ABRIL DE 2018</a:t>
            </a:r>
            <a:endParaRPr lang="es-MX" b="1" dirty="0"/>
          </a:p>
        </p:txBody>
      </p:sp>
    </p:spTree>
    <p:extLst>
      <p:ext uri="{BB962C8B-B14F-4D97-AF65-F5344CB8AC3E}">
        <p14:creationId xmlns:p14="http://schemas.microsoft.com/office/powerpoint/2010/main" val="3665391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3600" dirty="0" smtClean="0"/>
              <a:t>DIAGRAMA DE FLUJO</a:t>
            </a:r>
            <a:endParaRPr lang="es-MX" sz="3600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9109485"/>
              </p:ext>
            </p:extLst>
          </p:nvPr>
        </p:nvGraphicFramePr>
        <p:xfrm>
          <a:off x="2902857" y="446088"/>
          <a:ext cx="8204881" cy="6411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15015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rma 7"/>
          <p:cNvSpPr/>
          <p:nvPr/>
        </p:nvSpPr>
        <p:spPr>
          <a:xfrm flipH="1">
            <a:off x="3193143" y="2452914"/>
            <a:ext cx="6255656" cy="4180115"/>
          </a:xfrm>
          <a:prstGeom prst="leftCircularArrow">
            <a:avLst>
              <a:gd name="adj1" fmla="val 3995"/>
              <a:gd name="adj2" fmla="val 501658"/>
              <a:gd name="adj3" fmla="val 2277169"/>
              <a:gd name="adj4" fmla="val 9024489"/>
              <a:gd name="adj5" fmla="val 4661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Proceso de participación</a:t>
            </a:r>
            <a:endParaRPr lang="es-MX" dirty="0"/>
          </a:p>
        </p:txBody>
      </p:sp>
      <p:graphicFrame>
        <p:nvGraphicFramePr>
          <p:cNvPr id="7" name="Marcador de contenido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18689"/>
              </p:ext>
            </p:extLst>
          </p:nvPr>
        </p:nvGraphicFramePr>
        <p:xfrm>
          <a:off x="161365" y="2178424"/>
          <a:ext cx="11793070" cy="43299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05979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title"/>
          </p:nvPr>
        </p:nvSpPr>
        <p:spPr>
          <a:xfrm>
            <a:off x="809999" y="447188"/>
            <a:ext cx="11019143" cy="970450"/>
          </a:xfrm>
        </p:spPr>
        <p:txBody>
          <a:bodyPr/>
          <a:lstStyle/>
          <a:p>
            <a:r>
              <a:rPr lang="es-MX" dirty="0" smtClean="0"/>
              <a:t>Precio de venta de CV y Punto de Equilibrio</a:t>
            </a:r>
            <a:endParaRPr lang="es-MX" dirty="0"/>
          </a:p>
        </p:txBody>
      </p:sp>
      <p:sp>
        <p:nvSpPr>
          <p:cNvPr id="10" name="Marcador de texto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b="1" dirty="0"/>
              <a:t>Distribución del valor de la C.V</a:t>
            </a:r>
            <a:r>
              <a:rPr lang="es-MX" b="1" dirty="0" smtClean="0"/>
              <a:t>.</a:t>
            </a:r>
            <a:endParaRPr lang="es-MX" b="1" dirty="0"/>
          </a:p>
        </p:txBody>
      </p:sp>
      <p:graphicFrame>
        <p:nvGraphicFramePr>
          <p:cNvPr id="7" name="Marcador de contenido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220329274"/>
              </p:ext>
            </p:extLst>
          </p:nvPr>
        </p:nvGraphicFramePr>
        <p:xfrm>
          <a:off x="232230" y="2598057"/>
          <a:ext cx="5771696" cy="40494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Marcador de texto 10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MX" b="1" dirty="0"/>
              <a:t>P.E. 31 canastas Verdes por "Mi </a:t>
            </a:r>
            <a:r>
              <a:rPr lang="es-MX" b="1" dirty="0" smtClean="0"/>
              <a:t>Maestro</a:t>
            </a:r>
            <a:endParaRPr lang="es-MX" b="1" dirty="0"/>
          </a:p>
        </p:txBody>
      </p:sp>
      <p:graphicFrame>
        <p:nvGraphicFramePr>
          <p:cNvPr id="8" name="Marcador de contenido 6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646190707"/>
              </p:ext>
            </p:extLst>
          </p:nvPr>
        </p:nvGraphicFramePr>
        <p:xfrm>
          <a:off x="6188074" y="2751137"/>
          <a:ext cx="5641067" cy="38964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253886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3200" dirty="0" smtClean="0"/>
              <a:t>PRECIO DE VENTA DE C.V. $100.00</a:t>
            </a:r>
            <a:br>
              <a:rPr lang="es-MX" sz="3200" dirty="0" smtClean="0"/>
            </a:br>
            <a:r>
              <a:rPr lang="es-MX" sz="3200" dirty="0" smtClean="0"/>
              <a:t>Punto </a:t>
            </a:r>
            <a:r>
              <a:rPr lang="es-MX" sz="3200" dirty="0"/>
              <a:t>de </a:t>
            </a:r>
            <a:r>
              <a:rPr lang="es-MX" sz="3200" dirty="0" smtClean="0"/>
              <a:t>equilibrio Mensual 31 CV</a:t>
            </a:r>
            <a:endParaRPr lang="es-MX" sz="3200" dirty="0"/>
          </a:p>
        </p:txBody>
      </p:sp>
      <p:graphicFrame>
        <p:nvGraphicFramePr>
          <p:cNvPr id="11" name="Marcador de contenido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617424"/>
              </p:ext>
            </p:extLst>
          </p:nvPr>
        </p:nvGraphicFramePr>
        <p:xfrm>
          <a:off x="819150" y="2222500"/>
          <a:ext cx="10553700" cy="4381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88112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Reglamento de uso Promotor “Mi Maestro”</a:t>
            </a:r>
            <a:endParaRPr lang="es-MX" dirty="0"/>
          </a:p>
        </p:txBody>
      </p:sp>
      <p:sp>
        <p:nvSpPr>
          <p:cNvPr id="7" name="Marcador de texto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DERECHOS</a:t>
            </a:r>
            <a:endParaRPr lang="es-MX" dirty="0"/>
          </a:p>
        </p:txBody>
      </p:sp>
      <p:sp>
        <p:nvSpPr>
          <p:cNvPr id="8" name="Marcador de contenido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MX" dirty="0" smtClean="0"/>
              <a:t>EXCLUSIVIDAD A 1 KM  LA REDONDA</a:t>
            </a:r>
          </a:p>
          <a:p>
            <a:r>
              <a:rPr lang="es-MX" dirty="0" smtClean="0"/>
              <a:t>APOYO LOGISTICO</a:t>
            </a:r>
          </a:p>
          <a:p>
            <a:r>
              <a:rPr lang="es-MX" dirty="0" smtClean="0"/>
              <a:t>CAPACITACION PARA EL DESARROLLO EMPRESARIAL</a:t>
            </a:r>
          </a:p>
          <a:p>
            <a:r>
              <a:rPr lang="es-MX" dirty="0" smtClean="0"/>
              <a:t>INTEGRACION A LA RED DE PROMOTORES MI MAESTRO</a:t>
            </a:r>
          </a:p>
          <a:p>
            <a:r>
              <a:rPr lang="es-MX" dirty="0" smtClean="0"/>
              <a:t>DIFUSION  DEL PROGRAMA CANASTA VERDE 20*70 EN MEDIOS DE COMUNICACIÓN Y REDES SOCIALES</a:t>
            </a:r>
            <a:endParaRPr lang="es-MX" dirty="0"/>
          </a:p>
        </p:txBody>
      </p:sp>
      <p:sp>
        <p:nvSpPr>
          <p:cNvPr id="9" name="Marcador de texto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MX" dirty="0" smtClean="0"/>
              <a:t>OBLIGACIONES</a:t>
            </a:r>
            <a:endParaRPr lang="es-MX" dirty="0"/>
          </a:p>
        </p:txBody>
      </p:sp>
      <p:sp>
        <p:nvSpPr>
          <p:cNvPr id="10" name="Marcador de contenido 9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s-MX" dirty="0" smtClean="0"/>
              <a:t>IDENTIFICAR A LOS CONSUMIDORES</a:t>
            </a:r>
          </a:p>
          <a:p>
            <a:r>
              <a:rPr lang="es-MX" dirty="0" smtClean="0"/>
              <a:t>INTEGRAR LA BASE DE DATOS DE CONSUMIDORES</a:t>
            </a:r>
          </a:p>
          <a:p>
            <a:r>
              <a:rPr lang="es-MX" dirty="0" smtClean="0"/>
              <a:t>ACOPIAR EL MONTO DE LAS CV SOLICTADAS</a:t>
            </a:r>
          </a:p>
          <a:p>
            <a:r>
              <a:rPr lang="es-MX" dirty="0" smtClean="0"/>
              <a:t>REALIZAR EL PAGO</a:t>
            </a:r>
          </a:p>
          <a:p>
            <a:r>
              <a:rPr lang="es-MX" dirty="0" smtClean="0"/>
              <a:t>GENERAR LA ORDEN DE COMPRA</a:t>
            </a:r>
          </a:p>
          <a:p>
            <a:r>
              <a:rPr lang="es-MX" dirty="0" smtClean="0"/>
              <a:t>ENTREGAR AL CONSUMIDOR SU CV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03657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Documentos generados</a:t>
            </a:r>
            <a:endParaRPr lang="es-MX" dirty="0"/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45576" y="1914089"/>
            <a:ext cx="3760894" cy="4943911"/>
          </a:xfrm>
          <a:prstGeom prst="rect">
            <a:avLst/>
          </a:prstGeom>
        </p:spPr>
      </p:pic>
      <p:pic>
        <p:nvPicPr>
          <p:cNvPr id="8" name="Marcador de contenido 7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804212" y="1881502"/>
            <a:ext cx="4066047" cy="4976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972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Recetario</a:t>
            </a:r>
            <a:endParaRPr lang="es-MX" dirty="0"/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76518" y="1892167"/>
            <a:ext cx="5719482" cy="4710339"/>
          </a:xfrm>
          <a:prstGeom prst="rect">
            <a:avLst/>
          </a:prstGeom>
        </p:spPr>
      </p:pic>
      <p:pic>
        <p:nvPicPr>
          <p:cNvPr id="8" name="Marcador de contenido 7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23458" y="1892167"/>
            <a:ext cx="5769066" cy="4710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6338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Ci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i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Citable</Template>
  <TotalTime>457</TotalTime>
  <Words>301</Words>
  <Application>Microsoft Office PowerPoint</Application>
  <PresentationFormat>Personalizado</PresentationFormat>
  <Paragraphs>50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Citable</vt:lpstr>
      <vt:lpstr>Presentación de PowerPoint</vt:lpstr>
      <vt:lpstr>DIAGRAMA DE FLUJO</vt:lpstr>
      <vt:lpstr>Proceso de participación</vt:lpstr>
      <vt:lpstr>Precio de venta de CV y Punto de Equilibrio</vt:lpstr>
      <vt:lpstr>PRECIO DE VENTA DE C.V. $100.00 Punto de equilibrio Mensual 31 CV</vt:lpstr>
      <vt:lpstr>Reglamento de uso Promotor “Mi Maestro”</vt:lpstr>
      <vt:lpstr>Documentos generados</vt:lpstr>
      <vt:lpstr>Recetario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julioCesar cesar</dc:creator>
  <cp:lastModifiedBy>Julio</cp:lastModifiedBy>
  <cp:revision>18</cp:revision>
  <dcterms:created xsi:type="dcterms:W3CDTF">2018-04-17T16:27:17Z</dcterms:created>
  <dcterms:modified xsi:type="dcterms:W3CDTF">2018-06-01T15:07:27Z</dcterms:modified>
</cp:coreProperties>
</file>