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85" r:id="rId2"/>
    <p:sldId id="287" r:id="rId3"/>
    <p:sldId id="282" r:id="rId4"/>
    <p:sldId id="275" r:id="rId5"/>
    <p:sldId id="283" r:id="rId6"/>
  </p:sldIdLst>
  <p:sldSz cx="9144000" cy="6858000" type="letter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CC"/>
    <a:srgbClr val="66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BF662-08A5-44B2-A29F-E5DBF5941457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AD689E3-476F-497B-A4C6-70FBA9CCF146}">
      <dgm:prSet phldrT="[Texto]" custT="1"/>
      <dgm:spPr/>
      <dgm:t>
        <a:bodyPr/>
        <a:lstStyle/>
        <a:p>
          <a:r>
            <a:rPr lang="es-MX" sz="1500" b="1" dirty="0" smtClean="0"/>
            <a:t>“Canasta Verde 20*70, busca acercarte productos hortícolas frescos, cultivados con amor y dedicación por productores poblanos cerca de tu colonia</a:t>
          </a:r>
          <a:endParaRPr lang="es-MX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F663F6-A2E1-4A61-B738-F1894BC7EE20}" type="parTrans" cxnId="{B7B74459-40AD-4DCD-9C56-67250E1ABCD1}">
      <dgm:prSet/>
      <dgm:spPr/>
      <dgm:t>
        <a:bodyPr/>
        <a:lstStyle/>
        <a:p>
          <a:endParaRPr lang="es-MX"/>
        </a:p>
      </dgm:t>
    </dgm:pt>
    <dgm:pt modelId="{BD5E39F2-AFFA-4903-92C6-0A3A1385581C}" type="sibTrans" cxnId="{B7B74459-40AD-4DCD-9C56-67250E1ABCD1}">
      <dgm:prSet/>
      <dgm:spPr/>
      <dgm:t>
        <a:bodyPr/>
        <a:lstStyle/>
        <a:p>
          <a:endParaRPr lang="es-MX"/>
        </a:p>
      </dgm:t>
    </dgm:pt>
    <dgm:pt modelId="{F6E99DC5-1222-4C6D-B53E-1D4F870A0648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MX" sz="2000" b="1" dirty="0" smtClean="0"/>
            <a:t>COMERCIO JUSTO</a:t>
          </a:r>
          <a:endParaRPr lang="es-MX" sz="2000" b="1" dirty="0"/>
        </a:p>
      </dgm:t>
    </dgm:pt>
    <dgm:pt modelId="{22F5A1D6-4333-4C8B-B86C-103F41035BC0}" type="parTrans" cxnId="{D17341E6-9A47-45A2-B2AD-306E5EFAD938}">
      <dgm:prSet/>
      <dgm:spPr/>
      <dgm:t>
        <a:bodyPr/>
        <a:lstStyle/>
        <a:p>
          <a:endParaRPr lang="es-MX"/>
        </a:p>
      </dgm:t>
    </dgm:pt>
    <dgm:pt modelId="{D73708AC-2029-49A2-9CDB-D40C2E018AE2}" type="sibTrans" cxnId="{D17341E6-9A47-45A2-B2AD-306E5EFAD938}">
      <dgm:prSet/>
      <dgm:spPr/>
      <dgm:t>
        <a:bodyPr/>
        <a:lstStyle/>
        <a:p>
          <a:endParaRPr lang="es-MX"/>
        </a:p>
      </dgm:t>
    </dgm:pt>
    <dgm:pt modelId="{A6667859-EEDD-4887-A8AE-F40047FDE524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MX" sz="2000" b="1" dirty="0" smtClean="0"/>
            <a:t>CAMBIO CLIMÁTICO</a:t>
          </a:r>
          <a:endParaRPr lang="es-MX" sz="2000" b="1" dirty="0"/>
        </a:p>
      </dgm:t>
    </dgm:pt>
    <dgm:pt modelId="{3E1DA055-FA1D-4442-8BB3-5DD8BFC7BD99}" type="parTrans" cxnId="{EBB74D8B-A5FA-41E7-B9AF-8C43ED814E3C}">
      <dgm:prSet/>
      <dgm:spPr/>
      <dgm:t>
        <a:bodyPr/>
        <a:lstStyle/>
        <a:p>
          <a:endParaRPr lang="es-MX"/>
        </a:p>
      </dgm:t>
    </dgm:pt>
    <dgm:pt modelId="{505F6566-5C85-41BA-9408-8BE9C589C989}" type="sibTrans" cxnId="{EBB74D8B-A5FA-41E7-B9AF-8C43ED814E3C}">
      <dgm:prSet/>
      <dgm:spPr/>
      <dgm:t>
        <a:bodyPr/>
        <a:lstStyle/>
        <a:p>
          <a:endParaRPr lang="es-MX"/>
        </a:p>
      </dgm:t>
    </dgm:pt>
    <dgm:pt modelId="{0034F6E0-EFF6-4783-9236-4201C8776F6F}">
      <dgm:prSet phldrT="[Texto]" custT="1"/>
      <dgm:spPr>
        <a:solidFill>
          <a:srgbClr val="6600FF"/>
        </a:solidFill>
      </dgm:spPr>
      <dgm:t>
        <a:bodyPr/>
        <a:lstStyle/>
        <a:p>
          <a:r>
            <a:rPr lang="es-MX" sz="2000" b="1" dirty="0" smtClean="0"/>
            <a:t>SALUD</a:t>
          </a:r>
          <a:endParaRPr lang="es-MX" sz="2000" b="1" dirty="0"/>
        </a:p>
      </dgm:t>
    </dgm:pt>
    <dgm:pt modelId="{C61BF4BA-44F1-466B-BC13-422B315F82BC}" type="parTrans" cxnId="{29CD4971-F63A-4C9E-8B6F-67CB38D33434}">
      <dgm:prSet/>
      <dgm:spPr/>
      <dgm:t>
        <a:bodyPr/>
        <a:lstStyle/>
        <a:p>
          <a:endParaRPr lang="es-MX"/>
        </a:p>
      </dgm:t>
    </dgm:pt>
    <dgm:pt modelId="{AF8C42EA-49D6-4CF0-BF86-F7A9C4312DFE}" type="sibTrans" cxnId="{29CD4971-F63A-4C9E-8B6F-67CB38D33434}">
      <dgm:prSet/>
      <dgm:spPr/>
      <dgm:t>
        <a:bodyPr/>
        <a:lstStyle/>
        <a:p>
          <a:endParaRPr lang="es-MX"/>
        </a:p>
      </dgm:t>
    </dgm:pt>
    <dgm:pt modelId="{099072E3-112C-45E6-A541-86D4F1BE39B0}">
      <dgm:prSet custT="1"/>
      <dgm:spPr>
        <a:solidFill>
          <a:srgbClr val="FF0000"/>
        </a:solidFill>
      </dgm:spPr>
      <dgm:t>
        <a:bodyPr/>
        <a:lstStyle/>
        <a:p>
          <a:r>
            <a:rPr lang="es-MX" sz="2000" b="1" cap="all" dirty="0" smtClean="0"/>
            <a:t>Campo-ciudad</a:t>
          </a:r>
          <a:endParaRPr lang="es-MX" sz="2000" b="1" dirty="0"/>
        </a:p>
      </dgm:t>
    </dgm:pt>
    <dgm:pt modelId="{AF0896A0-F0CD-4819-A89A-BF5DA15CB927}" type="parTrans" cxnId="{0A943E02-73DD-41CD-A238-9732C1BB8FF0}">
      <dgm:prSet/>
      <dgm:spPr/>
      <dgm:t>
        <a:bodyPr/>
        <a:lstStyle/>
        <a:p>
          <a:endParaRPr lang="es-MX"/>
        </a:p>
      </dgm:t>
    </dgm:pt>
    <dgm:pt modelId="{2038D8F4-F108-4D07-8057-482D63C3FCB0}" type="sibTrans" cxnId="{0A943E02-73DD-41CD-A238-9732C1BB8FF0}">
      <dgm:prSet/>
      <dgm:spPr/>
      <dgm:t>
        <a:bodyPr/>
        <a:lstStyle/>
        <a:p>
          <a:endParaRPr lang="es-MX"/>
        </a:p>
      </dgm:t>
    </dgm:pt>
    <dgm:pt modelId="{C3F69DA3-827E-4567-9D80-6C616E08B74B}">
      <dgm:prSet phldrT="[Texto]" custT="1"/>
      <dgm:spPr>
        <a:solidFill>
          <a:srgbClr val="9900CC"/>
        </a:solidFill>
      </dgm:spPr>
      <dgm:t>
        <a:bodyPr/>
        <a:lstStyle/>
        <a:p>
          <a:r>
            <a:rPr lang="es-MX" sz="2000" b="1" dirty="0" smtClean="0"/>
            <a:t>Responsabilidad comunitaria</a:t>
          </a:r>
          <a:endParaRPr lang="es-MX" sz="2000" b="1" dirty="0"/>
        </a:p>
      </dgm:t>
    </dgm:pt>
    <dgm:pt modelId="{63D6D827-5FF8-4182-AFD4-CC7409D00A6D}" type="parTrans" cxnId="{ABE08F35-CFC7-43E2-9AD0-E0A5A272B3D1}">
      <dgm:prSet/>
      <dgm:spPr/>
      <dgm:t>
        <a:bodyPr/>
        <a:lstStyle/>
        <a:p>
          <a:endParaRPr lang="es-MX"/>
        </a:p>
      </dgm:t>
    </dgm:pt>
    <dgm:pt modelId="{04E93311-DCE6-4B07-A15D-FCA700880B5B}" type="sibTrans" cxnId="{ABE08F35-CFC7-43E2-9AD0-E0A5A272B3D1}">
      <dgm:prSet/>
      <dgm:spPr/>
      <dgm:t>
        <a:bodyPr/>
        <a:lstStyle/>
        <a:p>
          <a:endParaRPr lang="es-MX"/>
        </a:p>
      </dgm:t>
    </dgm:pt>
    <dgm:pt modelId="{1CA8F31C-0C1A-4F6A-BB7C-9F10A970A0C4}">
      <dgm:prSet custT="1"/>
      <dgm:spPr>
        <a:solidFill>
          <a:srgbClr val="D60093"/>
        </a:solidFill>
      </dgm:spPr>
      <dgm:t>
        <a:bodyPr/>
        <a:lstStyle/>
        <a:p>
          <a:r>
            <a:rPr lang="es-MX" sz="2000" b="1" dirty="0" smtClean="0"/>
            <a:t> Integración de redes</a:t>
          </a:r>
          <a:endParaRPr lang="es-MX" sz="2000" b="1" dirty="0"/>
        </a:p>
      </dgm:t>
    </dgm:pt>
    <dgm:pt modelId="{09198DB6-2D71-474F-A7D9-7F2DD21A1ED6}" type="parTrans" cxnId="{4EDEEB4E-ABB2-44D4-AC3E-E49A358CD3EA}">
      <dgm:prSet/>
      <dgm:spPr/>
      <dgm:t>
        <a:bodyPr/>
        <a:lstStyle/>
        <a:p>
          <a:endParaRPr lang="es-MX"/>
        </a:p>
      </dgm:t>
    </dgm:pt>
    <dgm:pt modelId="{18DD297F-7EBB-4DF5-B318-2E89E72484A1}" type="sibTrans" cxnId="{4EDEEB4E-ABB2-44D4-AC3E-E49A358CD3EA}">
      <dgm:prSet/>
      <dgm:spPr/>
      <dgm:t>
        <a:bodyPr/>
        <a:lstStyle/>
        <a:p>
          <a:endParaRPr lang="es-MX"/>
        </a:p>
      </dgm:t>
    </dgm:pt>
    <dgm:pt modelId="{7417AFED-FC2F-45D7-8A71-B241AE5EF051}" type="pres">
      <dgm:prSet presAssocID="{C0BBF662-08A5-44B2-A29F-E5DBF59414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62D99CE3-6DF4-4A7D-9D6B-EC3E55562F7A}" type="pres">
      <dgm:prSet presAssocID="{0AD689E3-476F-497B-A4C6-70FBA9CCF14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MX"/>
        </a:p>
      </dgm:t>
    </dgm:pt>
    <dgm:pt modelId="{B7727991-01FC-4CC3-A60C-A562F2A2ACE6}" type="pres">
      <dgm:prSet presAssocID="{099072E3-112C-45E6-A541-86D4F1BE39B0}" presName="Accent1" presStyleCnt="0"/>
      <dgm:spPr/>
    </dgm:pt>
    <dgm:pt modelId="{B4BB31C0-B764-4257-9970-CFE681A2084B}" type="pres">
      <dgm:prSet presAssocID="{099072E3-112C-45E6-A541-86D4F1BE39B0}" presName="Accent" presStyleLbl="bgShp" presStyleIdx="0" presStyleCnt="6"/>
      <dgm:spPr/>
      <dgm:t>
        <a:bodyPr/>
        <a:lstStyle/>
        <a:p>
          <a:endParaRPr lang="es-MX"/>
        </a:p>
      </dgm:t>
    </dgm:pt>
    <dgm:pt modelId="{08A4E754-574D-4190-B471-52D8C8762701}" type="pres">
      <dgm:prSet presAssocID="{099072E3-112C-45E6-A541-86D4F1BE39B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78EA1D-8E03-49B2-8CBB-700A3273BB4B}" type="pres">
      <dgm:prSet presAssocID="{F6E99DC5-1222-4C6D-B53E-1D4F870A0648}" presName="Accent2" presStyleCnt="0"/>
      <dgm:spPr/>
    </dgm:pt>
    <dgm:pt modelId="{D9DF43F7-3EB7-41E9-97A1-E5F0D1D380CC}" type="pres">
      <dgm:prSet presAssocID="{F6E99DC5-1222-4C6D-B53E-1D4F870A0648}" presName="Accent" presStyleLbl="bgShp" presStyleIdx="1" presStyleCnt="6"/>
      <dgm:spPr/>
      <dgm:t>
        <a:bodyPr/>
        <a:lstStyle/>
        <a:p>
          <a:endParaRPr lang="es-MX"/>
        </a:p>
      </dgm:t>
    </dgm:pt>
    <dgm:pt modelId="{2C2BB998-1252-4356-A0C9-3ECC45D2F650}" type="pres">
      <dgm:prSet presAssocID="{F6E99DC5-1222-4C6D-B53E-1D4F870A064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11D39B7-9D0C-4AAD-918A-E697FCA7A403}" type="pres">
      <dgm:prSet presAssocID="{A6667859-EEDD-4887-A8AE-F40047FDE524}" presName="Accent3" presStyleCnt="0"/>
      <dgm:spPr/>
    </dgm:pt>
    <dgm:pt modelId="{DB72075E-5FE4-4858-8017-B8FED6A06337}" type="pres">
      <dgm:prSet presAssocID="{A6667859-EEDD-4887-A8AE-F40047FDE524}" presName="Accent" presStyleLbl="bgShp" presStyleIdx="2" presStyleCnt="6"/>
      <dgm:spPr/>
      <dgm:t>
        <a:bodyPr/>
        <a:lstStyle/>
        <a:p>
          <a:endParaRPr lang="es-MX"/>
        </a:p>
      </dgm:t>
    </dgm:pt>
    <dgm:pt modelId="{89BEAA92-DF2C-452A-B668-B68BAA0A7EC3}" type="pres">
      <dgm:prSet presAssocID="{A6667859-EEDD-4887-A8AE-F40047FDE52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4731F29-046C-4997-9AED-3D7FB12313F4}" type="pres">
      <dgm:prSet presAssocID="{0034F6E0-EFF6-4783-9236-4201C8776F6F}" presName="Accent4" presStyleCnt="0"/>
      <dgm:spPr/>
    </dgm:pt>
    <dgm:pt modelId="{93C1B720-6BC0-477C-BEF0-87B3187A1F64}" type="pres">
      <dgm:prSet presAssocID="{0034F6E0-EFF6-4783-9236-4201C8776F6F}" presName="Accent" presStyleLbl="bgShp" presStyleIdx="3" presStyleCnt="6"/>
      <dgm:spPr/>
      <dgm:t>
        <a:bodyPr/>
        <a:lstStyle/>
        <a:p>
          <a:endParaRPr lang="es-MX"/>
        </a:p>
      </dgm:t>
    </dgm:pt>
    <dgm:pt modelId="{BA03C7A2-0D59-4B69-BECA-103013CF5840}" type="pres">
      <dgm:prSet presAssocID="{0034F6E0-EFF6-4783-9236-4201C8776F6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915042-4139-4230-AA07-D7F52F6CA87D}" type="pres">
      <dgm:prSet presAssocID="{C3F69DA3-827E-4567-9D80-6C616E08B74B}" presName="Accent5" presStyleCnt="0"/>
      <dgm:spPr/>
    </dgm:pt>
    <dgm:pt modelId="{F227E235-1758-47BC-9C16-4AC6BAE9AA5B}" type="pres">
      <dgm:prSet presAssocID="{C3F69DA3-827E-4567-9D80-6C616E08B74B}" presName="Accent" presStyleLbl="bgShp" presStyleIdx="4" presStyleCnt="6"/>
      <dgm:spPr/>
      <dgm:t>
        <a:bodyPr/>
        <a:lstStyle/>
        <a:p>
          <a:endParaRPr lang="es-MX"/>
        </a:p>
      </dgm:t>
    </dgm:pt>
    <dgm:pt modelId="{D8644B11-F4B4-4E8D-9714-2666FFE7487D}" type="pres">
      <dgm:prSet presAssocID="{C3F69DA3-827E-4567-9D80-6C616E08B7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8513FBF-8A29-44F7-9F2F-AA1484759824}" type="pres">
      <dgm:prSet presAssocID="{1CA8F31C-0C1A-4F6A-BB7C-9F10A970A0C4}" presName="Accent6" presStyleCnt="0"/>
      <dgm:spPr/>
    </dgm:pt>
    <dgm:pt modelId="{5D2D9C7E-4493-452A-B722-F0748F6E5876}" type="pres">
      <dgm:prSet presAssocID="{1CA8F31C-0C1A-4F6A-BB7C-9F10A970A0C4}" presName="Accent" presStyleLbl="bgShp" presStyleIdx="5" presStyleCnt="6"/>
      <dgm:spPr/>
    </dgm:pt>
    <dgm:pt modelId="{080844F1-CF03-45FA-9DCE-B8B10A3F5B49}" type="pres">
      <dgm:prSet presAssocID="{1CA8F31C-0C1A-4F6A-BB7C-9F10A970A0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EDEEB4E-ABB2-44D4-AC3E-E49A358CD3EA}" srcId="{0AD689E3-476F-497B-A4C6-70FBA9CCF146}" destId="{1CA8F31C-0C1A-4F6A-BB7C-9F10A970A0C4}" srcOrd="5" destOrd="0" parTransId="{09198DB6-2D71-474F-A7D9-7F2DD21A1ED6}" sibTransId="{18DD297F-7EBB-4DF5-B318-2E89E72484A1}"/>
    <dgm:cxn modelId="{0A943E02-73DD-41CD-A238-9732C1BB8FF0}" srcId="{0AD689E3-476F-497B-A4C6-70FBA9CCF146}" destId="{099072E3-112C-45E6-A541-86D4F1BE39B0}" srcOrd="0" destOrd="0" parTransId="{AF0896A0-F0CD-4819-A89A-BF5DA15CB927}" sibTransId="{2038D8F4-F108-4D07-8057-482D63C3FCB0}"/>
    <dgm:cxn modelId="{D17341E6-9A47-45A2-B2AD-306E5EFAD938}" srcId="{0AD689E3-476F-497B-A4C6-70FBA9CCF146}" destId="{F6E99DC5-1222-4C6D-B53E-1D4F870A0648}" srcOrd="1" destOrd="0" parTransId="{22F5A1D6-4333-4C8B-B86C-103F41035BC0}" sibTransId="{D73708AC-2029-49A2-9CDB-D40C2E018AE2}"/>
    <dgm:cxn modelId="{4CBDFF6E-AF6C-40AA-8C22-38181A17570E}" type="presOf" srcId="{099072E3-112C-45E6-A541-86D4F1BE39B0}" destId="{08A4E754-574D-4190-B471-52D8C8762701}" srcOrd="0" destOrd="0" presId="urn:microsoft.com/office/officeart/2011/layout/HexagonRadial"/>
    <dgm:cxn modelId="{E1CDDF96-3D99-45FB-BB9F-DE4B1E149AD5}" type="presOf" srcId="{C0BBF662-08A5-44B2-A29F-E5DBF5941457}" destId="{7417AFED-FC2F-45D7-8A71-B241AE5EF051}" srcOrd="0" destOrd="0" presId="urn:microsoft.com/office/officeart/2011/layout/HexagonRadial"/>
    <dgm:cxn modelId="{20132BF2-B754-41B4-9D22-0F41612813C4}" type="presOf" srcId="{0034F6E0-EFF6-4783-9236-4201C8776F6F}" destId="{BA03C7A2-0D59-4B69-BECA-103013CF5840}" srcOrd="0" destOrd="0" presId="urn:microsoft.com/office/officeart/2011/layout/HexagonRadial"/>
    <dgm:cxn modelId="{334146E1-E1F2-42CF-954B-805F19FBF602}" type="presOf" srcId="{C3F69DA3-827E-4567-9D80-6C616E08B74B}" destId="{D8644B11-F4B4-4E8D-9714-2666FFE7487D}" srcOrd="0" destOrd="0" presId="urn:microsoft.com/office/officeart/2011/layout/HexagonRadial"/>
    <dgm:cxn modelId="{ABE08F35-CFC7-43E2-9AD0-E0A5A272B3D1}" srcId="{0AD689E3-476F-497B-A4C6-70FBA9CCF146}" destId="{C3F69DA3-827E-4567-9D80-6C616E08B74B}" srcOrd="4" destOrd="0" parTransId="{63D6D827-5FF8-4182-AFD4-CC7409D00A6D}" sibTransId="{04E93311-DCE6-4B07-A15D-FCA700880B5B}"/>
    <dgm:cxn modelId="{29CD4971-F63A-4C9E-8B6F-67CB38D33434}" srcId="{0AD689E3-476F-497B-A4C6-70FBA9CCF146}" destId="{0034F6E0-EFF6-4783-9236-4201C8776F6F}" srcOrd="3" destOrd="0" parTransId="{C61BF4BA-44F1-466B-BC13-422B315F82BC}" sibTransId="{AF8C42EA-49D6-4CF0-BF86-F7A9C4312DFE}"/>
    <dgm:cxn modelId="{4CA51EA7-3705-4A4F-91EA-FE0A2ABD12F0}" type="presOf" srcId="{0AD689E3-476F-497B-A4C6-70FBA9CCF146}" destId="{62D99CE3-6DF4-4A7D-9D6B-EC3E55562F7A}" srcOrd="0" destOrd="0" presId="urn:microsoft.com/office/officeart/2011/layout/HexagonRadial"/>
    <dgm:cxn modelId="{4FDFC2A0-C827-4F08-AAE6-AA067EBAAF1A}" type="presOf" srcId="{F6E99DC5-1222-4C6D-B53E-1D4F870A0648}" destId="{2C2BB998-1252-4356-A0C9-3ECC45D2F650}" srcOrd="0" destOrd="0" presId="urn:microsoft.com/office/officeart/2011/layout/HexagonRadial"/>
    <dgm:cxn modelId="{F002B2ED-7A59-4424-B92C-5BE3E3C36374}" type="presOf" srcId="{A6667859-EEDD-4887-A8AE-F40047FDE524}" destId="{89BEAA92-DF2C-452A-B668-B68BAA0A7EC3}" srcOrd="0" destOrd="0" presId="urn:microsoft.com/office/officeart/2011/layout/HexagonRadial"/>
    <dgm:cxn modelId="{B7B74459-40AD-4DCD-9C56-67250E1ABCD1}" srcId="{C0BBF662-08A5-44B2-A29F-E5DBF5941457}" destId="{0AD689E3-476F-497B-A4C6-70FBA9CCF146}" srcOrd="0" destOrd="0" parTransId="{15F663F6-A2E1-4A61-B738-F1894BC7EE20}" sibTransId="{BD5E39F2-AFFA-4903-92C6-0A3A1385581C}"/>
    <dgm:cxn modelId="{4B3085F0-8D70-41B9-86A7-AD35BB4541B2}" type="presOf" srcId="{1CA8F31C-0C1A-4F6A-BB7C-9F10A970A0C4}" destId="{080844F1-CF03-45FA-9DCE-B8B10A3F5B49}" srcOrd="0" destOrd="0" presId="urn:microsoft.com/office/officeart/2011/layout/HexagonRadial"/>
    <dgm:cxn modelId="{EBB74D8B-A5FA-41E7-B9AF-8C43ED814E3C}" srcId="{0AD689E3-476F-497B-A4C6-70FBA9CCF146}" destId="{A6667859-EEDD-4887-A8AE-F40047FDE524}" srcOrd="2" destOrd="0" parTransId="{3E1DA055-FA1D-4442-8BB3-5DD8BFC7BD99}" sibTransId="{505F6566-5C85-41BA-9408-8BE9C589C989}"/>
    <dgm:cxn modelId="{62A3EF1D-1F8A-47CE-B02C-24E21D8A22DA}" type="presParOf" srcId="{7417AFED-FC2F-45D7-8A71-B241AE5EF051}" destId="{62D99CE3-6DF4-4A7D-9D6B-EC3E55562F7A}" srcOrd="0" destOrd="0" presId="urn:microsoft.com/office/officeart/2011/layout/HexagonRadial"/>
    <dgm:cxn modelId="{3A1AA852-1F44-4FAD-9369-D3DDE420F5E1}" type="presParOf" srcId="{7417AFED-FC2F-45D7-8A71-B241AE5EF051}" destId="{B7727991-01FC-4CC3-A60C-A562F2A2ACE6}" srcOrd="1" destOrd="0" presId="urn:microsoft.com/office/officeart/2011/layout/HexagonRadial"/>
    <dgm:cxn modelId="{75D6D785-CECD-4790-8613-9E59E50C6984}" type="presParOf" srcId="{B7727991-01FC-4CC3-A60C-A562F2A2ACE6}" destId="{B4BB31C0-B764-4257-9970-CFE681A2084B}" srcOrd="0" destOrd="0" presId="urn:microsoft.com/office/officeart/2011/layout/HexagonRadial"/>
    <dgm:cxn modelId="{89B6666C-DA08-4F56-B134-52ACA9F11029}" type="presParOf" srcId="{7417AFED-FC2F-45D7-8A71-B241AE5EF051}" destId="{08A4E754-574D-4190-B471-52D8C8762701}" srcOrd="2" destOrd="0" presId="urn:microsoft.com/office/officeart/2011/layout/HexagonRadial"/>
    <dgm:cxn modelId="{0249BCD6-65D3-45A1-8B31-73BEC1FAA0FB}" type="presParOf" srcId="{7417AFED-FC2F-45D7-8A71-B241AE5EF051}" destId="{1978EA1D-8E03-49B2-8CBB-700A3273BB4B}" srcOrd="3" destOrd="0" presId="urn:microsoft.com/office/officeart/2011/layout/HexagonRadial"/>
    <dgm:cxn modelId="{11728218-8FB7-41F2-A15F-14AE5B773368}" type="presParOf" srcId="{1978EA1D-8E03-49B2-8CBB-700A3273BB4B}" destId="{D9DF43F7-3EB7-41E9-97A1-E5F0D1D380CC}" srcOrd="0" destOrd="0" presId="urn:microsoft.com/office/officeart/2011/layout/HexagonRadial"/>
    <dgm:cxn modelId="{329A70C5-02FF-46F5-B95E-06C27A251845}" type="presParOf" srcId="{7417AFED-FC2F-45D7-8A71-B241AE5EF051}" destId="{2C2BB998-1252-4356-A0C9-3ECC45D2F650}" srcOrd="4" destOrd="0" presId="urn:microsoft.com/office/officeart/2011/layout/HexagonRadial"/>
    <dgm:cxn modelId="{3098AD83-3119-4859-90FB-99B4C4A4B2BE}" type="presParOf" srcId="{7417AFED-FC2F-45D7-8A71-B241AE5EF051}" destId="{E11D39B7-9D0C-4AAD-918A-E697FCA7A403}" srcOrd="5" destOrd="0" presId="urn:microsoft.com/office/officeart/2011/layout/HexagonRadial"/>
    <dgm:cxn modelId="{464A8574-E89B-4BB9-A7DA-A3E9260FB332}" type="presParOf" srcId="{E11D39B7-9D0C-4AAD-918A-E697FCA7A403}" destId="{DB72075E-5FE4-4858-8017-B8FED6A06337}" srcOrd="0" destOrd="0" presId="urn:microsoft.com/office/officeart/2011/layout/HexagonRadial"/>
    <dgm:cxn modelId="{D60AE389-D101-49C4-B137-20814C081AE6}" type="presParOf" srcId="{7417AFED-FC2F-45D7-8A71-B241AE5EF051}" destId="{89BEAA92-DF2C-452A-B668-B68BAA0A7EC3}" srcOrd="6" destOrd="0" presId="urn:microsoft.com/office/officeart/2011/layout/HexagonRadial"/>
    <dgm:cxn modelId="{2620DCE4-C0F6-4519-9772-1EACD4E8C6F9}" type="presParOf" srcId="{7417AFED-FC2F-45D7-8A71-B241AE5EF051}" destId="{44731F29-046C-4997-9AED-3D7FB12313F4}" srcOrd="7" destOrd="0" presId="urn:microsoft.com/office/officeart/2011/layout/HexagonRadial"/>
    <dgm:cxn modelId="{6B67E638-A0B0-4E8B-A837-6EDC5B2D9526}" type="presParOf" srcId="{44731F29-046C-4997-9AED-3D7FB12313F4}" destId="{93C1B720-6BC0-477C-BEF0-87B3187A1F64}" srcOrd="0" destOrd="0" presId="urn:microsoft.com/office/officeart/2011/layout/HexagonRadial"/>
    <dgm:cxn modelId="{E201B7FD-0BFC-4C3D-8DAF-1E44A2B235DB}" type="presParOf" srcId="{7417AFED-FC2F-45D7-8A71-B241AE5EF051}" destId="{BA03C7A2-0D59-4B69-BECA-103013CF5840}" srcOrd="8" destOrd="0" presId="urn:microsoft.com/office/officeart/2011/layout/HexagonRadial"/>
    <dgm:cxn modelId="{85BB24F3-53C9-473A-8880-B57CEEA3D35C}" type="presParOf" srcId="{7417AFED-FC2F-45D7-8A71-B241AE5EF051}" destId="{D3915042-4139-4230-AA07-D7F52F6CA87D}" srcOrd="9" destOrd="0" presId="urn:microsoft.com/office/officeart/2011/layout/HexagonRadial"/>
    <dgm:cxn modelId="{7A26DB35-5C85-4123-8777-A5F8B0970A10}" type="presParOf" srcId="{D3915042-4139-4230-AA07-D7F52F6CA87D}" destId="{F227E235-1758-47BC-9C16-4AC6BAE9AA5B}" srcOrd="0" destOrd="0" presId="urn:microsoft.com/office/officeart/2011/layout/HexagonRadial"/>
    <dgm:cxn modelId="{1D24F1C7-FE6D-4E87-886D-738BDCAC7B44}" type="presParOf" srcId="{7417AFED-FC2F-45D7-8A71-B241AE5EF051}" destId="{D8644B11-F4B4-4E8D-9714-2666FFE7487D}" srcOrd="10" destOrd="0" presId="urn:microsoft.com/office/officeart/2011/layout/HexagonRadial"/>
    <dgm:cxn modelId="{0C7F0148-DD31-4727-8606-863FA1B40029}" type="presParOf" srcId="{7417AFED-FC2F-45D7-8A71-B241AE5EF051}" destId="{28513FBF-8A29-44F7-9F2F-AA1484759824}" srcOrd="11" destOrd="0" presId="urn:microsoft.com/office/officeart/2011/layout/HexagonRadial"/>
    <dgm:cxn modelId="{F7CFC3CE-1C62-4330-B15D-68DF5A249757}" type="presParOf" srcId="{28513FBF-8A29-44F7-9F2F-AA1484759824}" destId="{5D2D9C7E-4493-452A-B722-F0748F6E5876}" srcOrd="0" destOrd="0" presId="urn:microsoft.com/office/officeart/2011/layout/HexagonRadial"/>
    <dgm:cxn modelId="{E32F0FC6-3B33-4A0C-B4C8-39838595551A}" type="presParOf" srcId="{7417AFED-FC2F-45D7-8A71-B241AE5EF051}" destId="{080844F1-CF03-45FA-9DCE-B8B10A3F5B4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14B05-8895-4C93-BA6D-152D78A57195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02CFE00-3F48-4095-BCBB-D6F9576B11DD}">
      <dgm:prSet phldrT="[Texto]"/>
      <dgm:spPr/>
      <dgm:t>
        <a:bodyPr/>
        <a:lstStyle/>
        <a:p>
          <a:r>
            <a:rPr lang="es-MX" dirty="0" smtClean="0"/>
            <a:t>Promotor</a:t>
          </a:r>
          <a:endParaRPr lang="es-MX" dirty="0"/>
        </a:p>
      </dgm:t>
    </dgm:pt>
    <dgm:pt modelId="{AA5AA9B3-BEAF-497D-8F30-402E3A5DDE45}" type="parTrans" cxnId="{16258D84-67AB-4CAA-B6BF-0AAEB18E6CA7}">
      <dgm:prSet/>
      <dgm:spPr/>
      <dgm:t>
        <a:bodyPr/>
        <a:lstStyle/>
        <a:p>
          <a:endParaRPr lang="es-MX"/>
        </a:p>
      </dgm:t>
    </dgm:pt>
    <dgm:pt modelId="{DFF3C008-8EA4-44FC-8577-EEA70C3DC453}" type="sibTrans" cxnId="{16258D84-67AB-4CAA-B6BF-0AAEB18E6CA7}">
      <dgm:prSet/>
      <dgm:spPr/>
      <dgm:t>
        <a:bodyPr/>
        <a:lstStyle/>
        <a:p>
          <a:endParaRPr lang="es-MX"/>
        </a:p>
      </dgm:t>
    </dgm:pt>
    <dgm:pt modelId="{25D18B04-A81D-4D70-BBB5-F85ED6922DD4}">
      <dgm:prSet phldrT="[Texto]" custT="1"/>
      <dgm:spPr>
        <a:noFill/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Identifica e Integra base de consumidores</a:t>
          </a:r>
          <a:endParaRPr lang="es-MX" sz="1400" dirty="0"/>
        </a:p>
      </dgm:t>
    </dgm:pt>
    <dgm:pt modelId="{0AA3D0E1-CBF6-49E6-9A28-623A39A08EF1}" type="parTrans" cxnId="{E20DD0BE-552C-483E-95AA-F5D94ADAE7D9}">
      <dgm:prSet/>
      <dgm:spPr/>
      <dgm:t>
        <a:bodyPr/>
        <a:lstStyle/>
        <a:p>
          <a:endParaRPr lang="es-MX"/>
        </a:p>
      </dgm:t>
    </dgm:pt>
    <dgm:pt modelId="{BDCBC3FD-3083-4B75-A704-D8344B669905}" type="sibTrans" cxnId="{E20DD0BE-552C-483E-95AA-F5D94ADAE7D9}">
      <dgm:prSet/>
      <dgm:spPr/>
      <dgm:t>
        <a:bodyPr/>
        <a:lstStyle/>
        <a:p>
          <a:endParaRPr lang="es-MX"/>
        </a:p>
      </dgm:t>
    </dgm:pt>
    <dgm:pt modelId="{CEBB40F9-A87F-42EF-AD38-E5D616854E50}">
      <dgm:prSet phldrT="[Texto]"/>
      <dgm:spPr>
        <a:solidFill>
          <a:srgbClr val="00B050"/>
        </a:solidFill>
      </dgm:spPr>
      <dgm:t>
        <a:bodyPr/>
        <a:lstStyle/>
        <a:p>
          <a:r>
            <a:rPr lang="es-MX" dirty="0" smtClean="0"/>
            <a:t>FCMX</a:t>
          </a:r>
        </a:p>
        <a:p>
          <a:r>
            <a:rPr lang="es-MX" dirty="0" smtClean="0"/>
            <a:t>Canasta Verde 20*70</a:t>
          </a:r>
          <a:endParaRPr lang="es-MX" dirty="0"/>
        </a:p>
      </dgm:t>
    </dgm:pt>
    <dgm:pt modelId="{32350FCB-F0D4-4068-80C9-B08F67F8E839}" type="parTrans" cxnId="{1239172C-DDB6-40D0-A11B-808F6463391F}">
      <dgm:prSet/>
      <dgm:spPr/>
      <dgm:t>
        <a:bodyPr/>
        <a:lstStyle/>
        <a:p>
          <a:endParaRPr lang="es-MX"/>
        </a:p>
      </dgm:t>
    </dgm:pt>
    <dgm:pt modelId="{C2327203-37E4-4A73-9C08-97D7857C5EE3}" type="sibTrans" cxnId="{1239172C-DDB6-40D0-A11B-808F6463391F}">
      <dgm:prSet/>
      <dgm:spPr>
        <a:solidFill>
          <a:srgbClr val="00B050"/>
        </a:solidFill>
      </dgm:spPr>
      <dgm:t>
        <a:bodyPr/>
        <a:lstStyle/>
        <a:p>
          <a:endParaRPr lang="es-MX"/>
        </a:p>
      </dgm:t>
    </dgm:pt>
    <dgm:pt modelId="{C52447C1-F966-4BB4-8160-38846F099C0A}">
      <dgm:prSet phldrT="[Texto]" custT="1"/>
      <dgm:spPr>
        <a:solidFill>
          <a:srgbClr val="9900CC"/>
        </a:solidFill>
      </dgm:spPr>
      <dgm:t>
        <a:bodyPr/>
        <a:lstStyle/>
        <a:p>
          <a:r>
            <a:rPr lang="es-MX" sz="1600" dirty="0" smtClean="0"/>
            <a:t>Proveedor “</a:t>
          </a:r>
          <a:r>
            <a:rPr lang="es-MX" sz="1600" dirty="0" err="1" smtClean="0"/>
            <a:t>FPPHyL</a:t>
          </a:r>
          <a:r>
            <a:rPr lang="es-MX" sz="1600" smtClean="0"/>
            <a:t> AC</a:t>
          </a:r>
          <a:endParaRPr lang="es-MX" sz="1600" dirty="0"/>
        </a:p>
      </dgm:t>
    </dgm:pt>
    <dgm:pt modelId="{C368A9C7-65FF-4ECE-A03D-B3DCD64F35E5}" type="parTrans" cxnId="{B2509BCD-C5AB-4CBA-AE25-8A40D383CDED}">
      <dgm:prSet/>
      <dgm:spPr/>
      <dgm:t>
        <a:bodyPr/>
        <a:lstStyle/>
        <a:p>
          <a:endParaRPr lang="es-MX"/>
        </a:p>
      </dgm:t>
    </dgm:pt>
    <dgm:pt modelId="{518A1380-F07C-4097-920E-B816BDF5068C}" type="sibTrans" cxnId="{B2509BCD-C5AB-4CBA-AE25-8A40D383CDED}">
      <dgm:prSet/>
      <dgm:spPr/>
      <dgm:t>
        <a:bodyPr/>
        <a:lstStyle/>
        <a:p>
          <a:endParaRPr lang="es-MX"/>
        </a:p>
      </dgm:t>
    </dgm:pt>
    <dgm:pt modelId="{CBB97881-7E70-4D02-9FA5-994F17DE08A7}">
      <dgm:prSet phldrT="[Texto]" custT="1"/>
      <dgm:spPr>
        <a:noFill/>
      </dgm:spPr>
      <dgm:t>
        <a:bodyPr/>
        <a:lstStyle/>
        <a:p>
          <a:endParaRPr lang="es-MX" sz="1200" dirty="0"/>
        </a:p>
      </dgm:t>
    </dgm:pt>
    <dgm:pt modelId="{BB05A33C-B452-4A01-94DA-F9AC8671CB40}" type="parTrans" cxnId="{40C33FA7-A346-44C8-93DE-FD83B9D43801}">
      <dgm:prSet/>
      <dgm:spPr/>
      <dgm:t>
        <a:bodyPr/>
        <a:lstStyle/>
        <a:p>
          <a:endParaRPr lang="es-MX"/>
        </a:p>
      </dgm:t>
    </dgm:pt>
    <dgm:pt modelId="{1AA208F5-2814-4563-A046-0C4C32EAF72C}" type="sibTrans" cxnId="{40C33FA7-A346-44C8-93DE-FD83B9D43801}">
      <dgm:prSet/>
      <dgm:spPr/>
      <dgm:t>
        <a:bodyPr/>
        <a:lstStyle/>
        <a:p>
          <a:endParaRPr lang="es-MX"/>
        </a:p>
      </dgm:t>
    </dgm:pt>
    <dgm:pt modelId="{D3338087-11B7-4B09-B9ED-3CCC02712ABF}">
      <dgm:prSet phldrT="[Texto]" custT="1"/>
      <dgm:spPr>
        <a:noFill/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Recaba el importe del pedido</a:t>
          </a:r>
          <a:endParaRPr lang="es-MX" sz="1400" dirty="0"/>
        </a:p>
      </dgm:t>
    </dgm:pt>
    <dgm:pt modelId="{51BB3A4D-D3F4-4FB3-9315-E7B02B52D134}" type="parTrans" cxnId="{F464CB64-EF7A-46F3-9EC9-370AF2FF3C6D}">
      <dgm:prSet/>
      <dgm:spPr/>
      <dgm:t>
        <a:bodyPr/>
        <a:lstStyle/>
        <a:p>
          <a:endParaRPr lang="es-MX"/>
        </a:p>
      </dgm:t>
    </dgm:pt>
    <dgm:pt modelId="{8F78D906-0DAA-41EE-BAD3-93C3882D8A0A}" type="sibTrans" cxnId="{F464CB64-EF7A-46F3-9EC9-370AF2FF3C6D}">
      <dgm:prSet/>
      <dgm:spPr/>
      <dgm:t>
        <a:bodyPr/>
        <a:lstStyle/>
        <a:p>
          <a:endParaRPr lang="es-MX"/>
        </a:p>
      </dgm:t>
    </dgm:pt>
    <dgm:pt modelId="{F834004B-C375-46A6-8131-1D4F17CF711F}">
      <dgm:prSet phldrT="[Texto]" custT="1"/>
      <dgm:spPr>
        <a:noFill/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Realiza Orden de compra a FCMX con 5 días de anticipación</a:t>
          </a:r>
          <a:endParaRPr lang="es-MX" sz="1400" dirty="0"/>
        </a:p>
      </dgm:t>
    </dgm:pt>
    <dgm:pt modelId="{E6DEB178-DF4E-41F2-AE8F-434076452011}" type="parTrans" cxnId="{39DCA7AC-343C-477F-9B55-6511A08752EB}">
      <dgm:prSet/>
      <dgm:spPr/>
      <dgm:t>
        <a:bodyPr/>
        <a:lstStyle/>
        <a:p>
          <a:endParaRPr lang="es-MX"/>
        </a:p>
      </dgm:t>
    </dgm:pt>
    <dgm:pt modelId="{FCD7EC6C-9C3C-4DB4-843D-DBBB157B2F90}" type="sibTrans" cxnId="{39DCA7AC-343C-477F-9B55-6511A08752EB}">
      <dgm:prSet/>
      <dgm:spPr/>
      <dgm:t>
        <a:bodyPr/>
        <a:lstStyle/>
        <a:p>
          <a:endParaRPr lang="es-MX"/>
        </a:p>
      </dgm:t>
    </dgm:pt>
    <dgm:pt modelId="{4FD8FDEB-E8A1-41E9-962F-891E6936C0BC}">
      <dgm:prSet phldrT="[Texto]" custT="1"/>
      <dgm:spPr>
        <a:noFill/>
      </dgm:spPr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Genera instrucción de Entrega del Proveedor a Promotor</a:t>
          </a:r>
          <a:endParaRPr lang="es-MX" sz="1400" dirty="0"/>
        </a:p>
      </dgm:t>
    </dgm:pt>
    <dgm:pt modelId="{ACEF541B-7FA0-43D9-8CFA-2E8A08939448}" type="parTrans" cxnId="{6D933047-34E4-4A90-A7C2-5DDB1D3BAB88}">
      <dgm:prSet/>
      <dgm:spPr/>
      <dgm:t>
        <a:bodyPr/>
        <a:lstStyle/>
        <a:p>
          <a:endParaRPr lang="es-MX"/>
        </a:p>
      </dgm:t>
    </dgm:pt>
    <dgm:pt modelId="{BED2EC2F-CF1A-4DB6-BE31-FA2BCB407B0F}" type="sibTrans" cxnId="{6D933047-34E4-4A90-A7C2-5DDB1D3BAB88}">
      <dgm:prSet/>
      <dgm:spPr/>
      <dgm:t>
        <a:bodyPr/>
        <a:lstStyle/>
        <a:p>
          <a:endParaRPr lang="es-MX"/>
        </a:p>
      </dgm:t>
    </dgm:pt>
    <dgm:pt modelId="{8092328C-88A7-4757-A57A-25EDAA186BDE}">
      <dgm:prSet phldrT="[Texto]" custT="1"/>
      <dgm:spPr>
        <a:noFill/>
      </dgm:spPr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Apoya logística de distribución  y fortalece a promotores con talleres y actividades con sus consumidores</a:t>
          </a:r>
          <a:endParaRPr lang="es-MX" sz="1400" dirty="0"/>
        </a:p>
      </dgm:t>
    </dgm:pt>
    <dgm:pt modelId="{3965846E-3FF9-48FB-96E6-FD9F0BBCA3BE}" type="parTrans" cxnId="{CD661AFF-DA75-4B58-8A0C-D889598C082C}">
      <dgm:prSet/>
      <dgm:spPr/>
      <dgm:t>
        <a:bodyPr/>
        <a:lstStyle/>
        <a:p>
          <a:endParaRPr lang="es-MX"/>
        </a:p>
      </dgm:t>
    </dgm:pt>
    <dgm:pt modelId="{EF337739-F27D-4495-97BD-5C79DD1BBA30}" type="sibTrans" cxnId="{CD661AFF-DA75-4B58-8A0C-D889598C082C}">
      <dgm:prSet/>
      <dgm:spPr/>
      <dgm:t>
        <a:bodyPr/>
        <a:lstStyle/>
        <a:p>
          <a:endParaRPr lang="es-MX"/>
        </a:p>
      </dgm:t>
    </dgm:pt>
    <dgm:pt modelId="{54D46E80-EF20-4AFB-913D-C0704C878799}">
      <dgm:prSet phldrT="[Texto]" custT="1"/>
      <dgm:spPr>
        <a:noFill/>
      </dgm:spPr>
      <dgm:t>
        <a:bodyPr anchor="ctr"/>
        <a:lstStyle/>
        <a:p>
          <a:pPr marL="114300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sz="1200" dirty="0"/>
        </a:p>
      </dgm:t>
    </dgm:pt>
    <dgm:pt modelId="{72AF46A1-E77A-4189-9163-94D66723D185}" type="parTrans" cxnId="{C1FD666B-BCCB-4286-AAB0-EEC257E6421D}">
      <dgm:prSet/>
      <dgm:spPr/>
      <dgm:t>
        <a:bodyPr/>
        <a:lstStyle/>
        <a:p>
          <a:endParaRPr lang="es-MX"/>
        </a:p>
      </dgm:t>
    </dgm:pt>
    <dgm:pt modelId="{D935A5D4-FBE4-4EB8-9BA8-87D14B29282E}" type="sibTrans" cxnId="{C1FD666B-BCCB-4286-AAB0-EEC257E6421D}">
      <dgm:prSet/>
      <dgm:spPr/>
      <dgm:t>
        <a:bodyPr/>
        <a:lstStyle/>
        <a:p>
          <a:endParaRPr lang="es-MX"/>
        </a:p>
      </dgm:t>
    </dgm:pt>
    <dgm:pt modelId="{3C304B84-9C1E-4E8A-B87A-ED6D8EE66903}">
      <dgm:prSet phldrT="[Texto]" custT="1"/>
      <dgm:spPr>
        <a:noFill/>
      </dgm:spPr>
      <dgm:t>
        <a:bodyPr/>
        <a:lstStyle/>
        <a:p>
          <a:r>
            <a:rPr lang="es-MX" sz="1400" dirty="0" smtClean="0"/>
            <a:t>Recibe orden de entrega y pago</a:t>
          </a:r>
          <a:endParaRPr lang="es-MX" sz="1400" dirty="0"/>
        </a:p>
      </dgm:t>
    </dgm:pt>
    <dgm:pt modelId="{65C700C3-2A9B-4AE8-A3FC-A45B447E1023}" type="parTrans" cxnId="{B4A597D2-33E4-4EE3-A0F1-9361AEC93D8F}">
      <dgm:prSet/>
      <dgm:spPr/>
      <dgm:t>
        <a:bodyPr/>
        <a:lstStyle/>
        <a:p>
          <a:endParaRPr lang="es-MX"/>
        </a:p>
      </dgm:t>
    </dgm:pt>
    <dgm:pt modelId="{B7E56B4B-B068-40F9-A49A-1DB350D0C8B8}" type="sibTrans" cxnId="{B4A597D2-33E4-4EE3-A0F1-9361AEC93D8F}">
      <dgm:prSet/>
      <dgm:spPr/>
      <dgm:t>
        <a:bodyPr/>
        <a:lstStyle/>
        <a:p>
          <a:endParaRPr lang="es-MX"/>
        </a:p>
      </dgm:t>
    </dgm:pt>
    <dgm:pt modelId="{E85E6D07-C515-4433-9051-AE55E56A82C2}">
      <dgm:prSet phldrT="[Texto]" custT="1"/>
      <dgm:spPr>
        <a:noFill/>
      </dgm:spPr>
      <dgm:t>
        <a:bodyPr/>
        <a:lstStyle/>
        <a:p>
          <a:r>
            <a:rPr lang="es-MX" sz="1400" dirty="0" smtClean="0"/>
            <a:t>Organiza, cosecha, acopio y transporte</a:t>
          </a:r>
          <a:endParaRPr lang="es-MX" sz="1400" dirty="0"/>
        </a:p>
      </dgm:t>
    </dgm:pt>
    <dgm:pt modelId="{88C2CDAF-1B87-445F-B47D-133983BBD8A5}" type="parTrans" cxnId="{F57B3C38-0342-45C7-B349-84309A4470E8}">
      <dgm:prSet/>
      <dgm:spPr/>
      <dgm:t>
        <a:bodyPr/>
        <a:lstStyle/>
        <a:p>
          <a:endParaRPr lang="es-MX"/>
        </a:p>
      </dgm:t>
    </dgm:pt>
    <dgm:pt modelId="{EB72D899-E8EA-4062-BBA9-740368A06B04}" type="sibTrans" cxnId="{F57B3C38-0342-45C7-B349-84309A4470E8}">
      <dgm:prSet/>
      <dgm:spPr/>
      <dgm:t>
        <a:bodyPr/>
        <a:lstStyle/>
        <a:p>
          <a:endParaRPr lang="es-MX"/>
        </a:p>
      </dgm:t>
    </dgm:pt>
    <dgm:pt modelId="{8EC432C2-19B3-4F3E-99AF-612569983479}">
      <dgm:prSet phldrT="[Texto]" custT="1"/>
      <dgm:spPr>
        <a:noFill/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Entrega la C.V. Al consumidor</a:t>
          </a:r>
          <a:endParaRPr lang="es-MX" sz="1400" dirty="0"/>
        </a:p>
      </dgm:t>
    </dgm:pt>
    <dgm:pt modelId="{1BC6A573-5489-41BC-9395-B16E7A40A855}" type="parTrans" cxnId="{C0765E55-995F-420A-BBFB-A06C746BD404}">
      <dgm:prSet/>
      <dgm:spPr/>
      <dgm:t>
        <a:bodyPr/>
        <a:lstStyle/>
        <a:p>
          <a:endParaRPr lang="es-MX"/>
        </a:p>
      </dgm:t>
    </dgm:pt>
    <dgm:pt modelId="{2AECE456-8585-4DB8-B5A3-6BD9A670EF4D}" type="sibTrans" cxnId="{C0765E55-995F-420A-BBFB-A06C746BD404}">
      <dgm:prSet/>
      <dgm:spPr/>
      <dgm:t>
        <a:bodyPr/>
        <a:lstStyle/>
        <a:p>
          <a:endParaRPr lang="es-MX"/>
        </a:p>
      </dgm:t>
    </dgm:pt>
    <dgm:pt modelId="{203DAFCB-34E5-42A2-A019-42473EA8C6B1}">
      <dgm:prSet phldrT="[Texto]" custT="1"/>
      <dgm:spPr>
        <a:noFill/>
      </dgm:spPr>
      <dgm:t>
        <a:bodyPr anchor="ctr"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Recibe orden de compra y pago</a:t>
          </a:r>
          <a:endParaRPr lang="es-MX" sz="1400" dirty="0"/>
        </a:p>
      </dgm:t>
    </dgm:pt>
    <dgm:pt modelId="{FA79E746-6233-46E2-8825-8693C373D160}" type="parTrans" cxnId="{7B4B8670-CC15-4B7A-8471-2041F322335E}">
      <dgm:prSet/>
      <dgm:spPr/>
      <dgm:t>
        <a:bodyPr/>
        <a:lstStyle/>
        <a:p>
          <a:endParaRPr lang="es-MX"/>
        </a:p>
      </dgm:t>
    </dgm:pt>
    <dgm:pt modelId="{30CB152C-3076-4684-94E6-995FD26BEDF0}" type="sibTrans" cxnId="{7B4B8670-CC15-4B7A-8471-2041F322335E}">
      <dgm:prSet/>
      <dgm:spPr/>
      <dgm:t>
        <a:bodyPr/>
        <a:lstStyle/>
        <a:p>
          <a:endParaRPr lang="es-MX"/>
        </a:p>
      </dgm:t>
    </dgm:pt>
    <dgm:pt modelId="{D41F5771-3F9F-4F1D-ACD5-D30FCE77AE4C}">
      <dgm:prSet phldrT="[Texto]" custT="1"/>
      <dgm:spPr>
        <a:noFill/>
      </dgm:spPr>
      <dgm:t>
        <a:bodyPr/>
        <a:lstStyle/>
        <a:p>
          <a:r>
            <a:rPr lang="es-MX" sz="1400" dirty="0" smtClean="0"/>
            <a:t>Entrega de CV por punto de entrega</a:t>
          </a:r>
          <a:endParaRPr lang="es-MX" sz="1400" dirty="0"/>
        </a:p>
      </dgm:t>
    </dgm:pt>
    <dgm:pt modelId="{78830965-9F31-49CE-B72A-D7717D9D6DB3}" type="parTrans" cxnId="{69A1A5CC-BFEF-47D7-A681-ECAC532C3608}">
      <dgm:prSet/>
      <dgm:spPr/>
      <dgm:t>
        <a:bodyPr/>
        <a:lstStyle/>
        <a:p>
          <a:endParaRPr lang="es-MX"/>
        </a:p>
      </dgm:t>
    </dgm:pt>
    <dgm:pt modelId="{D8A43775-C504-4D5F-AEE9-B799B3EE3140}" type="sibTrans" cxnId="{69A1A5CC-BFEF-47D7-A681-ECAC532C3608}">
      <dgm:prSet/>
      <dgm:spPr/>
      <dgm:t>
        <a:bodyPr/>
        <a:lstStyle/>
        <a:p>
          <a:endParaRPr lang="es-MX"/>
        </a:p>
      </dgm:t>
    </dgm:pt>
    <dgm:pt modelId="{650604A5-58C8-4D20-AD00-3EBFE0987370}">
      <dgm:prSet phldrT="[Texto]" custT="1"/>
      <dgm:spPr>
        <a:noFill/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Paga el importe de la CV pedidas</a:t>
          </a:r>
          <a:endParaRPr lang="es-MX" sz="1400" dirty="0"/>
        </a:p>
      </dgm:t>
    </dgm:pt>
    <dgm:pt modelId="{CF8E187B-9F42-4128-A48D-068737D98C8D}" type="parTrans" cxnId="{56BFAE0F-F087-44CB-A28C-9E4CB1E80547}">
      <dgm:prSet/>
      <dgm:spPr/>
      <dgm:t>
        <a:bodyPr/>
        <a:lstStyle/>
        <a:p>
          <a:endParaRPr lang="es-MX"/>
        </a:p>
      </dgm:t>
    </dgm:pt>
    <dgm:pt modelId="{AE9EF56B-73BC-406D-9A7C-544E818A15BE}" type="sibTrans" cxnId="{56BFAE0F-F087-44CB-A28C-9E4CB1E80547}">
      <dgm:prSet/>
      <dgm:spPr/>
      <dgm:t>
        <a:bodyPr/>
        <a:lstStyle/>
        <a:p>
          <a:endParaRPr lang="es-MX"/>
        </a:p>
      </dgm:t>
    </dgm:pt>
    <dgm:pt modelId="{6E6E0D4F-8E59-40AE-B16D-4AA8A94800E6}" type="pres">
      <dgm:prSet presAssocID="{0B914B05-8895-4C93-BA6D-152D78A57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6F31E1F-DA80-47C2-8AC2-EED608B3492F}" type="pres">
      <dgm:prSet presAssocID="{0B914B05-8895-4C93-BA6D-152D78A57195}" presName="tSp" presStyleCnt="0"/>
      <dgm:spPr/>
      <dgm:t>
        <a:bodyPr/>
        <a:lstStyle/>
        <a:p>
          <a:endParaRPr lang="es-MX"/>
        </a:p>
      </dgm:t>
    </dgm:pt>
    <dgm:pt modelId="{42147419-A78A-486A-881C-5468FA3C3A15}" type="pres">
      <dgm:prSet presAssocID="{0B914B05-8895-4C93-BA6D-152D78A57195}" presName="bSp" presStyleCnt="0"/>
      <dgm:spPr/>
      <dgm:t>
        <a:bodyPr/>
        <a:lstStyle/>
        <a:p>
          <a:endParaRPr lang="es-MX"/>
        </a:p>
      </dgm:t>
    </dgm:pt>
    <dgm:pt modelId="{8C19489E-3445-4D85-A1F7-C1EFB5946E61}" type="pres">
      <dgm:prSet presAssocID="{0B914B05-8895-4C93-BA6D-152D78A57195}" presName="process" presStyleCnt="0"/>
      <dgm:spPr/>
      <dgm:t>
        <a:bodyPr/>
        <a:lstStyle/>
        <a:p>
          <a:endParaRPr lang="es-MX"/>
        </a:p>
      </dgm:t>
    </dgm:pt>
    <dgm:pt modelId="{DE93DA10-C784-4BDA-8A96-96CE6CA58D18}" type="pres">
      <dgm:prSet presAssocID="{302CFE00-3F48-4095-BCBB-D6F9576B11DD}" presName="composite1" presStyleCnt="0"/>
      <dgm:spPr/>
      <dgm:t>
        <a:bodyPr/>
        <a:lstStyle/>
        <a:p>
          <a:endParaRPr lang="es-MX"/>
        </a:p>
      </dgm:t>
    </dgm:pt>
    <dgm:pt modelId="{26D9FDBC-1CCC-407C-A3D9-F76914EC1E4B}" type="pres">
      <dgm:prSet presAssocID="{302CFE00-3F48-4095-BCBB-D6F9576B11DD}" presName="dummyNode1" presStyleLbl="node1" presStyleIdx="0" presStyleCnt="3"/>
      <dgm:spPr/>
      <dgm:t>
        <a:bodyPr/>
        <a:lstStyle/>
        <a:p>
          <a:endParaRPr lang="es-MX"/>
        </a:p>
      </dgm:t>
    </dgm:pt>
    <dgm:pt modelId="{6B1A799C-E016-4120-800B-FD03E88B24E5}" type="pres">
      <dgm:prSet presAssocID="{302CFE00-3F48-4095-BCBB-D6F9576B11DD}" presName="childNode1" presStyleLbl="bgAcc1" presStyleIdx="0" presStyleCnt="3" custLinFactNeighborX="8815" custLinFactNeighborY="-11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5261B3-358B-4BB5-AFD0-A0FFBA15D31C}" type="pres">
      <dgm:prSet presAssocID="{302CFE00-3F48-4095-BCBB-D6F9576B11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31E570-25AF-4312-9A52-83251E1FD599}" type="pres">
      <dgm:prSet presAssocID="{302CFE00-3F48-4095-BCBB-D6F9576B11DD}" presName="parentNode1" presStyleLbl="node1" presStyleIdx="0" presStyleCnt="3" custLinFactNeighborX="-1186" custLinFactNeighborY="4557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1F8951-BD85-41F0-8D8B-B223AE693342}" type="pres">
      <dgm:prSet presAssocID="{302CFE00-3F48-4095-BCBB-D6F9576B11DD}" presName="connSite1" presStyleCnt="0"/>
      <dgm:spPr/>
      <dgm:t>
        <a:bodyPr/>
        <a:lstStyle/>
        <a:p>
          <a:endParaRPr lang="es-MX"/>
        </a:p>
      </dgm:t>
    </dgm:pt>
    <dgm:pt modelId="{1C4A1DA2-1A95-4652-AACE-8311DB8F85C7}" type="pres">
      <dgm:prSet presAssocID="{DFF3C008-8EA4-44FC-8577-EEA70C3DC453}" presName="Name9" presStyleLbl="sibTrans2D1" presStyleIdx="0" presStyleCnt="2" custLinFactNeighborX="9061" custLinFactNeighborY="-11128"/>
      <dgm:spPr/>
      <dgm:t>
        <a:bodyPr/>
        <a:lstStyle/>
        <a:p>
          <a:endParaRPr lang="es-MX"/>
        </a:p>
      </dgm:t>
    </dgm:pt>
    <dgm:pt modelId="{6D0AE3A0-1F1E-4BEB-8795-3BBB362D7A5E}" type="pres">
      <dgm:prSet presAssocID="{CEBB40F9-A87F-42EF-AD38-E5D616854E50}" presName="composite2" presStyleCnt="0"/>
      <dgm:spPr/>
      <dgm:t>
        <a:bodyPr/>
        <a:lstStyle/>
        <a:p>
          <a:endParaRPr lang="es-MX"/>
        </a:p>
      </dgm:t>
    </dgm:pt>
    <dgm:pt modelId="{9BB57236-71A0-4A5C-8F2A-5D65F4952F16}" type="pres">
      <dgm:prSet presAssocID="{CEBB40F9-A87F-42EF-AD38-E5D616854E50}" presName="dummyNode2" presStyleLbl="node1" presStyleIdx="0" presStyleCnt="3"/>
      <dgm:spPr/>
      <dgm:t>
        <a:bodyPr/>
        <a:lstStyle/>
        <a:p>
          <a:endParaRPr lang="es-MX"/>
        </a:p>
      </dgm:t>
    </dgm:pt>
    <dgm:pt modelId="{C2B27969-E2C3-4144-9634-21D6F6AEA95C}" type="pres">
      <dgm:prSet presAssocID="{CEBB40F9-A87F-42EF-AD38-E5D616854E50}" presName="childNode2" presStyleLbl="bgAcc1" presStyleIdx="1" presStyleCnt="3" custLinFactNeighborX="-4160" custLinFactNeighborY="17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1634402-A3BB-4730-85E7-1991323416C4}" type="pres">
      <dgm:prSet presAssocID="{CEBB40F9-A87F-42EF-AD38-E5D616854E5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BD4D6C-0779-433B-8D74-DD05B6708189}" type="pres">
      <dgm:prSet presAssocID="{CEBB40F9-A87F-42EF-AD38-E5D616854E50}" presName="parentNode2" presStyleLbl="node1" presStyleIdx="1" presStyleCnt="3" custLinFactNeighborX="-5794" custLinFactNeighborY="-2104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848095-B4D0-410A-B8FB-B90F31A66E0C}" type="pres">
      <dgm:prSet presAssocID="{CEBB40F9-A87F-42EF-AD38-E5D616854E50}" presName="connSite2" presStyleCnt="0"/>
      <dgm:spPr/>
      <dgm:t>
        <a:bodyPr/>
        <a:lstStyle/>
        <a:p>
          <a:endParaRPr lang="es-MX"/>
        </a:p>
      </dgm:t>
    </dgm:pt>
    <dgm:pt modelId="{59674CAB-D590-495F-A3C3-2BB5DCF00257}" type="pres">
      <dgm:prSet presAssocID="{C2327203-37E4-4A73-9C08-97D7857C5EE3}" presName="Name18" presStyleLbl="sibTrans2D1" presStyleIdx="1" presStyleCnt="2" custLinFactNeighborX="21945" custLinFactNeighborY="9625"/>
      <dgm:spPr/>
      <dgm:t>
        <a:bodyPr/>
        <a:lstStyle/>
        <a:p>
          <a:endParaRPr lang="es-MX"/>
        </a:p>
      </dgm:t>
    </dgm:pt>
    <dgm:pt modelId="{A581EE8D-D129-4055-881D-7FD8AFB8E4F9}" type="pres">
      <dgm:prSet presAssocID="{C52447C1-F966-4BB4-8160-38846F099C0A}" presName="composite1" presStyleCnt="0"/>
      <dgm:spPr/>
      <dgm:t>
        <a:bodyPr/>
        <a:lstStyle/>
        <a:p>
          <a:endParaRPr lang="es-MX"/>
        </a:p>
      </dgm:t>
    </dgm:pt>
    <dgm:pt modelId="{5EDB5A00-9F28-43D9-BE70-D6C261CF8809}" type="pres">
      <dgm:prSet presAssocID="{C52447C1-F966-4BB4-8160-38846F099C0A}" presName="dummyNode1" presStyleLbl="node1" presStyleIdx="1" presStyleCnt="3"/>
      <dgm:spPr/>
      <dgm:t>
        <a:bodyPr/>
        <a:lstStyle/>
        <a:p>
          <a:endParaRPr lang="es-MX"/>
        </a:p>
      </dgm:t>
    </dgm:pt>
    <dgm:pt modelId="{B5980C0B-D124-489E-AB4E-F69B06FB8F6F}" type="pres">
      <dgm:prSet presAssocID="{C52447C1-F966-4BB4-8160-38846F099C0A}" presName="childNode1" presStyleLbl="bgAcc1" presStyleIdx="2" presStyleCnt="3" custLinFactNeighborX="-18873" custLinFactNeighborY="-1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97166F-93DF-4BCC-B98B-A2D995B06DE8}" type="pres">
      <dgm:prSet presAssocID="{C52447C1-F966-4BB4-8160-38846F099C0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5DA3E4-9583-47D7-BC98-3CA72E0F3F89}" type="pres">
      <dgm:prSet presAssocID="{C52447C1-F966-4BB4-8160-38846F099C0A}" presName="parentNode1" presStyleLbl="node1" presStyleIdx="2" presStyleCnt="3" custScaleX="91073" custScaleY="82052" custLinFactNeighborX="-29830" custLinFactNeighborY="2414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B2170E-AFEE-4C4A-B91E-1091E622EE4D}" type="pres">
      <dgm:prSet presAssocID="{C52447C1-F966-4BB4-8160-38846F099C0A}" presName="connSite1" presStyleCnt="0"/>
      <dgm:spPr/>
      <dgm:t>
        <a:bodyPr/>
        <a:lstStyle/>
        <a:p>
          <a:endParaRPr lang="es-MX"/>
        </a:p>
      </dgm:t>
    </dgm:pt>
  </dgm:ptLst>
  <dgm:cxnLst>
    <dgm:cxn modelId="{8E80EF3F-7C30-41A7-8531-84C5B5643F48}" type="presOf" srcId="{DFF3C008-8EA4-44FC-8577-EEA70C3DC453}" destId="{1C4A1DA2-1A95-4652-AACE-8311DB8F85C7}" srcOrd="0" destOrd="0" presId="urn:microsoft.com/office/officeart/2005/8/layout/hProcess4"/>
    <dgm:cxn modelId="{06EFA688-0AA2-42B9-AA79-8D818BC3FC90}" type="presOf" srcId="{D41F5771-3F9F-4F1D-ACD5-D30FCE77AE4C}" destId="{B5980C0B-D124-489E-AB4E-F69B06FB8F6F}" srcOrd="0" destOrd="3" presId="urn:microsoft.com/office/officeart/2005/8/layout/hProcess4"/>
    <dgm:cxn modelId="{B5E971DC-D151-4C1D-B99B-CC17359F019D}" type="presOf" srcId="{25D18B04-A81D-4D70-BBB5-F85ED6922DD4}" destId="{6B1A799C-E016-4120-800B-FD03E88B24E5}" srcOrd="0" destOrd="0" presId="urn:microsoft.com/office/officeart/2005/8/layout/hProcess4"/>
    <dgm:cxn modelId="{7A613351-8C37-4F79-A75C-D116E932D4D9}" type="presOf" srcId="{CBB97881-7E70-4D02-9FA5-994F17DE08A7}" destId="{B5980C0B-D124-489E-AB4E-F69B06FB8F6F}" srcOrd="0" destOrd="0" presId="urn:microsoft.com/office/officeart/2005/8/layout/hProcess4"/>
    <dgm:cxn modelId="{69A1A5CC-BFEF-47D7-A681-ECAC532C3608}" srcId="{C52447C1-F966-4BB4-8160-38846F099C0A}" destId="{D41F5771-3F9F-4F1D-ACD5-D30FCE77AE4C}" srcOrd="3" destOrd="0" parTransId="{78830965-9F31-49CE-B72A-D7717D9D6DB3}" sibTransId="{D8A43775-C504-4D5F-AEE9-B799B3EE3140}"/>
    <dgm:cxn modelId="{555A24F5-6359-4001-AA34-099690A11AE0}" type="presOf" srcId="{CEBB40F9-A87F-42EF-AD38-E5D616854E50}" destId="{98BD4D6C-0779-433B-8D74-DD05B6708189}" srcOrd="0" destOrd="0" presId="urn:microsoft.com/office/officeart/2005/8/layout/hProcess4"/>
    <dgm:cxn modelId="{095FCA6C-47A0-4FC1-A611-A58EA5C5CF23}" type="presOf" srcId="{3C304B84-9C1E-4E8A-B87A-ED6D8EE66903}" destId="{C197166F-93DF-4BCC-B98B-A2D995B06DE8}" srcOrd="1" destOrd="1" presId="urn:microsoft.com/office/officeart/2005/8/layout/hProcess4"/>
    <dgm:cxn modelId="{D962B0F0-1ED1-4D75-B33A-8FC5565EE221}" type="presOf" srcId="{203DAFCB-34E5-42A2-A019-42473EA8C6B1}" destId="{C2B27969-E2C3-4144-9634-21D6F6AEA95C}" srcOrd="0" destOrd="0" presId="urn:microsoft.com/office/officeart/2005/8/layout/hProcess4"/>
    <dgm:cxn modelId="{98E7EC5C-C9AC-40F5-92B1-F0EAE2E196BC}" type="presOf" srcId="{D41F5771-3F9F-4F1D-ACD5-D30FCE77AE4C}" destId="{C197166F-93DF-4BCC-B98B-A2D995B06DE8}" srcOrd="1" destOrd="3" presId="urn:microsoft.com/office/officeart/2005/8/layout/hProcess4"/>
    <dgm:cxn modelId="{9631DC30-707D-4F3A-9A44-87264E4DF252}" type="presOf" srcId="{D3338087-11B7-4B09-B9ED-3CCC02712ABF}" destId="{6B1A799C-E016-4120-800B-FD03E88B24E5}" srcOrd="0" destOrd="1" presId="urn:microsoft.com/office/officeart/2005/8/layout/hProcess4"/>
    <dgm:cxn modelId="{151F81D4-0693-4F77-9097-8E56FDF8635B}" type="presOf" srcId="{0B914B05-8895-4C93-BA6D-152D78A57195}" destId="{6E6E0D4F-8E59-40AE-B16D-4AA8A94800E6}" srcOrd="0" destOrd="0" presId="urn:microsoft.com/office/officeart/2005/8/layout/hProcess4"/>
    <dgm:cxn modelId="{C1FD666B-BCCB-4286-AAB0-EEC257E6421D}" srcId="{CEBB40F9-A87F-42EF-AD38-E5D616854E50}" destId="{54D46E80-EF20-4AFB-913D-C0704C878799}" srcOrd="3" destOrd="0" parTransId="{72AF46A1-E77A-4189-9163-94D66723D185}" sibTransId="{D935A5D4-FBE4-4EB8-9BA8-87D14B29282E}"/>
    <dgm:cxn modelId="{F2730FDD-7ABF-4298-B589-30E18B5A886C}" type="presOf" srcId="{54D46E80-EF20-4AFB-913D-C0704C878799}" destId="{C2B27969-E2C3-4144-9634-21D6F6AEA95C}" srcOrd="0" destOrd="3" presId="urn:microsoft.com/office/officeart/2005/8/layout/hProcess4"/>
    <dgm:cxn modelId="{40C33FA7-A346-44C8-93DE-FD83B9D43801}" srcId="{C52447C1-F966-4BB4-8160-38846F099C0A}" destId="{CBB97881-7E70-4D02-9FA5-994F17DE08A7}" srcOrd="0" destOrd="0" parTransId="{BB05A33C-B452-4A01-94DA-F9AC8671CB40}" sibTransId="{1AA208F5-2814-4563-A046-0C4C32EAF72C}"/>
    <dgm:cxn modelId="{5DDC15D3-5DA5-4F81-B15D-7B0B32D20A7B}" type="presOf" srcId="{54D46E80-EF20-4AFB-913D-C0704C878799}" destId="{B1634402-A3BB-4730-85E7-1991323416C4}" srcOrd="1" destOrd="3" presId="urn:microsoft.com/office/officeart/2005/8/layout/hProcess4"/>
    <dgm:cxn modelId="{832683B3-63E4-4BDF-B321-C9BBAC259D3B}" type="presOf" srcId="{650604A5-58C8-4D20-AD00-3EBFE0987370}" destId="{295261B3-358B-4BB5-AFD0-A0FFBA15D31C}" srcOrd="1" destOrd="3" presId="urn:microsoft.com/office/officeart/2005/8/layout/hProcess4"/>
    <dgm:cxn modelId="{B4A597D2-33E4-4EE3-A0F1-9361AEC93D8F}" srcId="{C52447C1-F966-4BB4-8160-38846F099C0A}" destId="{3C304B84-9C1E-4E8A-B87A-ED6D8EE66903}" srcOrd="1" destOrd="0" parTransId="{65C700C3-2A9B-4AE8-A3FC-A45B447E1023}" sibTransId="{B7E56B4B-B068-40F9-A49A-1DB350D0C8B8}"/>
    <dgm:cxn modelId="{77E6733F-2BC2-4C9A-B238-39C86EEE4F90}" type="presOf" srcId="{4FD8FDEB-E8A1-41E9-962F-891E6936C0BC}" destId="{B1634402-A3BB-4730-85E7-1991323416C4}" srcOrd="1" destOrd="1" presId="urn:microsoft.com/office/officeart/2005/8/layout/hProcess4"/>
    <dgm:cxn modelId="{70A6E62F-729D-4FB8-8264-C41AEC8F95FE}" type="presOf" srcId="{E85E6D07-C515-4433-9051-AE55E56A82C2}" destId="{B5980C0B-D124-489E-AB4E-F69B06FB8F6F}" srcOrd="0" destOrd="2" presId="urn:microsoft.com/office/officeart/2005/8/layout/hProcess4"/>
    <dgm:cxn modelId="{CD661AFF-DA75-4B58-8A0C-D889598C082C}" srcId="{CEBB40F9-A87F-42EF-AD38-E5D616854E50}" destId="{8092328C-88A7-4757-A57A-25EDAA186BDE}" srcOrd="2" destOrd="0" parTransId="{3965846E-3FF9-48FB-96E6-FD9F0BBCA3BE}" sibTransId="{EF337739-F27D-4495-97BD-5C79DD1BBA30}"/>
    <dgm:cxn modelId="{9735579C-146C-40A2-9B28-B4EEF5728CF7}" type="presOf" srcId="{302CFE00-3F48-4095-BCBB-D6F9576B11DD}" destId="{AE31E570-25AF-4312-9A52-83251E1FD599}" srcOrd="0" destOrd="0" presId="urn:microsoft.com/office/officeart/2005/8/layout/hProcess4"/>
    <dgm:cxn modelId="{6E952E53-C9AA-4F3B-A0B8-2798AE03CE09}" type="presOf" srcId="{E85E6D07-C515-4433-9051-AE55E56A82C2}" destId="{C197166F-93DF-4BCC-B98B-A2D995B06DE8}" srcOrd="1" destOrd="2" presId="urn:microsoft.com/office/officeart/2005/8/layout/hProcess4"/>
    <dgm:cxn modelId="{DA4F1296-E997-4494-86EA-51684182BA9B}" type="presOf" srcId="{8092328C-88A7-4757-A57A-25EDAA186BDE}" destId="{C2B27969-E2C3-4144-9634-21D6F6AEA95C}" srcOrd="0" destOrd="2" presId="urn:microsoft.com/office/officeart/2005/8/layout/hProcess4"/>
    <dgm:cxn modelId="{39DCA7AC-343C-477F-9B55-6511A08752EB}" srcId="{302CFE00-3F48-4095-BCBB-D6F9576B11DD}" destId="{F834004B-C375-46A6-8131-1D4F17CF711F}" srcOrd="2" destOrd="0" parTransId="{E6DEB178-DF4E-41F2-AE8F-434076452011}" sibTransId="{FCD7EC6C-9C3C-4DB4-843D-DBBB157B2F90}"/>
    <dgm:cxn modelId="{1239172C-DDB6-40D0-A11B-808F6463391F}" srcId="{0B914B05-8895-4C93-BA6D-152D78A57195}" destId="{CEBB40F9-A87F-42EF-AD38-E5D616854E50}" srcOrd="1" destOrd="0" parTransId="{32350FCB-F0D4-4068-80C9-B08F67F8E839}" sibTransId="{C2327203-37E4-4A73-9C08-97D7857C5EE3}"/>
    <dgm:cxn modelId="{F464CB64-EF7A-46F3-9EC9-370AF2FF3C6D}" srcId="{302CFE00-3F48-4095-BCBB-D6F9576B11DD}" destId="{D3338087-11B7-4B09-B9ED-3CCC02712ABF}" srcOrd="1" destOrd="0" parTransId="{51BB3A4D-D3F4-4FB3-9315-E7B02B52D134}" sibTransId="{8F78D906-0DAA-41EE-BAD3-93C3882D8A0A}"/>
    <dgm:cxn modelId="{EACF5F30-1CEF-43E2-8D3B-351DA775404D}" type="presOf" srcId="{203DAFCB-34E5-42A2-A019-42473EA8C6B1}" destId="{B1634402-A3BB-4730-85E7-1991323416C4}" srcOrd="1" destOrd="0" presId="urn:microsoft.com/office/officeart/2005/8/layout/hProcess4"/>
    <dgm:cxn modelId="{0E434F84-E41E-4671-972D-DA55E3C28EAD}" type="presOf" srcId="{C52447C1-F966-4BB4-8160-38846F099C0A}" destId="{345DA3E4-9583-47D7-BC98-3CA72E0F3F89}" srcOrd="0" destOrd="0" presId="urn:microsoft.com/office/officeart/2005/8/layout/hProcess4"/>
    <dgm:cxn modelId="{0F27B9C3-11A7-4D72-9477-22EF340EBC36}" type="presOf" srcId="{F834004B-C375-46A6-8131-1D4F17CF711F}" destId="{295261B3-358B-4BB5-AFD0-A0FFBA15D31C}" srcOrd="1" destOrd="2" presId="urn:microsoft.com/office/officeart/2005/8/layout/hProcess4"/>
    <dgm:cxn modelId="{205DDA48-3C87-4CA0-A29B-76F4B8B502D1}" type="presOf" srcId="{25D18B04-A81D-4D70-BBB5-F85ED6922DD4}" destId="{295261B3-358B-4BB5-AFD0-A0FFBA15D31C}" srcOrd="1" destOrd="0" presId="urn:microsoft.com/office/officeart/2005/8/layout/hProcess4"/>
    <dgm:cxn modelId="{F57B3C38-0342-45C7-B349-84309A4470E8}" srcId="{C52447C1-F966-4BB4-8160-38846F099C0A}" destId="{E85E6D07-C515-4433-9051-AE55E56A82C2}" srcOrd="2" destOrd="0" parTransId="{88C2CDAF-1B87-445F-B47D-133983BBD8A5}" sibTransId="{EB72D899-E8EA-4062-BBA9-740368A06B04}"/>
    <dgm:cxn modelId="{16258D84-67AB-4CAA-B6BF-0AAEB18E6CA7}" srcId="{0B914B05-8895-4C93-BA6D-152D78A57195}" destId="{302CFE00-3F48-4095-BCBB-D6F9576B11DD}" srcOrd="0" destOrd="0" parTransId="{AA5AA9B3-BEAF-497D-8F30-402E3A5DDE45}" sibTransId="{DFF3C008-8EA4-44FC-8577-EEA70C3DC453}"/>
    <dgm:cxn modelId="{77586FFB-D799-420F-97DB-B4CFB8C09057}" type="presOf" srcId="{3C304B84-9C1E-4E8A-B87A-ED6D8EE66903}" destId="{B5980C0B-D124-489E-AB4E-F69B06FB8F6F}" srcOrd="0" destOrd="1" presId="urn:microsoft.com/office/officeart/2005/8/layout/hProcess4"/>
    <dgm:cxn modelId="{982251C1-68D9-4C02-946A-79F04B308279}" type="presOf" srcId="{8092328C-88A7-4757-A57A-25EDAA186BDE}" destId="{B1634402-A3BB-4730-85E7-1991323416C4}" srcOrd="1" destOrd="2" presId="urn:microsoft.com/office/officeart/2005/8/layout/hProcess4"/>
    <dgm:cxn modelId="{56BFAE0F-F087-44CB-A28C-9E4CB1E80547}" srcId="{302CFE00-3F48-4095-BCBB-D6F9576B11DD}" destId="{650604A5-58C8-4D20-AD00-3EBFE0987370}" srcOrd="3" destOrd="0" parTransId="{CF8E187B-9F42-4128-A48D-068737D98C8D}" sibTransId="{AE9EF56B-73BC-406D-9A7C-544E818A15BE}"/>
    <dgm:cxn modelId="{02DF977F-44D6-4AFD-BBAB-8D566D1CE50D}" type="presOf" srcId="{F834004B-C375-46A6-8131-1D4F17CF711F}" destId="{6B1A799C-E016-4120-800B-FD03E88B24E5}" srcOrd="0" destOrd="2" presId="urn:microsoft.com/office/officeart/2005/8/layout/hProcess4"/>
    <dgm:cxn modelId="{7B4B8670-CC15-4B7A-8471-2041F322335E}" srcId="{CEBB40F9-A87F-42EF-AD38-E5D616854E50}" destId="{203DAFCB-34E5-42A2-A019-42473EA8C6B1}" srcOrd="0" destOrd="0" parTransId="{FA79E746-6233-46E2-8825-8693C373D160}" sibTransId="{30CB152C-3076-4684-94E6-995FD26BEDF0}"/>
    <dgm:cxn modelId="{E20DD0BE-552C-483E-95AA-F5D94ADAE7D9}" srcId="{302CFE00-3F48-4095-BCBB-D6F9576B11DD}" destId="{25D18B04-A81D-4D70-BBB5-F85ED6922DD4}" srcOrd="0" destOrd="0" parTransId="{0AA3D0E1-CBF6-49E6-9A28-623A39A08EF1}" sibTransId="{BDCBC3FD-3083-4B75-A704-D8344B669905}"/>
    <dgm:cxn modelId="{E0A53A4A-9B2C-45FE-BEF9-7E271DAEEE7D}" type="presOf" srcId="{CBB97881-7E70-4D02-9FA5-994F17DE08A7}" destId="{C197166F-93DF-4BCC-B98B-A2D995B06DE8}" srcOrd="1" destOrd="0" presId="urn:microsoft.com/office/officeart/2005/8/layout/hProcess4"/>
    <dgm:cxn modelId="{6D933047-34E4-4A90-A7C2-5DDB1D3BAB88}" srcId="{CEBB40F9-A87F-42EF-AD38-E5D616854E50}" destId="{4FD8FDEB-E8A1-41E9-962F-891E6936C0BC}" srcOrd="1" destOrd="0" parTransId="{ACEF541B-7FA0-43D9-8CFA-2E8A08939448}" sibTransId="{BED2EC2F-CF1A-4DB6-BE31-FA2BCB407B0F}"/>
    <dgm:cxn modelId="{C7D135A8-8FC5-4DD8-89AD-35F49EA6AA68}" type="presOf" srcId="{8EC432C2-19B3-4F3E-99AF-612569983479}" destId="{295261B3-358B-4BB5-AFD0-A0FFBA15D31C}" srcOrd="1" destOrd="4" presId="urn:microsoft.com/office/officeart/2005/8/layout/hProcess4"/>
    <dgm:cxn modelId="{B7B7A91B-A434-4516-8371-1270A23F7AB7}" type="presOf" srcId="{650604A5-58C8-4D20-AD00-3EBFE0987370}" destId="{6B1A799C-E016-4120-800B-FD03E88B24E5}" srcOrd="0" destOrd="3" presId="urn:microsoft.com/office/officeart/2005/8/layout/hProcess4"/>
    <dgm:cxn modelId="{200A3AD8-A367-48E1-B6B4-868DBD02E30F}" type="presOf" srcId="{8EC432C2-19B3-4F3E-99AF-612569983479}" destId="{6B1A799C-E016-4120-800B-FD03E88B24E5}" srcOrd="0" destOrd="4" presId="urn:microsoft.com/office/officeart/2005/8/layout/hProcess4"/>
    <dgm:cxn modelId="{B2509BCD-C5AB-4CBA-AE25-8A40D383CDED}" srcId="{0B914B05-8895-4C93-BA6D-152D78A57195}" destId="{C52447C1-F966-4BB4-8160-38846F099C0A}" srcOrd="2" destOrd="0" parTransId="{C368A9C7-65FF-4ECE-A03D-B3DCD64F35E5}" sibTransId="{518A1380-F07C-4097-920E-B816BDF5068C}"/>
    <dgm:cxn modelId="{4BD2BC12-CD4F-42D6-9A20-5F63EEE08CD8}" type="presOf" srcId="{D3338087-11B7-4B09-B9ED-3CCC02712ABF}" destId="{295261B3-358B-4BB5-AFD0-A0FFBA15D31C}" srcOrd="1" destOrd="1" presId="urn:microsoft.com/office/officeart/2005/8/layout/hProcess4"/>
    <dgm:cxn modelId="{801C9225-D3E6-4AFA-87F8-A9FA6DC2F4D2}" type="presOf" srcId="{4FD8FDEB-E8A1-41E9-962F-891E6936C0BC}" destId="{C2B27969-E2C3-4144-9634-21D6F6AEA95C}" srcOrd="0" destOrd="1" presId="urn:microsoft.com/office/officeart/2005/8/layout/hProcess4"/>
    <dgm:cxn modelId="{E4B50447-42E2-4517-8E3F-7800F46A0133}" type="presOf" srcId="{C2327203-37E4-4A73-9C08-97D7857C5EE3}" destId="{59674CAB-D590-495F-A3C3-2BB5DCF00257}" srcOrd="0" destOrd="0" presId="urn:microsoft.com/office/officeart/2005/8/layout/hProcess4"/>
    <dgm:cxn modelId="{C0765E55-995F-420A-BBFB-A06C746BD404}" srcId="{302CFE00-3F48-4095-BCBB-D6F9576B11DD}" destId="{8EC432C2-19B3-4F3E-99AF-612569983479}" srcOrd="4" destOrd="0" parTransId="{1BC6A573-5489-41BC-9395-B16E7A40A855}" sibTransId="{2AECE456-8585-4DB8-B5A3-6BD9A670EF4D}"/>
    <dgm:cxn modelId="{ACA8789E-74EB-4373-B21F-6357FBD0F9AE}" type="presParOf" srcId="{6E6E0D4F-8E59-40AE-B16D-4AA8A94800E6}" destId="{66F31E1F-DA80-47C2-8AC2-EED608B3492F}" srcOrd="0" destOrd="0" presId="urn:microsoft.com/office/officeart/2005/8/layout/hProcess4"/>
    <dgm:cxn modelId="{719F1257-B7D3-42C1-A24F-FFB7E1F0516A}" type="presParOf" srcId="{6E6E0D4F-8E59-40AE-B16D-4AA8A94800E6}" destId="{42147419-A78A-486A-881C-5468FA3C3A15}" srcOrd="1" destOrd="0" presId="urn:microsoft.com/office/officeart/2005/8/layout/hProcess4"/>
    <dgm:cxn modelId="{562150BF-8F98-49E4-91FD-8B3B9E979218}" type="presParOf" srcId="{6E6E0D4F-8E59-40AE-B16D-4AA8A94800E6}" destId="{8C19489E-3445-4D85-A1F7-C1EFB5946E61}" srcOrd="2" destOrd="0" presId="urn:microsoft.com/office/officeart/2005/8/layout/hProcess4"/>
    <dgm:cxn modelId="{C6118B12-7088-46E8-81A8-AA238661D970}" type="presParOf" srcId="{8C19489E-3445-4D85-A1F7-C1EFB5946E61}" destId="{DE93DA10-C784-4BDA-8A96-96CE6CA58D18}" srcOrd="0" destOrd="0" presId="urn:microsoft.com/office/officeart/2005/8/layout/hProcess4"/>
    <dgm:cxn modelId="{F5AEACEF-0A6B-4C60-9622-BFB064DC5118}" type="presParOf" srcId="{DE93DA10-C784-4BDA-8A96-96CE6CA58D18}" destId="{26D9FDBC-1CCC-407C-A3D9-F76914EC1E4B}" srcOrd="0" destOrd="0" presId="urn:microsoft.com/office/officeart/2005/8/layout/hProcess4"/>
    <dgm:cxn modelId="{D3E2B584-D6EC-48DD-B7FD-ADD0C43C140A}" type="presParOf" srcId="{DE93DA10-C784-4BDA-8A96-96CE6CA58D18}" destId="{6B1A799C-E016-4120-800B-FD03E88B24E5}" srcOrd="1" destOrd="0" presId="urn:microsoft.com/office/officeart/2005/8/layout/hProcess4"/>
    <dgm:cxn modelId="{8DAFD66E-8A8F-4944-B9B2-43F7A3036D09}" type="presParOf" srcId="{DE93DA10-C784-4BDA-8A96-96CE6CA58D18}" destId="{295261B3-358B-4BB5-AFD0-A0FFBA15D31C}" srcOrd="2" destOrd="0" presId="urn:microsoft.com/office/officeart/2005/8/layout/hProcess4"/>
    <dgm:cxn modelId="{6EA53EAC-255F-43CE-8582-86332B4CA20D}" type="presParOf" srcId="{DE93DA10-C784-4BDA-8A96-96CE6CA58D18}" destId="{AE31E570-25AF-4312-9A52-83251E1FD599}" srcOrd="3" destOrd="0" presId="urn:microsoft.com/office/officeart/2005/8/layout/hProcess4"/>
    <dgm:cxn modelId="{F169EEC3-3EB1-4855-AFCC-EE4E71CEF7D0}" type="presParOf" srcId="{DE93DA10-C784-4BDA-8A96-96CE6CA58D18}" destId="{1D1F8951-BD85-41F0-8D8B-B223AE693342}" srcOrd="4" destOrd="0" presId="urn:microsoft.com/office/officeart/2005/8/layout/hProcess4"/>
    <dgm:cxn modelId="{BF62C3AE-7FBF-49E1-9043-51D07EA0959A}" type="presParOf" srcId="{8C19489E-3445-4D85-A1F7-C1EFB5946E61}" destId="{1C4A1DA2-1A95-4652-AACE-8311DB8F85C7}" srcOrd="1" destOrd="0" presId="urn:microsoft.com/office/officeart/2005/8/layout/hProcess4"/>
  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delId="{EAFC9250-E1CF-4BFE-970F-A60EC07CA8AB}" type="presParOf" srcId="{6D0AE3A0-1F1E-4BEB-8795-3BBB362D7A5E}" destId="{9BB57236-71A0-4A5C-8F2A-5D65F4952F16}" srcOrd="0" destOrd="0" presId="urn:microsoft.com/office/officeart/2005/8/layout/hProcess4"/>
    <dgm:cxn modelId="{9E8E6C04-6668-454F-BD7E-F3495ECA2B24}" type="presParOf" srcId="{6D0AE3A0-1F1E-4BEB-8795-3BBB362D7A5E}" destId="{C2B27969-E2C3-4144-9634-21D6F6AEA95C}" srcOrd="1" destOrd="0" presId="urn:microsoft.com/office/officeart/2005/8/layout/hProcess4"/>
    <dgm:cxn modelId="{1DCF5778-CD34-4997-8B13-776299CBE73B}" type="presParOf" srcId="{6D0AE3A0-1F1E-4BEB-8795-3BBB362D7A5E}" destId="{B1634402-A3BB-4730-85E7-1991323416C4}" srcOrd="2" destOrd="0" presId="urn:microsoft.com/office/officeart/2005/8/layout/hProcess4"/>
    <dgm:cxn modelId="{BC8828F9-19B4-4809-82D2-E3A8786E5F48}" type="presParOf" srcId="{6D0AE3A0-1F1E-4BEB-8795-3BBB362D7A5E}" destId="{98BD4D6C-0779-433B-8D74-DD05B6708189}" srcOrd="3" destOrd="0" presId="urn:microsoft.com/office/officeart/2005/8/layout/hProcess4"/>
    <dgm:cxn modelId="{4446E42C-701B-4516-AC68-4167DA5D668B}" type="presParOf" srcId="{6D0AE3A0-1F1E-4BEB-8795-3BBB362D7A5E}" destId="{47848095-B4D0-410A-B8FB-B90F31A66E0C}" srcOrd="4" destOrd="0" presId="urn:microsoft.com/office/officeart/2005/8/layout/hProcess4"/>
    <dgm:cxn modelId="{12DC51BC-A37A-4C7B-9C1C-2FFFB19298E2}" type="presParOf" srcId="{8C19489E-3445-4D85-A1F7-C1EFB5946E61}" destId="{59674CAB-D590-495F-A3C3-2BB5DCF00257}" srcOrd="3" destOrd="0" presId="urn:microsoft.com/office/officeart/2005/8/layout/hProcess4"/>
    <dgm:cxn modelId="{CA1C6B65-C8A9-40A4-ACDD-6F869F42507B}" type="presParOf" srcId="{8C19489E-3445-4D85-A1F7-C1EFB5946E61}" destId="{A581EE8D-D129-4055-881D-7FD8AFB8E4F9}" srcOrd="4" destOrd="0" presId="urn:microsoft.com/office/officeart/2005/8/layout/hProcess4"/>
    <dgm:cxn modelId="{3E168AB5-F590-45F0-8662-897B1E96B5F7}" type="presParOf" srcId="{A581EE8D-D129-4055-881D-7FD8AFB8E4F9}" destId="{5EDB5A00-9F28-43D9-BE70-D6C261CF8809}" srcOrd="0" destOrd="0" presId="urn:microsoft.com/office/officeart/2005/8/layout/hProcess4"/>
    <dgm:cxn modelId="{BF76A86B-8DCD-46B6-8055-6573F9E2AF4C}" type="presParOf" srcId="{A581EE8D-D129-4055-881D-7FD8AFB8E4F9}" destId="{B5980C0B-D124-489E-AB4E-F69B06FB8F6F}" srcOrd="1" destOrd="0" presId="urn:microsoft.com/office/officeart/2005/8/layout/hProcess4"/>
    <dgm:cxn modelId="{86A8F3C2-2B90-4FF8-9A1D-60AF97515AE1}" type="presParOf" srcId="{A581EE8D-D129-4055-881D-7FD8AFB8E4F9}" destId="{C197166F-93DF-4BCC-B98B-A2D995B06DE8}" srcOrd="2" destOrd="0" presId="urn:microsoft.com/office/officeart/2005/8/layout/hProcess4"/>
    <dgm:cxn modelId="{866AC560-51B7-4041-B7DD-2929CFCAA171}" type="presParOf" srcId="{A581EE8D-D129-4055-881D-7FD8AFB8E4F9}" destId="{345DA3E4-9583-47D7-BC98-3CA72E0F3F89}" srcOrd="3" destOrd="0" presId="urn:microsoft.com/office/officeart/2005/8/layout/hProcess4"/>
    <dgm:cxn modelId="{86E86FE5-5AA3-47CD-A5CB-82B229ACC879}" type="presParOf" srcId="{A581EE8D-D129-4055-881D-7FD8AFB8E4F9}" destId="{8AB2170E-AFEE-4C4A-B91E-1091E622EE4D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9CE3-6DF4-4A7D-9D6B-EC3E55562F7A}">
      <dsp:nvSpPr>
        <dsp:cNvPr id="0" name=""/>
        <dsp:cNvSpPr/>
      </dsp:nvSpPr>
      <dsp:spPr>
        <a:xfrm>
          <a:off x="2823564" y="2128305"/>
          <a:ext cx="2705169" cy="2340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/>
            <a:t>“Canasta Verde 20*70, busca acercarte productos hortícolas frescos, cultivados con amor y dedicación por productores poblanos cerca de tu colonia</a:t>
          </a:r>
          <a:endParaRPr lang="es-MX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71848" y="2516089"/>
        <a:ext cx="1808601" cy="1564512"/>
      </dsp:txXfrm>
    </dsp:sp>
    <dsp:sp modelId="{D9DF43F7-3EB7-41E9-97A1-E5F0D1D380CC}">
      <dsp:nvSpPr>
        <dsp:cNvPr id="0" name=""/>
        <dsp:cNvSpPr/>
      </dsp:nvSpPr>
      <dsp:spPr>
        <a:xfrm>
          <a:off x="4517520" y="100873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4E754-574D-4190-B471-52D8C8762701}">
      <dsp:nvSpPr>
        <dsp:cNvPr id="0" name=""/>
        <dsp:cNvSpPr/>
      </dsp:nvSpPr>
      <dsp:spPr>
        <a:xfrm>
          <a:off x="3072749" y="0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cap="all" dirty="0" smtClean="0"/>
            <a:t>Campo-ciudad</a:t>
          </a:r>
          <a:endParaRPr lang="es-MX" sz="2000" b="1" kern="1200" dirty="0"/>
        </a:p>
      </dsp:txBody>
      <dsp:txXfrm>
        <a:off x="3440131" y="317829"/>
        <a:ext cx="1482102" cy="1282192"/>
      </dsp:txXfrm>
    </dsp:sp>
    <dsp:sp modelId="{DB72075E-5FE4-4858-8017-B8FED6A06337}">
      <dsp:nvSpPr>
        <dsp:cNvPr id="0" name=""/>
        <dsp:cNvSpPr/>
      </dsp:nvSpPr>
      <dsp:spPr>
        <a:xfrm>
          <a:off x="5708700" y="265279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BB998-1252-4356-A0C9-3ECC45D2F650}">
      <dsp:nvSpPr>
        <dsp:cNvPr id="0" name=""/>
        <dsp:cNvSpPr/>
      </dsp:nvSpPr>
      <dsp:spPr>
        <a:xfrm>
          <a:off x="5105874" y="1179606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COMERCIO JUSTO</a:t>
          </a:r>
          <a:endParaRPr lang="es-MX" sz="2000" b="1" kern="1200" dirty="0"/>
        </a:p>
      </dsp:txBody>
      <dsp:txXfrm>
        <a:off x="5473256" y="1497435"/>
        <a:ext cx="1482102" cy="1282192"/>
      </dsp:txXfrm>
    </dsp:sp>
    <dsp:sp modelId="{93C1B720-6BC0-477C-BEF0-87B3187A1F64}">
      <dsp:nvSpPr>
        <dsp:cNvPr id="0" name=""/>
        <dsp:cNvSpPr/>
      </dsp:nvSpPr>
      <dsp:spPr>
        <a:xfrm>
          <a:off x="4881230" y="4508630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AA92-DF2C-452A-B668-B68BAA0A7EC3}">
      <dsp:nvSpPr>
        <dsp:cNvPr id="0" name=""/>
        <dsp:cNvSpPr/>
      </dsp:nvSpPr>
      <dsp:spPr>
        <a:xfrm>
          <a:off x="5105874" y="349857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CAMBIO CLIMÁTICO</a:t>
          </a:r>
          <a:endParaRPr lang="es-MX" sz="2000" b="1" kern="1200" dirty="0"/>
        </a:p>
      </dsp:txBody>
      <dsp:txXfrm>
        <a:off x="5473256" y="3816404"/>
        <a:ext cx="1482102" cy="1282192"/>
      </dsp:txXfrm>
    </dsp:sp>
    <dsp:sp modelId="{F227E235-1758-47BC-9C16-4AC6BAE9AA5B}">
      <dsp:nvSpPr>
        <dsp:cNvPr id="0" name=""/>
        <dsp:cNvSpPr/>
      </dsp:nvSpPr>
      <dsp:spPr>
        <a:xfrm>
          <a:off x="2828598" y="4701273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3C7A2-0D59-4B69-BECA-103013CF5840}">
      <dsp:nvSpPr>
        <dsp:cNvPr id="0" name=""/>
        <dsp:cNvSpPr/>
      </dsp:nvSpPr>
      <dsp:spPr>
        <a:xfrm>
          <a:off x="3072749" y="4679501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6600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SALUD</a:t>
          </a:r>
          <a:endParaRPr lang="es-MX" sz="2000" b="1" kern="1200" dirty="0"/>
        </a:p>
      </dsp:txBody>
      <dsp:txXfrm>
        <a:off x="3440131" y="4997330"/>
        <a:ext cx="1482102" cy="1282192"/>
      </dsp:txXfrm>
    </dsp:sp>
    <dsp:sp modelId="{5D2D9C7E-4493-452A-B722-F0748F6E5876}">
      <dsp:nvSpPr>
        <dsp:cNvPr id="0" name=""/>
        <dsp:cNvSpPr/>
      </dsp:nvSpPr>
      <dsp:spPr>
        <a:xfrm>
          <a:off x="1617911" y="3057872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44B11-F4B4-4E8D-9714-2666FFE7487D}">
      <dsp:nvSpPr>
        <dsp:cNvPr id="0" name=""/>
        <dsp:cNvSpPr/>
      </dsp:nvSpPr>
      <dsp:spPr>
        <a:xfrm>
          <a:off x="1030186" y="349989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9900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Responsabilidad comunitaria</a:t>
          </a:r>
          <a:endParaRPr lang="es-MX" sz="2000" b="1" kern="1200" dirty="0"/>
        </a:p>
      </dsp:txBody>
      <dsp:txXfrm>
        <a:off x="1397568" y="3817724"/>
        <a:ext cx="1482102" cy="1282192"/>
      </dsp:txXfrm>
    </dsp:sp>
    <dsp:sp modelId="{080844F1-CF03-45FA-9DCE-B8B10A3F5B49}">
      <dsp:nvSpPr>
        <dsp:cNvPr id="0" name=""/>
        <dsp:cNvSpPr/>
      </dsp:nvSpPr>
      <dsp:spPr>
        <a:xfrm>
          <a:off x="1030186" y="1176967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rgbClr val="D6009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 Integración de redes</a:t>
          </a:r>
          <a:endParaRPr lang="es-MX" sz="2000" b="1" kern="1200" dirty="0"/>
        </a:p>
      </dsp:txBody>
      <dsp:txXfrm>
        <a:off x="1397568" y="1494796"/>
        <a:ext cx="1482102" cy="1282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799C-E016-4120-800B-FD03E88B24E5}">
      <dsp:nvSpPr>
        <dsp:cNvPr id="0" name=""/>
        <dsp:cNvSpPr/>
      </dsp:nvSpPr>
      <dsp:spPr>
        <a:xfrm>
          <a:off x="240914" y="1232046"/>
          <a:ext cx="2713139" cy="223777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Identifica e Integra base de consumidores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Recaba el importe del pedido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Realiza Orden de compra a FCMX con 5 días de anticipación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Paga el importe de la CV pedidas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Entrega la C.V. Al consumidor</a:t>
          </a:r>
          <a:endParaRPr lang="es-MX" sz="1400" kern="1200" dirty="0"/>
        </a:p>
      </dsp:txBody>
      <dsp:txXfrm>
        <a:off x="292411" y="1283543"/>
        <a:ext cx="2610145" cy="1655255"/>
      </dsp:txXfrm>
    </dsp:sp>
    <dsp:sp modelId="{1C4A1DA2-1A95-4652-AACE-8311DB8F85C7}">
      <dsp:nvSpPr>
        <dsp:cNvPr id="0" name=""/>
        <dsp:cNvSpPr/>
      </dsp:nvSpPr>
      <dsp:spPr>
        <a:xfrm>
          <a:off x="1632819" y="1715307"/>
          <a:ext cx="2983908" cy="2983908"/>
        </a:xfrm>
        <a:prstGeom prst="leftCircularArrow">
          <a:avLst>
            <a:gd name="adj1" fmla="val 3384"/>
            <a:gd name="adj2" fmla="val 418785"/>
            <a:gd name="adj3" fmla="val 1622121"/>
            <a:gd name="adj4" fmla="val 8452314"/>
            <a:gd name="adj5" fmla="val 39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E570-25AF-4312-9A52-83251E1FD599}">
      <dsp:nvSpPr>
        <dsp:cNvPr id="0" name=""/>
        <dsp:cNvSpPr/>
      </dsp:nvSpPr>
      <dsp:spPr>
        <a:xfrm>
          <a:off x="576068" y="3452731"/>
          <a:ext cx="2411679" cy="959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Promotor</a:t>
          </a:r>
          <a:endParaRPr lang="es-MX" sz="2000" kern="1200" dirty="0"/>
        </a:p>
      </dsp:txBody>
      <dsp:txXfrm>
        <a:off x="604157" y="3480820"/>
        <a:ext cx="2355501" cy="902867"/>
      </dsp:txXfrm>
    </dsp:sp>
    <dsp:sp modelId="{C2B27969-E2C3-4144-9634-21D6F6AEA95C}">
      <dsp:nvSpPr>
        <dsp:cNvPr id="0" name=""/>
        <dsp:cNvSpPr/>
      </dsp:nvSpPr>
      <dsp:spPr>
        <a:xfrm>
          <a:off x="3384389" y="1296136"/>
          <a:ext cx="2713139" cy="223777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3">
              <a:hueOff val="1226198"/>
              <a:satOff val="-40562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Recibe orden de compra y pago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Genera instrucción de Entrega del Proveedor a Promotor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Apoya logística de distribución  y fortalece a promotores con talleres y actividades con sus consumidores</a:t>
          </a:r>
          <a:endParaRPr lang="es-MX" sz="14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</dsp:txBody>
      <dsp:txXfrm>
        <a:off x="3435886" y="1827155"/>
        <a:ext cx="2610145" cy="1655255"/>
      </dsp:txXfrm>
    </dsp:sp>
    <dsp:sp modelId="{59674CAB-D590-495F-A3C3-2BB5DCF00257}">
      <dsp:nvSpPr>
        <dsp:cNvPr id="0" name=""/>
        <dsp:cNvSpPr/>
      </dsp:nvSpPr>
      <dsp:spPr>
        <a:xfrm>
          <a:off x="5478065" y="139129"/>
          <a:ext cx="2967957" cy="2967957"/>
        </a:xfrm>
        <a:prstGeom prst="circularArrow">
          <a:avLst>
            <a:gd name="adj1" fmla="val 3403"/>
            <a:gd name="adj2" fmla="val 421218"/>
            <a:gd name="adj3" fmla="val 19645873"/>
            <a:gd name="adj4" fmla="val 12818112"/>
            <a:gd name="adj5" fmla="val 397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D6C-0779-433B-8D74-DD05B6708189}">
      <dsp:nvSpPr>
        <dsp:cNvPr id="0" name=""/>
        <dsp:cNvSpPr/>
      </dsp:nvSpPr>
      <dsp:spPr>
        <a:xfrm>
          <a:off x="3960443" y="576062"/>
          <a:ext cx="2411679" cy="959045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FCMX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Canasta Verde 20*70</a:t>
          </a:r>
          <a:endParaRPr lang="es-MX" sz="2000" kern="1200" dirty="0"/>
        </a:p>
      </dsp:txBody>
      <dsp:txXfrm>
        <a:off x="3988532" y="604151"/>
        <a:ext cx="2355501" cy="902867"/>
      </dsp:txXfrm>
    </dsp:sp>
    <dsp:sp modelId="{B5980C0B-D124-489E-AB4E-F69B06FB8F6F}">
      <dsp:nvSpPr>
        <dsp:cNvPr id="0" name=""/>
        <dsp:cNvSpPr/>
      </dsp:nvSpPr>
      <dsp:spPr>
        <a:xfrm>
          <a:off x="6480711" y="1224146"/>
          <a:ext cx="2713139" cy="223777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3">
              <a:hueOff val="2452395"/>
              <a:satOff val="-81125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Recibe orden de entrega y pago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Organiza, cosecha, acopio y transporte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Entrega de CV por punto de entrega</a:t>
          </a:r>
          <a:endParaRPr lang="es-MX" sz="1400" kern="1200" dirty="0"/>
        </a:p>
      </dsp:txBody>
      <dsp:txXfrm>
        <a:off x="6532208" y="1275643"/>
        <a:ext cx="2610145" cy="1655255"/>
      </dsp:txXfrm>
    </dsp:sp>
    <dsp:sp modelId="{345DA3E4-9583-47D7-BC98-3CA72E0F3F89}">
      <dsp:nvSpPr>
        <dsp:cNvPr id="0" name=""/>
        <dsp:cNvSpPr/>
      </dsp:nvSpPr>
      <dsp:spPr>
        <a:xfrm>
          <a:off x="6983923" y="3333205"/>
          <a:ext cx="2196388" cy="786915"/>
        </a:xfrm>
        <a:prstGeom prst="roundRect">
          <a:avLst>
            <a:gd name="adj" fmla="val 10000"/>
          </a:avLst>
        </a:prstGeom>
        <a:solidFill>
          <a:srgbClr val="9900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Proveedor “</a:t>
          </a:r>
          <a:r>
            <a:rPr lang="es-MX" sz="1600" kern="1200" dirty="0" err="1" smtClean="0"/>
            <a:t>FPPHyL</a:t>
          </a:r>
          <a:r>
            <a:rPr lang="es-MX" sz="1600" kern="1200" smtClean="0"/>
            <a:t> AC</a:t>
          </a:r>
          <a:endParaRPr lang="es-MX" sz="1600" kern="1200" dirty="0"/>
        </a:p>
      </dsp:txBody>
      <dsp:txXfrm>
        <a:off x="7006971" y="3356253"/>
        <a:ext cx="2150292" cy="74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  <a:prstGeom prst="rect">
            <a:avLst/>
          </a:prstGeo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1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08" t="12892" r="52291" b="51513"/>
          <a:stretch/>
        </p:blipFill>
        <p:spPr bwMode="auto">
          <a:xfrm>
            <a:off x="-18970" y="4129985"/>
            <a:ext cx="2790770" cy="27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2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3" r="71811" b="15918"/>
          <a:stretch/>
        </p:blipFill>
        <p:spPr bwMode="auto">
          <a:xfrm>
            <a:off x="6849681" y="2852936"/>
            <a:ext cx="2040113" cy="4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6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2" r="71811" b="51513"/>
          <a:stretch/>
        </p:blipFill>
        <p:spPr bwMode="auto">
          <a:xfrm>
            <a:off x="5868145" y="3494788"/>
            <a:ext cx="3275856" cy="33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8328"/>
            <a:ext cx="627504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pic>
        <p:nvPicPr>
          <p:cNvPr id="7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786959" cy="32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7F4E3F-F986-447F-A51B-1E21A40A2ADF}" type="datetimeFigureOut">
              <a:rPr lang="es-MX" smtClean="0"/>
              <a:pPr/>
              <a:t>27/06/2018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6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" y="228600"/>
            <a:ext cx="2589435" cy="14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48911" y="3717032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868613" y="338138"/>
            <a:ext cx="6275387" cy="1252537"/>
          </a:xfrm>
        </p:spPr>
        <p:txBody>
          <a:bodyPr>
            <a:normAutofit/>
          </a:bodyPr>
          <a:lstStyle/>
          <a:p>
            <a:r>
              <a:rPr lang="es-ES" b="1" dirty="0"/>
              <a:t>Canasta Verde 20 * </a:t>
            </a:r>
            <a:r>
              <a:rPr lang="es-ES" b="1" dirty="0" smtClean="0"/>
              <a:t>70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251519" y="2483018"/>
            <a:ext cx="8643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Somos una Fundación con enfoque humanista, con un profundo amor por México y por los mexicanos, dentro de nuestros programas buscamos </a:t>
            </a:r>
            <a:r>
              <a:rPr lang="es-MX" cap="all" dirty="0" smtClean="0"/>
              <a:t>Crear </a:t>
            </a:r>
            <a:r>
              <a:rPr lang="es-MX" cap="all" dirty="0"/>
              <a:t>VÍNCULOS ESTRATÉGICOS PARA LLEVAR EL CAMPO A LA CIUDAD de una manera digna. </a:t>
            </a:r>
            <a:endParaRPr lang="es-MX" dirty="0"/>
          </a:p>
          <a:p>
            <a:pPr algn="just"/>
            <a:r>
              <a:rPr lang="es-MX" dirty="0"/>
              <a:t>Es por eso, que hemos creado  “Canasta Verde 20*70, el cual busca acercarte productos hortícolas frescos, cultivados con amor y dedicación por productores poblanos cerca de tu colonia, con la finalidad de estrechar de nuevo nuestras manos y renovar nuestra Identidad y solidaridad. De tal forma que al adquirir esta Canasta Verde </a:t>
            </a:r>
            <a:r>
              <a:rPr lang="es-MX" b="1" dirty="0"/>
              <a:t>Contribuyes</a:t>
            </a:r>
            <a:r>
              <a:rPr lang="es-MX" dirty="0"/>
              <a:t> a fortalecer nuestra economía interna al adquirir un producto local y no comprarlo de fuera, </a:t>
            </a:r>
            <a:r>
              <a:rPr lang="es-MX" dirty="0" smtClean="0"/>
              <a:t>beneficiando al </a:t>
            </a:r>
            <a:r>
              <a:rPr lang="es-MX" dirty="0"/>
              <a:t>productor devolviéndole </a:t>
            </a:r>
            <a:r>
              <a:rPr lang="es-MX" dirty="0" smtClean="0"/>
              <a:t>mas del </a:t>
            </a:r>
            <a:r>
              <a:rPr lang="es-MX" dirty="0"/>
              <a:t>70% del precio que pagas por tu canasta cuando normalmente él recibe el 20%,  </a:t>
            </a:r>
            <a:r>
              <a:rPr lang="es-MX" b="1" dirty="0"/>
              <a:t>Ayudas</a:t>
            </a:r>
            <a:r>
              <a:rPr lang="es-MX" dirty="0"/>
              <a:t> también al medio ambiente y el combate contra el cambio climático al no transportar desde grandes distancias tus alimentos y finalmente y lo mas importante </a:t>
            </a:r>
            <a:r>
              <a:rPr lang="es-MX" b="1" dirty="0"/>
              <a:t>Cuidas </a:t>
            </a:r>
            <a:r>
              <a:rPr lang="es-MX" dirty="0"/>
              <a:t>tu salud, al consumir productos frescos regados con agua limpia </a:t>
            </a:r>
            <a:r>
              <a:rPr lang="es-MX" dirty="0" smtClean="0"/>
              <a:t>de </a:t>
            </a:r>
            <a:r>
              <a:rPr lang="es-MX" dirty="0"/>
              <a:t>pozos, libres de pesticidas mortales y cultivados de manera amigable con el medio ambiente</a:t>
            </a:r>
            <a:r>
              <a:rPr lang="es-MX" dirty="0" smtClean="0"/>
              <a:t>.</a:t>
            </a:r>
            <a:r>
              <a:rPr lang="es-MX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05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44199450"/>
              </p:ext>
            </p:extLst>
          </p:nvPr>
        </p:nvGraphicFramePr>
        <p:xfrm>
          <a:off x="467544" y="260648"/>
          <a:ext cx="8352928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251521" y="1772816"/>
            <a:ext cx="1224135" cy="5085184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Canasta Verde 20 * 70</a:t>
            </a:r>
            <a:endParaRPr lang="es-MX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8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7"/>
          <p:cNvSpPr/>
          <p:nvPr/>
        </p:nvSpPr>
        <p:spPr>
          <a:xfrm flipH="1">
            <a:off x="1979712" y="2204864"/>
            <a:ext cx="6255656" cy="4180115"/>
          </a:xfrm>
          <a:prstGeom prst="leftCircularArrow">
            <a:avLst>
              <a:gd name="adj1" fmla="val 3995"/>
              <a:gd name="adj2" fmla="val 501658"/>
              <a:gd name="adj3" fmla="val 2277169"/>
              <a:gd name="adj4" fmla="val 9024489"/>
              <a:gd name="adj5" fmla="val 4661"/>
            </a:avLst>
          </a:prstGeom>
          <a:solidFill>
            <a:srgbClr val="9900C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2868613" y="338138"/>
            <a:ext cx="6275387" cy="1252537"/>
          </a:xfrm>
        </p:spPr>
        <p:txBody>
          <a:bodyPr>
            <a:normAutofit/>
          </a:bodyPr>
          <a:lstStyle/>
          <a:p>
            <a:r>
              <a:rPr lang="es-MX" dirty="0"/>
              <a:t>Mecanismo de </a:t>
            </a:r>
            <a:r>
              <a:rPr lang="es-MX" dirty="0" smtClean="0"/>
              <a:t>acción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26491"/>
              </p:ext>
            </p:extLst>
          </p:nvPr>
        </p:nvGraphicFramePr>
        <p:xfrm>
          <a:off x="-180528" y="1918657"/>
          <a:ext cx="100091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2483768" y="548680"/>
            <a:ext cx="64807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Esquema del Programa CV 20*70</a:t>
            </a: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podrán atender promotores bajo las siguientes características:</a:t>
            </a:r>
            <a:endParaRPr lang="es-E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10821"/>
              </p:ext>
            </p:extLst>
          </p:nvPr>
        </p:nvGraphicFramePr>
        <p:xfrm>
          <a:off x="395536" y="1700808"/>
          <a:ext cx="8352928" cy="11521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22693"/>
                <a:gridCol w="1697587"/>
                <a:gridCol w="2088232"/>
                <a:gridCol w="1737772"/>
                <a:gridCol w="2006644"/>
              </a:tblGrid>
              <a:tr h="713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Colonias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Número mínimo de Canasta</a:t>
                      </a:r>
                      <a:r>
                        <a:rPr lang="es-ES" sz="1400" u="none" strike="noStrike" baseline="0" dirty="0" smtClean="0"/>
                        <a:t>s verdes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# Variedades de hortalizas por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Tiempo</a:t>
                      </a:r>
                      <a:r>
                        <a:rPr lang="es-ES" sz="1400" u="none" strike="noStrike" baseline="0" dirty="0" smtClean="0"/>
                        <a:t> mínimo para realizar pedido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Precio de la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831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 smtClean="0"/>
                        <a:t>Por acordar </a:t>
                      </a:r>
                      <a:endParaRPr lang="es-MX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50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8-10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baseline="0" dirty="0" smtClean="0"/>
                        <a:t>5 días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$100.00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5536" y="3068960"/>
            <a:ext cx="8346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latin typeface="Arial" pitchFamily="34" charset="0"/>
                <a:cs typeface="Arial" pitchFamily="34" charset="0"/>
              </a:rPr>
              <a:t>Comentarios adicionales</a:t>
            </a:r>
          </a:p>
          <a:p>
            <a:pPr algn="just"/>
            <a:r>
              <a:rPr lang="es-MX" sz="1600" dirty="0" smtClean="0"/>
              <a:t>Con la finalidad de integrar una red de promotores que integre a su vez, 50 consumidores por cada uno, los promotores, recibirán el acompañamiento de personal de la Fundación Conserva México IBP a fin de brindar talleres de capacitación para la integración de estas mismas, así como de preparación de alimentos.</a:t>
            </a:r>
          </a:p>
          <a:p>
            <a:pPr algn="just"/>
            <a:r>
              <a:rPr lang="es-MX" sz="1600" dirty="0" smtClean="0"/>
              <a:t>Cada Canasta Verde 20*70, incluye un recetario e información complementaria del productor, propiedades nutricionales y medicinales, así como un esquema de incentivos y promociones que le brindaran beneficios adicionales por ser un promotor líder en su localidad o colonia. Bajo el siguiente esquema:</a:t>
            </a:r>
          </a:p>
          <a:p>
            <a:pPr algn="just"/>
            <a:r>
              <a:rPr lang="es-MX" sz="1600" b="1" dirty="0"/>
              <a:t>Por cada CV </a:t>
            </a:r>
            <a:r>
              <a:rPr lang="es-MX" sz="1600" b="1" dirty="0" smtClean="0"/>
              <a:t>20*70, </a:t>
            </a:r>
            <a:r>
              <a:rPr lang="es-MX" sz="1600" b="1" dirty="0"/>
              <a:t>que coloque el promotor se le </a:t>
            </a:r>
            <a:r>
              <a:rPr lang="es-MX" sz="1600" b="1" dirty="0" smtClean="0"/>
              <a:t>asignará </a:t>
            </a:r>
            <a:r>
              <a:rPr lang="es-MX" sz="1600" b="1" dirty="0"/>
              <a:t>un monto de $12.00 de los $100,00 </a:t>
            </a:r>
            <a:r>
              <a:rPr lang="es-MX" sz="1600" b="1" dirty="0" smtClean="0"/>
              <a:t>del </a:t>
            </a:r>
            <a:r>
              <a:rPr lang="es-MX" sz="1600" b="1" dirty="0"/>
              <a:t>valor total de la </a:t>
            </a:r>
            <a:r>
              <a:rPr lang="es-MX" sz="1600" b="1" dirty="0" smtClean="0"/>
              <a:t>canasta, por lo que podría tener un ingreso mínimo por 1 día a la semana de $600.00 lo que equivale  a casi 7 salarios mínimos vigentes.</a:t>
            </a:r>
            <a:endParaRPr lang="es-ES" sz="1600" b="1" dirty="0"/>
          </a:p>
          <a:p>
            <a:pPr algn="just"/>
            <a:r>
              <a:rPr lang="es-ES" sz="1600" dirty="0"/>
              <a:t>Los envases </a:t>
            </a:r>
            <a:r>
              <a:rPr lang="es-ES" sz="1600" dirty="0" smtClean="0"/>
              <a:t>(reja plástica) son </a:t>
            </a:r>
            <a:r>
              <a:rPr lang="es-ES" sz="1600" dirty="0"/>
              <a:t>retornables y tienen un costo de $20.00 en caso de no </a:t>
            </a:r>
            <a:r>
              <a:rPr lang="es-ES" sz="1600" dirty="0" smtClean="0"/>
              <a:t>regresarlos.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131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Quiero ser “Promotor CV 20*70”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17579" y="227687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/>
              <a:t>Pasos para pedir tu CV 20*70</a:t>
            </a:r>
          </a:p>
          <a:p>
            <a:pPr algn="just"/>
            <a:endParaRPr lang="es-ES" sz="16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tus datos (promotor) Formato PROMCV adjunto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y enviar tu padrón de tus consumidores (formato CONCV adjunto)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Los días lunes se les hará llegar la lista de productos que integrará la canasta verde de la semana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envía orden de compra a su asesor de abasto asignado vía </a:t>
            </a:r>
            <a:r>
              <a:rPr lang="es-ES" sz="1600" dirty="0" err="1" smtClean="0"/>
              <a:t>whatsapp</a:t>
            </a:r>
            <a:endParaRPr lang="es-E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asesor de abasto, confirma pedido y programa fecha y hora de entrega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recibe su pedido en fecha y hora acordada,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Una vez recibidas las CV 20*70, el promotor, firma orden de entrega como acuse de recibido a satisfacción y liquida el importe de las canastas solicitadas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Línea temporal de abasto (231 31 9 46 50), asesor de abasto Ing. Julio César Constantino Guerrero Correo Electrónico: julioconstantinop@gmail.com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96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3106</TotalTime>
  <Words>703</Words>
  <Application>Microsoft Office PowerPoint</Application>
  <PresentationFormat>Carta (216 x 279 mm)</PresentationFormat>
  <Paragraphs>57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Forma de onda</vt:lpstr>
      <vt:lpstr>Canasta Verde 20 * 70</vt:lpstr>
      <vt:lpstr>Presentación de PowerPoint</vt:lpstr>
      <vt:lpstr>Mecanismo de acción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simon.teodoro</dc:creator>
  <cp:lastModifiedBy>Julio</cp:lastModifiedBy>
  <cp:revision>171</cp:revision>
  <cp:lastPrinted>2016-06-22T23:34:13Z</cp:lastPrinted>
  <dcterms:created xsi:type="dcterms:W3CDTF">2016-04-20T00:36:23Z</dcterms:created>
  <dcterms:modified xsi:type="dcterms:W3CDTF">2018-06-27T18:05:07Z</dcterms:modified>
</cp:coreProperties>
</file>