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2377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9649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03114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0152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20417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4980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533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6284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7587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2235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1244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4000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1715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7320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8350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2699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8/11/2020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976139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97658-0153-4F99-9F9B-DA8595C53530}"/>
              </a:ext>
            </a:extLst>
          </p:cNvPr>
          <p:cNvSpPr>
            <a:spLocks noGrp="1"/>
          </p:cNvSpPr>
          <p:nvPr>
            <p:ph type="ctrTitle"/>
          </p:nvPr>
        </p:nvSpPr>
        <p:spPr>
          <a:xfrm>
            <a:off x="369194" y="0"/>
            <a:ext cx="11822806" cy="2807594"/>
          </a:xfrm>
        </p:spPr>
        <p:txBody>
          <a:bodyPr>
            <a:normAutofit/>
          </a:bodyPr>
          <a:lstStyle/>
          <a:p>
            <a:pPr algn="ctr"/>
            <a:r>
              <a:rPr lang="en-US" sz="8000" dirty="0">
                <a:latin typeface="Elephant" panose="02020904090505020303" pitchFamily="18" charset="0"/>
              </a:rPr>
              <a:t>FARM -- CONNECT</a:t>
            </a:r>
          </a:p>
        </p:txBody>
      </p:sp>
      <p:sp>
        <p:nvSpPr>
          <p:cNvPr id="3" name="Subtitle 2">
            <a:extLst>
              <a:ext uri="{FF2B5EF4-FFF2-40B4-BE49-F238E27FC236}">
                <a16:creationId xmlns:a16="http://schemas.microsoft.com/office/drawing/2014/main" id="{9C6666D3-1336-44BD-A136-FB8615535A6D}"/>
              </a:ext>
            </a:extLst>
          </p:cNvPr>
          <p:cNvSpPr>
            <a:spLocks noGrp="1"/>
          </p:cNvSpPr>
          <p:nvPr>
            <p:ph type="subTitle" idx="1"/>
          </p:nvPr>
        </p:nvSpPr>
        <p:spPr>
          <a:xfrm>
            <a:off x="1799801" y="2768957"/>
            <a:ext cx="7202531" cy="2413952"/>
          </a:xfrm>
        </p:spPr>
        <p:txBody>
          <a:bodyPr/>
          <a:lstStyle/>
          <a:p>
            <a:r>
              <a:rPr lang="en-US" dirty="0">
                <a:latin typeface="Elephant" panose="02020904090505020303" pitchFamily="18" charset="0"/>
              </a:rPr>
              <a:t>GROUP MEMBERs:-</a:t>
            </a:r>
          </a:p>
          <a:p>
            <a:pPr marL="342900" indent="-342900">
              <a:buFont typeface="Arial" panose="020B0604020202020204" pitchFamily="34" charset="0"/>
              <a:buChar char="•"/>
            </a:pPr>
            <a:r>
              <a:rPr lang="en-US" dirty="0">
                <a:latin typeface="Elephant" panose="02020904090505020303" pitchFamily="18" charset="0"/>
              </a:rPr>
              <a:t>TAIRO, KELVIN BARTHOLOME 2019 – 04 – 12422</a:t>
            </a:r>
          </a:p>
          <a:p>
            <a:pPr marL="342900" indent="-342900">
              <a:buFont typeface="Arial" panose="020B0604020202020204" pitchFamily="34" charset="0"/>
              <a:buChar char="•"/>
            </a:pPr>
            <a:r>
              <a:rPr lang="en-US" dirty="0">
                <a:latin typeface="Elephant" panose="02020904090505020303" pitchFamily="18" charset="0"/>
              </a:rPr>
              <a:t>HUSSEIN, S KILONZO  2019 – 04 – 04179</a:t>
            </a:r>
          </a:p>
          <a:p>
            <a:pPr marL="342900" indent="-342900">
              <a:buFont typeface="Arial" panose="020B0604020202020204" pitchFamily="34" charset="0"/>
              <a:buChar char="•"/>
            </a:pPr>
            <a:r>
              <a:rPr lang="en-US" dirty="0">
                <a:latin typeface="Elephant" panose="02020904090505020303" pitchFamily="18" charset="0"/>
              </a:rPr>
              <a:t>LYAGANDA, MASANJA 2019 – 04 – 05208 </a:t>
            </a:r>
          </a:p>
          <a:p>
            <a:pPr marL="342900" indent="-342900">
              <a:buFont typeface="Arial" panose="020B0604020202020204" pitchFamily="34" charset="0"/>
              <a:buChar char="•"/>
            </a:pPr>
            <a:r>
              <a:rPr lang="en-US" dirty="0">
                <a:latin typeface="Elephant" panose="02020904090505020303" pitchFamily="18" charset="0"/>
              </a:rPr>
              <a:t>SANGA, B HASHIM 2019 – 04 - 11524 </a:t>
            </a:r>
          </a:p>
          <a:p>
            <a:pPr marL="342900" indent="-342900">
              <a:buFont typeface="Arial" panose="020B0604020202020204" pitchFamily="34" charset="0"/>
              <a:buChar char="•"/>
            </a:pPr>
            <a:r>
              <a:rPr lang="en-US" dirty="0">
                <a:latin typeface="Elephant" panose="02020904090505020303" pitchFamily="18" charset="0"/>
              </a:rPr>
              <a:t>MIALLA, MESHACK Y 2019 – 04 -  07137   </a:t>
            </a:r>
          </a:p>
          <a:p>
            <a:pPr marL="342900" indent="-342900">
              <a:buFont typeface="Arial" panose="020B0604020202020204" pitchFamily="34" charset="0"/>
              <a:buChar char="•"/>
            </a:pPr>
            <a:endParaRPr lang="en-US" dirty="0">
              <a:latin typeface="Elephant" panose="02020904090505020303" pitchFamily="18" charset="0"/>
            </a:endParaRPr>
          </a:p>
        </p:txBody>
      </p:sp>
    </p:spTree>
    <p:extLst>
      <p:ext uri="{BB962C8B-B14F-4D97-AF65-F5344CB8AC3E}">
        <p14:creationId xmlns:p14="http://schemas.microsoft.com/office/powerpoint/2010/main" val="847810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B99AD-80F8-413B-8BE3-483FC06ACD58}"/>
              </a:ext>
            </a:extLst>
          </p:cNvPr>
          <p:cNvSpPr>
            <a:spLocks noGrp="1"/>
          </p:cNvSpPr>
          <p:nvPr>
            <p:ph type="title"/>
          </p:nvPr>
        </p:nvSpPr>
        <p:spPr>
          <a:xfrm>
            <a:off x="1484310" y="190501"/>
            <a:ext cx="10018713" cy="994356"/>
          </a:xfrm>
        </p:spPr>
        <p:txBody>
          <a:bodyPr/>
          <a:lstStyle/>
          <a:p>
            <a:r>
              <a:rPr lang="en-US" dirty="0">
                <a:latin typeface="Elephant" panose="02020904090505020303" pitchFamily="18" charset="0"/>
              </a:rPr>
              <a:t>INTRODUCTION</a:t>
            </a:r>
          </a:p>
        </p:txBody>
      </p:sp>
      <p:sp>
        <p:nvSpPr>
          <p:cNvPr id="3" name="Content Placeholder 2">
            <a:extLst>
              <a:ext uri="{FF2B5EF4-FFF2-40B4-BE49-F238E27FC236}">
                <a16:creationId xmlns:a16="http://schemas.microsoft.com/office/drawing/2014/main" id="{118DD5F7-80C9-4A10-9350-76CFACA9CF4A}"/>
              </a:ext>
            </a:extLst>
          </p:cNvPr>
          <p:cNvSpPr>
            <a:spLocks noGrp="1"/>
          </p:cNvSpPr>
          <p:nvPr>
            <p:ph idx="1"/>
          </p:nvPr>
        </p:nvSpPr>
        <p:spPr>
          <a:xfrm>
            <a:off x="283336" y="1184857"/>
            <a:ext cx="11219688" cy="5482642"/>
          </a:xfrm>
        </p:spPr>
        <p:txBody>
          <a:bodyPr>
            <a:normAutofit/>
          </a:bodyPr>
          <a:lstStyle/>
          <a:p>
            <a:r>
              <a:rPr lang="en-US" dirty="0">
                <a:latin typeface="Elephant" panose="02020904090505020303" pitchFamily="18" charset="0"/>
              </a:rPr>
              <a:t>FARMERs :-</a:t>
            </a:r>
          </a:p>
          <a:p>
            <a:pPr marL="0" indent="0">
              <a:buNone/>
            </a:pPr>
            <a:r>
              <a:rPr lang="en-US" dirty="0">
                <a:latin typeface="Elephant" panose="02020904090505020303" pitchFamily="18" charset="0"/>
              </a:rPr>
              <a:t>For the past years Tanzanian farmers have been traditionally practicing agricultural activities, this has led to inefficiency in case of the time management, financial resources.</a:t>
            </a:r>
          </a:p>
          <a:p>
            <a:r>
              <a:rPr lang="en-US" dirty="0">
                <a:latin typeface="Elephant" panose="02020904090505020303" pitchFamily="18" charset="0"/>
              </a:rPr>
              <a:t>PROFESSIONALs: - </a:t>
            </a:r>
          </a:p>
          <a:p>
            <a:pPr marL="0" indent="0">
              <a:buNone/>
            </a:pPr>
            <a:r>
              <a:rPr lang="en-US" dirty="0">
                <a:latin typeface="Elephant" panose="02020904090505020303" pitchFamily="18" charset="0"/>
              </a:rPr>
              <a:t>There has also been inefficient in utilization of the professionals we have in the country. As due to this farmer have not been able to get properly the professional services due to lack of effective means to connect them to their services. </a:t>
            </a:r>
          </a:p>
          <a:p>
            <a:pPr marL="0" indent="0">
              <a:buNone/>
            </a:pPr>
            <a:r>
              <a:rPr lang="en-US" dirty="0">
                <a:latin typeface="Elephant" panose="02020904090505020303" pitchFamily="18" charset="0"/>
              </a:rPr>
              <a:t>MARKET: - </a:t>
            </a:r>
          </a:p>
          <a:p>
            <a:pPr marL="0" indent="0">
              <a:buNone/>
            </a:pPr>
            <a:r>
              <a:rPr lang="en-US" dirty="0">
                <a:latin typeface="Elephant" panose="02020904090505020303" pitchFamily="18" charset="0"/>
              </a:rPr>
              <a:t>The marketing of farm products is yet highly traditional in our country, there is limited scope of where these products can be accessed. There is quite high use of resources(money and time) to get them.</a:t>
            </a:r>
          </a:p>
        </p:txBody>
      </p:sp>
    </p:spTree>
    <p:extLst>
      <p:ext uri="{BB962C8B-B14F-4D97-AF65-F5344CB8AC3E}">
        <p14:creationId xmlns:p14="http://schemas.microsoft.com/office/powerpoint/2010/main" val="3528053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87FC-9E53-4121-A825-D7B19EFF9577}"/>
              </a:ext>
            </a:extLst>
          </p:cNvPr>
          <p:cNvSpPr>
            <a:spLocks noGrp="1"/>
          </p:cNvSpPr>
          <p:nvPr>
            <p:ph type="title"/>
          </p:nvPr>
        </p:nvSpPr>
        <p:spPr>
          <a:xfrm>
            <a:off x="837128" y="170646"/>
            <a:ext cx="10665896" cy="872544"/>
          </a:xfrm>
        </p:spPr>
        <p:txBody>
          <a:bodyPr/>
          <a:lstStyle/>
          <a:p>
            <a:r>
              <a:rPr lang="en-US" dirty="0">
                <a:latin typeface="Elephant" panose="02020904090505020303" pitchFamily="18" charset="0"/>
              </a:rPr>
              <a:t>PROBLEM STATEMENT</a:t>
            </a:r>
          </a:p>
        </p:txBody>
      </p:sp>
      <p:sp>
        <p:nvSpPr>
          <p:cNvPr id="3" name="Content Placeholder 2">
            <a:extLst>
              <a:ext uri="{FF2B5EF4-FFF2-40B4-BE49-F238E27FC236}">
                <a16:creationId xmlns:a16="http://schemas.microsoft.com/office/drawing/2014/main" id="{557E2A17-2CEC-4FD8-9384-E0E7C2080CB6}"/>
              </a:ext>
            </a:extLst>
          </p:cNvPr>
          <p:cNvSpPr>
            <a:spLocks noGrp="1"/>
          </p:cNvSpPr>
          <p:nvPr>
            <p:ph idx="1"/>
          </p:nvPr>
        </p:nvSpPr>
        <p:spPr>
          <a:xfrm>
            <a:off x="360608" y="875763"/>
            <a:ext cx="11142416" cy="6220496"/>
          </a:xfrm>
        </p:spPr>
        <p:txBody>
          <a:bodyPr>
            <a:normAutofit/>
          </a:bodyPr>
          <a:lstStyle/>
          <a:p>
            <a:pPr marL="0" indent="0">
              <a:buNone/>
            </a:pPr>
            <a:endParaRPr lang="en-US" dirty="0">
              <a:latin typeface="Elephant" panose="02020904090505020303" pitchFamily="18" charset="0"/>
            </a:endParaRPr>
          </a:p>
          <a:p>
            <a:pPr marL="0" indent="0">
              <a:buNone/>
            </a:pPr>
            <a:r>
              <a:rPr lang="en-US" dirty="0">
                <a:latin typeface="Elephant" panose="02020904090505020303" pitchFamily="18" charset="0"/>
              </a:rPr>
              <a:t>As it has been specified in the introduction part back on the days, there has been inefficient in resource utilization and these resources includes,</a:t>
            </a:r>
          </a:p>
          <a:p>
            <a:pPr marL="0" indent="0">
              <a:buNone/>
            </a:pPr>
            <a:r>
              <a:rPr lang="en-US" dirty="0">
                <a:latin typeface="Elephant" panose="02020904090505020303" pitchFamily="18" charset="0"/>
              </a:rPr>
              <a:t>•	Time resource</a:t>
            </a:r>
          </a:p>
          <a:p>
            <a:pPr marL="0" indent="0">
              <a:buNone/>
            </a:pPr>
            <a:r>
              <a:rPr lang="en-US" dirty="0">
                <a:latin typeface="Elephant" panose="02020904090505020303" pitchFamily="18" charset="0"/>
              </a:rPr>
              <a:t>There has been a wastage of time for both the farmers while finding  market and buyers during surveying around different places. </a:t>
            </a:r>
          </a:p>
          <a:p>
            <a:pPr marL="0" indent="0">
              <a:buNone/>
            </a:pPr>
            <a:r>
              <a:rPr lang="en-US" dirty="0">
                <a:latin typeface="Elephant" panose="02020904090505020303" pitchFamily="18" charset="0"/>
              </a:rPr>
              <a:t>•	Financial resource</a:t>
            </a:r>
          </a:p>
          <a:p>
            <a:pPr marL="0" indent="0">
              <a:buNone/>
            </a:pPr>
            <a:r>
              <a:rPr lang="en-US" dirty="0">
                <a:latin typeface="Elephant" panose="02020904090505020303" pitchFamily="18" charset="0"/>
              </a:rPr>
              <a:t>Due to lack of proper knowledge the farmers sometimes had made wrong decisions that led them to spend money for nothing  that is potential in their farming activities.</a:t>
            </a:r>
          </a:p>
          <a:p>
            <a:pPr marL="0" indent="0">
              <a:buNone/>
            </a:pPr>
            <a:r>
              <a:rPr lang="en-US" dirty="0">
                <a:latin typeface="Elephant" panose="02020904090505020303" pitchFamily="18" charset="0"/>
              </a:rPr>
              <a:t>•	Professionals</a:t>
            </a:r>
          </a:p>
          <a:p>
            <a:pPr marL="0" indent="0">
              <a:buNone/>
            </a:pPr>
            <a:r>
              <a:rPr lang="en-US" dirty="0">
                <a:latin typeface="Elephant" panose="02020904090505020303" pitchFamily="18" charset="0"/>
              </a:rPr>
              <a:t>Also the professionals available in the country are not utilized properly due to under-employment, as some of the people-farmers are not able to get them for help in different situations that associates with agriculture at whole. </a:t>
            </a:r>
          </a:p>
          <a:p>
            <a:endParaRPr lang="en-US" dirty="0">
              <a:latin typeface="Elephant" panose="02020904090505020303" pitchFamily="18" charset="0"/>
            </a:endParaRPr>
          </a:p>
        </p:txBody>
      </p:sp>
    </p:spTree>
    <p:extLst>
      <p:ext uri="{BB962C8B-B14F-4D97-AF65-F5344CB8AC3E}">
        <p14:creationId xmlns:p14="http://schemas.microsoft.com/office/powerpoint/2010/main" val="3737093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A1179-C4CA-48EC-80CE-17156A668ADD}"/>
              </a:ext>
            </a:extLst>
          </p:cNvPr>
          <p:cNvSpPr>
            <a:spLocks noGrp="1"/>
          </p:cNvSpPr>
          <p:nvPr>
            <p:ph type="title"/>
          </p:nvPr>
        </p:nvSpPr>
        <p:spPr>
          <a:xfrm>
            <a:off x="1484311" y="685800"/>
            <a:ext cx="10018713" cy="1889975"/>
          </a:xfrm>
        </p:spPr>
        <p:txBody>
          <a:bodyPr>
            <a:normAutofit/>
          </a:bodyPr>
          <a:lstStyle/>
          <a:p>
            <a:r>
              <a:rPr lang="en-US" dirty="0">
                <a:latin typeface="Elephant" panose="02020904090505020303" pitchFamily="18" charset="0"/>
              </a:rPr>
              <a:t>PROPOSED SOLUTION :- </a:t>
            </a:r>
          </a:p>
        </p:txBody>
      </p:sp>
      <p:sp>
        <p:nvSpPr>
          <p:cNvPr id="3" name="Content Placeholder 2">
            <a:extLst>
              <a:ext uri="{FF2B5EF4-FFF2-40B4-BE49-F238E27FC236}">
                <a16:creationId xmlns:a16="http://schemas.microsoft.com/office/drawing/2014/main" id="{4B94FC5C-1905-46C1-9539-50288F9D33A9}"/>
              </a:ext>
            </a:extLst>
          </p:cNvPr>
          <p:cNvSpPr>
            <a:spLocks noGrp="1"/>
          </p:cNvSpPr>
          <p:nvPr>
            <p:ph idx="1"/>
          </p:nvPr>
        </p:nvSpPr>
        <p:spPr>
          <a:xfrm>
            <a:off x="231820" y="1068946"/>
            <a:ext cx="11719774" cy="5789053"/>
          </a:xfrm>
        </p:spPr>
        <p:txBody>
          <a:bodyPr/>
          <a:lstStyle/>
          <a:p>
            <a:pPr marL="0" indent="0">
              <a:buNone/>
            </a:pPr>
            <a:r>
              <a:rPr lang="en-US" dirty="0">
                <a:latin typeface="Elephant" panose="02020904090505020303" pitchFamily="18" charset="0"/>
              </a:rPr>
              <a:t>•	Main objective</a:t>
            </a:r>
          </a:p>
          <a:p>
            <a:pPr marL="0" indent="0">
              <a:buNone/>
            </a:pPr>
            <a:r>
              <a:rPr lang="en-US" dirty="0">
                <a:latin typeface="Elephant" panose="02020904090505020303" pitchFamily="18" charset="0"/>
              </a:rPr>
              <a:t>The main purpose of this project is to provide a platform that will interconnect farmers and professional, while having a virtual market that will showcase farm products.</a:t>
            </a:r>
          </a:p>
          <a:p>
            <a:endParaRPr lang="en-US" dirty="0">
              <a:latin typeface="Elephant" panose="02020904090505020303" pitchFamily="18" charset="0"/>
            </a:endParaRPr>
          </a:p>
        </p:txBody>
      </p:sp>
    </p:spTree>
    <p:extLst>
      <p:ext uri="{BB962C8B-B14F-4D97-AF65-F5344CB8AC3E}">
        <p14:creationId xmlns:p14="http://schemas.microsoft.com/office/powerpoint/2010/main" val="1372808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5CC69-01B5-4785-9999-F3008FC756D4}"/>
              </a:ext>
            </a:extLst>
          </p:cNvPr>
          <p:cNvSpPr>
            <a:spLocks noGrp="1"/>
          </p:cNvSpPr>
          <p:nvPr>
            <p:ph type="title"/>
          </p:nvPr>
        </p:nvSpPr>
        <p:spPr/>
        <p:txBody>
          <a:bodyPr/>
          <a:lstStyle/>
          <a:p>
            <a:r>
              <a:rPr lang="en-US" dirty="0">
                <a:latin typeface="Elephant" panose="02020904090505020303" pitchFamily="18" charset="0"/>
              </a:rPr>
              <a:t>PROPOSED SOLUTION :- </a:t>
            </a:r>
            <a:endParaRPr lang="en-US" dirty="0"/>
          </a:p>
        </p:txBody>
      </p:sp>
      <p:sp>
        <p:nvSpPr>
          <p:cNvPr id="3" name="Content Placeholder 2">
            <a:extLst>
              <a:ext uri="{FF2B5EF4-FFF2-40B4-BE49-F238E27FC236}">
                <a16:creationId xmlns:a16="http://schemas.microsoft.com/office/drawing/2014/main" id="{D7F8F358-E362-40FF-9836-4F8CF9A22EFE}"/>
              </a:ext>
            </a:extLst>
          </p:cNvPr>
          <p:cNvSpPr>
            <a:spLocks noGrp="1"/>
          </p:cNvSpPr>
          <p:nvPr>
            <p:ph idx="1"/>
          </p:nvPr>
        </p:nvSpPr>
        <p:spPr/>
        <p:txBody>
          <a:bodyPr/>
          <a:lstStyle/>
          <a:p>
            <a:pPr marL="0" indent="0">
              <a:buNone/>
            </a:pPr>
            <a:r>
              <a:rPr lang="en-US" dirty="0">
                <a:latin typeface="Elephant" panose="02020904090505020303" pitchFamily="18" charset="0"/>
              </a:rPr>
              <a:t> •	Specific objectives</a:t>
            </a:r>
          </a:p>
          <a:p>
            <a:pPr marL="0" indent="0">
              <a:buNone/>
            </a:pPr>
            <a:r>
              <a:rPr lang="en-US" dirty="0" err="1">
                <a:latin typeface="Elephant" panose="02020904090505020303" pitchFamily="18" charset="0"/>
              </a:rPr>
              <a:t>i</a:t>
            </a:r>
            <a:r>
              <a:rPr lang="en-US" dirty="0">
                <a:latin typeface="Elephant" panose="02020904090505020303" pitchFamily="18" charset="0"/>
              </a:rPr>
              <a:t>.	Enable farmers communicate with different professionals</a:t>
            </a:r>
          </a:p>
          <a:p>
            <a:pPr marL="0" indent="0">
              <a:buNone/>
            </a:pPr>
            <a:r>
              <a:rPr lang="en-US" dirty="0">
                <a:latin typeface="Elephant" panose="02020904090505020303" pitchFamily="18" charset="0"/>
              </a:rPr>
              <a:t>ii.	Enable farmers display their products</a:t>
            </a:r>
          </a:p>
          <a:p>
            <a:pPr marL="0" indent="0">
              <a:buNone/>
            </a:pPr>
            <a:r>
              <a:rPr lang="en-US" dirty="0">
                <a:latin typeface="Elephant" panose="02020904090505020303" pitchFamily="18" charset="0"/>
              </a:rPr>
              <a:t>iii.	Enable buyers to see what and where to buy.</a:t>
            </a:r>
          </a:p>
          <a:p>
            <a:pPr marL="0" indent="0">
              <a:buNone/>
            </a:pPr>
            <a:r>
              <a:rPr lang="en-US" dirty="0">
                <a:latin typeface="Elephant" panose="02020904090505020303" pitchFamily="18" charset="0"/>
              </a:rPr>
              <a:t>iv.	Link farmers from different places</a:t>
            </a:r>
          </a:p>
          <a:p>
            <a:endParaRPr lang="en-US" dirty="0">
              <a:latin typeface="Elephant" panose="02020904090505020303" pitchFamily="18" charset="0"/>
            </a:endParaRPr>
          </a:p>
        </p:txBody>
      </p:sp>
    </p:spTree>
    <p:extLst>
      <p:ext uri="{BB962C8B-B14F-4D97-AF65-F5344CB8AC3E}">
        <p14:creationId xmlns:p14="http://schemas.microsoft.com/office/powerpoint/2010/main" val="1980657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0031-9903-4670-AC69-F2AAF712772F}"/>
              </a:ext>
            </a:extLst>
          </p:cNvPr>
          <p:cNvSpPr>
            <a:spLocks noGrp="1"/>
          </p:cNvSpPr>
          <p:nvPr>
            <p:ph type="title"/>
          </p:nvPr>
        </p:nvSpPr>
        <p:spPr>
          <a:xfrm>
            <a:off x="167425" y="1"/>
            <a:ext cx="11335599" cy="1893194"/>
          </a:xfrm>
        </p:spPr>
        <p:txBody>
          <a:bodyPr/>
          <a:lstStyle/>
          <a:p>
            <a:r>
              <a:rPr lang="en-US" dirty="0">
                <a:latin typeface="Elephant" panose="02020904090505020303" pitchFamily="18" charset="0"/>
              </a:rPr>
              <a:t>BENEFITS OF THIS PROJECT: -</a:t>
            </a:r>
          </a:p>
        </p:txBody>
      </p:sp>
      <p:sp>
        <p:nvSpPr>
          <p:cNvPr id="3" name="Content Placeholder 2">
            <a:extLst>
              <a:ext uri="{FF2B5EF4-FFF2-40B4-BE49-F238E27FC236}">
                <a16:creationId xmlns:a16="http://schemas.microsoft.com/office/drawing/2014/main" id="{61F47C9E-6DC6-4941-848F-9FD9B82E74C6}"/>
              </a:ext>
            </a:extLst>
          </p:cNvPr>
          <p:cNvSpPr>
            <a:spLocks noGrp="1"/>
          </p:cNvSpPr>
          <p:nvPr>
            <p:ph idx="1"/>
          </p:nvPr>
        </p:nvSpPr>
        <p:spPr>
          <a:xfrm>
            <a:off x="167424" y="1893194"/>
            <a:ext cx="11335599" cy="4765183"/>
          </a:xfrm>
        </p:spPr>
        <p:txBody>
          <a:bodyPr/>
          <a:lstStyle/>
          <a:p>
            <a:r>
              <a:rPr lang="en-US" dirty="0">
                <a:latin typeface="Elephant" panose="02020904090505020303" pitchFamily="18" charset="0"/>
              </a:rPr>
              <a:t>At the completion of this project, there will be a system that will open  doors to employment opportunities to the farmers and qualified agricultural professionals.</a:t>
            </a:r>
          </a:p>
          <a:p>
            <a:r>
              <a:rPr lang="en-US" dirty="0">
                <a:latin typeface="Elephant" panose="02020904090505020303" pitchFamily="18" charset="0"/>
              </a:rPr>
              <a:t>Have a catalogue that will show case the products that available with their respective quantity and location that they are for the buyers to place their order. </a:t>
            </a:r>
          </a:p>
          <a:p>
            <a:endParaRPr lang="en-US" dirty="0">
              <a:latin typeface="Elephant" panose="02020904090505020303" pitchFamily="18" charset="0"/>
            </a:endParaRPr>
          </a:p>
          <a:p>
            <a:endParaRPr lang="en-US" dirty="0">
              <a:latin typeface="Elephant" panose="02020904090505020303" pitchFamily="18" charset="0"/>
            </a:endParaRPr>
          </a:p>
        </p:txBody>
      </p:sp>
    </p:spTree>
    <p:extLst>
      <p:ext uri="{BB962C8B-B14F-4D97-AF65-F5344CB8AC3E}">
        <p14:creationId xmlns:p14="http://schemas.microsoft.com/office/powerpoint/2010/main" val="354993420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352</TotalTime>
  <Words>271</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Elephant</vt:lpstr>
      <vt:lpstr>Wingdings 3</vt:lpstr>
      <vt:lpstr>Wisp</vt:lpstr>
      <vt:lpstr>FARM -- CONNECT</vt:lpstr>
      <vt:lpstr>INTRODUCTION</vt:lpstr>
      <vt:lpstr>PROBLEM STATEMENT</vt:lpstr>
      <vt:lpstr>PROPOSED SOLUTION :- </vt:lpstr>
      <vt:lpstr>PROPOSED SOLUTION :- </vt:lpstr>
      <vt:lpstr>BENEFITS OF THIS PROJECT: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FARM -- CONNECT</dc:title>
  <dc:creator>Meshack Mialla</dc:creator>
  <cp:lastModifiedBy>Meshack Mialla</cp:lastModifiedBy>
  <cp:revision>3</cp:revision>
  <dcterms:created xsi:type="dcterms:W3CDTF">2020-08-10T18:49:58Z</dcterms:created>
  <dcterms:modified xsi:type="dcterms:W3CDTF">2020-08-11T06:36:45Z</dcterms:modified>
</cp:coreProperties>
</file>