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AA137E7-3673-4FDB-9167-10BCD40DA3E0}" type="datetimeFigureOut">
              <a:rPr lang="en-IE" smtClean="0"/>
              <a:pPr/>
              <a:t>07/09/2014</a:t>
            </a:fld>
            <a:endParaRPr lang="en-I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36F7738-3288-4F0D-85CF-5166CD584F8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Retail System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401569"/>
          </a:xfrm>
        </p:spPr>
        <p:txBody>
          <a:bodyPr>
            <a:normAutofit fontScale="92500" lnSpcReduction="10000"/>
          </a:bodyPr>
          <a:lstStyle/>
          <a:p>
            <a:r>
              <a:rPr lang="en-IE" sz="3400" dirty="0" smtClean="0"/>
              <a:t>Group </a:t>
            </a:r>
            <a:r>
              <a:rPr lang="en-IE" sz="3400" dirty="0" smtClean="0"/>
              <a:t>Six</a:t>
            </a:r>
            <a:r>
              <a:rPr lang="en-IE" dirty="0" smtClean="0"/>
              <a:t/>
            </a:r>
            <a:br>
              <a:rPr lang="en-IE" dirty="0" smtClean="0"/>
            </a:br>
            <a:r>
              <a:rPr lang="en-IE" sz="1900" dirty="0" smtClean="0"/>
              <a:t>Brian </a:t>
            </a:r>
            <a:r>
              <a:rPr lang="en-IE" sz="1900" dirty="0" err="1" smtClean="0"/>
              <a:t>Cowzer</a:t>
            </a:r>
            <a:r>
              <a:rPr lang="en-IE" sz="1900" dirty="0" smtClean="0"/>
              <a:t>, </a:t>
            </a:r>
            <a:r>
              <a:rPr lang="en-IE" sz="1900" dirty="0" smtClean="0"/>
              <a:t>Marc Grogan</a:t>
            </a:r>
          </a:p>
          <a:p>
            <a:r>
              <a:rPr lang="en-IE" sz="1900" dirty="0" smtClean="0"/>
              <a:t>Hannah Mac Allister, James </a:t>
            </a:r>
            <a:r>
              <a:rPr lang="en-IE" sz="1900" dirty="0" err="1" smtClean="0"/>
              <a:t>McTernan</a:t>
            </a:r>
            <a:endParaRPr lang="en-IE" sz="1900" dirty="0" smtClean="0"/>
          </a:p>
          <a:p>
            <a:r>
              <a:rPr lang="en-IE" sz="1900" dirty="0" smtClean="0"/>
              <a:t>Harry McLaughlin, Andrew Phelan</a:t>
            </a:r>
            <a:endParaRPr lang="en-IE" sz="1900" dirty="0"/>
          </a:p>
        </p:txBody>
      </p:sp>
    </p:spTree>
    <p:extLst>
      <p:ext uri="{BB962C8B-B14F-4D97-AF65-F5344CB8AC3E}">
        <p14:creationId xmlns:p14="http://schemas.microsoft.com/office/powerpoint/2010/main" val="23806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Determine Team Member Strengths</a:t>
            </a:r>
          </a:p>
          <a:p>
            <a:r>
              <a:rPr lang="en-IE" dirty="0" smtClean="0"/>
              <a:t>Product Selection –simple, yet useful for task</a:t>
            </a:r>
          </a:p>
          <a:p>
            <a:r>
              <a:rPr lang="en-IE" dirty="0" smtClean="0"/>
              <a:t>Tool Selection: </a:t>
            </a:r>
            <a:r>
              <a:rPr lang="en-IE" dirty="0" err="1" smtClean="0"/>
              <a:t>github</a:t>
            </a:r>
            <a:r>
              <a:rPr lang="en-IE" dirty="0" smtClean="0"/>
              <a:t>, </a:t>
            </a:r>
            <a:r>
              <a:rPr lang="en-IE" dirty="0" err="1" smtClean="0"/>
              <a:t>egit</a:t>
            </a:r>
            <a:r>
              <a:rPr lang="en-IE" dirty="0" smtClean="0"/>
              <a:t>, </a:t>
            </a:r>
            <a:r>
              <a:rPr lang="en-IE" dirty="0" err="1" smtClean="0"/>
              <a:t>dropbox</a:t>
            </a:r>
            <a:r>
              <a:rPr lang="en-IE" dirty="0" smtClean="0"/>
              <a:t>, </a:t>
            </a:r>
            <a:r>
              <a:rPr lang="en-IE" dirty="0" err="1" smtClean="0"/>
              <a:t>github</a:t>
            </a:r>
            <a:r>
              <a:rPr lang="en-IE" dirty="0" smtClean="0"/>
              <a:t> tutorial</a:t>
            </a:r>
          </a:p>
          <a:p>
            <a:r>
              <a:rPr lang="en-IE" dirty="0" smtClean="0"/>
              <a:t>Communication: Meeting schedule, </a:t>
            </a:r>
            <a:r>
              <a:rPr lang="en-IE" dirty="0" err="1" smtClean="0"/>
              <a:t>whatsapp</a:t>
            </a:r>
            <a:r>
              <a:rPr lang="en-IE" dirty="0" smtClean="0"/>
              <a:t>, email</a:t>
            </a:r>
          </a:p>
          <a:p>
            <a:r>
              <a:rPr lang="en-IE" dirty="0" smtClean="0"/>
              <a:t>Initial Brainstorming Meeting</a:t>
            </a:r>
          </a:p>
          <a:p>
            <a:r>
              <a:rPr lang="en-IE" dirty="0" smtClean="0"/>
              <a:t>Whiteboard User Stories</a:t>
            </a:r>
          </a:p>
          <a:p>
            <a:r>
              <a:rPr lang="en-IE" dirty="0" smtClean="0"/>
              <a:t>Iteration plan, Backlog, Sprints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Early Stages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7330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Decided upon classes to be created, the variables and functionalities required for each</a:t>
            </a:r>
          </a:p>
          <a:p>
            <a:endParaRPr lang="en-IE" dirty="0" smtClean="0"/>
          </a:p>
          <a:p>
            <a:r>
              <a:rPr lang="en-IE" dirty="0" smtClean="0"/>
              <a:t>Manually design </a:t>
            </a:r>
            <a:r>
              <a:rPr lang="en-IE" dirty="0" err="1" smtClean="0"/>
              <a:t>gui</a:t>
            </a:r>
            <a:endParaRPr lang="en-IE" dirty="0"/>
          </a:p>
          <a:p>
            <a:r>
              <a:rPr lang="en-IE" dirty="0" smtClean="0"/>
              <a:t>Reviewed the available toolbars and decided as a group</a:t>
            </a:r>
          </a:p>
          <a:p>
            <a:r>
              <a:rPr lang="en-IE" dirty="0" smtClean="0"/>
              <a:t>Created individual layouts and then selected the best layout among the group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Design Decisions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8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smtClean="0"/>
              <a:t>Stand-up meetings</a:t>
            </a:r>
          </a:p>
          <a:p>
            <a:endParaRPr lang="en-IE" dirty="0" smtClean="0"/>
          </a:p>
          <a:p>
            <a:r>
              <a:rPr lang="en-IE" dirty="0" smtClean="0"/>
              <a:t>Product Backlog</a:t>
            </a:r>
          </a:p>
          <a:p>
            <a:pPr lvl="1"/>
            <a:r>
              <a:rPr lang="en-IE" dirty="0" smtClean="0"/>
              <a:t>Ever evolving.</a:t>
            </a:r>
            <a:endParaRPr lang="en-IE" dirty="0"/>
          </a:p>
          <a:p>
            <a:pPr marL="393192" lvl="1" indent="0">
              <a:buNone/>
            </a:pPr>
            <a:endParaRPr lang="en-IE" dirty="0" smtClean="0"/>
          </a:p>
          <a:p>
            <a:r>
              <a:rPr lang="en-IE" dirty="0" smtClean="0"/>
              <a:t>Sprint</a:t>
            </a:r>
          </a:p>
          <a:p>
            <a:pPr lvl="1"/>
            <a:r>
              <a:rPr lang="en-IE" dirty="0" smtClean="0"/>
              <a:t>Sprint 1 – Basic functionality with unrefined GUI.</a:t>
            </a:r>
          </a:p>
          <a:p>
            <a:pPr lvl="1"/>
            <a:r>
              <a:rPr lang="en-IE" dirty="0" smtClean="0"/>
              <a:t>Sprint 2 – Profit and Loss</a:t>
            </a:r>
            <a:r>
              <a:rPr lang="en-IE" dirty="0"/>
              <a:t>,</a:t>
            </a:r>
            <a:r>
              <a:rPr lang="en-IE" dirty="0" smtClean="0"/>
              <a:t> Graphs &amp; J-Unit testing added with refined GUI.</a:t>
            </a:r>
            <a:br>
              <a:rPr lang="en-IE" dirty="0" smtClean="0"/>
            </a:br>
            <a:endParaRPr lang="en-IE" dirty="0" smtClean="0"/>
          </a:p>
          <a:p>
            <a:r>
              <a:rPr lang="en-IE" dirty="0"/>
              <a:t>Pair </a:t>
            </a:r>
            <a:r>
              <a:rPr lang="en-IE" dirty="0" smtClean="0"/>
              <a:t>Programming</a:t>
            </a:r>
          </a:p>
          <a:p>
            <a:endParaRPr lang="en-IE" dirty="0" smtClean="0"/>
          </a:p>
          <a:p>
            <a:r>
              <a:rPr lang="en-IE" dirty="0" smtClean="0"/>
              <a:t>Integration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Agile Process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699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ln>
            <a:solidFill>
              <a:schemeClr val="bg2"/>
            </a:solidFill>
          </a:ln>
        </p:spPr>
        <p:txBody>
          <a:bodyPr/>
          <a:lstStyle/>
          <a:p>
            <a:pPr marL="109728" indent="0" algn="ctr">
              <a:buNone/>
            </a:pPr>
            <a:r>
              <a:rPr lang="en-IE" b="1" u="sng" dirty="0" smtClean="0">
                <a:solidFill>
                  <a:schemeClr val="bg2"/>
                </a:solidFill>
              </a:rPr>
              <a:t>Sprint 1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Invoicing, Order, Products – Create, View, remove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Set Invoice as paid.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Stock Control – Set and view stock levels, Also set desired Max/Min stock levels.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User Login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Basic GUI Design.</a:t>
            </a:r>
          </a:p>
          <a:p>
            <a:endParaRPr lang="en-IE" sz="2000" dirty="0" smtClean="0">
              <a:solidFill>
                <a:schemeClr val="bg2"/>
              </a:solidFill>
            </a:endParaRPr>
          </a:p>
          <a:p>
            <a:endParaRPr lang="en-IE" sz="2000" dirty="0" smtClean="0">
              <a:solidFill>
                <a:schemeClr val="bg2"/>
              </a:solidFill>
            </a:endParaRPr>
          </a:p>
          <a:p>
            <a:endParaRPr lang="en-IE" dirty="0" smtClean="0">
              <a:solidFill>
                <a:schemeClr val="bg2"/>
              </a:solidFill>
            </a:endParaRPr>
          </a:p>
          <a:p>
            <a:endParaRPr lang="en-IE" dirty="0" smtClean="0">
              <a:solidFill>
                <a:schemeClr val="bg2"/>
              </a:solidFill>
            </a:endParaRPr>
          </a:p>
          <a:p>
            <a:pPr marL="393192" lvl="1" indent="0">
              <a:buNone/>
            </a:pPr>
            <a:endParaRPr lang="en-IE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ln>
            <a:solidFill>
              <a:schemeClr val="bg2"/>
            </a:solidFill>
          </a:ln>
        </p:spPr>
        <p:txBody>
          <a:bodyPr/>
          <a:lstStyle/>
          <a:p>
            <a:pPr marL="109728" indent="0" algn="ctr">
              <a:buNone/>
            </a:pPr>
            <a:r>
              <a:rPr lang="en-IE" b="1" u="sng" dirty="0" smtClean="0">
                <a:solidFill>
                  <a:schemeClr val="bg2"/>
                </a:solidFill>
              </a:rPr>
              <a:t>Sprint 2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Add edit and remove Employees.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Set Access control.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Graphing of data.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Profit and loss account.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Set order as delivered.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Increased usability of application.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J-Unit Testing.</a:t>
            </a:r>
          </a:p>
          <a:p>
            <a:r>
              <a:rPr lang="en-IE" sz="2000" dirty="0" smtClean="0">
                <a:solidFill>
                  <a:schemeClr val="bg2"/>
                </a:solidFill>
              </a:rPr>
              <a:t>Refined GUI design.</a:t>
            </a:r>
          </a:p>
          <a:p>
            <a:endParaRPr lang="en-IE" sz="2000" dirty="0" smtClean="0">
              <a:solidFill>
                <a:schemeClr val="bg2"/>
              </a:solidFill>
            </a:endParaRPr>
          </a:p>
          <a:p>
            <a:endParaRPr lang="en-IE" sz="2000" dirty="0" smtClean="0">
              <a:solidFill>
                <a:schemeClr val="bg2"/>
              </a:solidFill>
            </a:endParaRPr>
          </a:p>
          <a:p>
            <a:endParaRPr lang="en-IE" dirty="0" smtClean="0">
              <a:solidFill>
                <a:schemeClr val="bg2"/>
              </a:solidFill>
            </a:endParaRPr>
          </a:p>
          <a:p>
            <a:endParaRPr lang="en-IE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</a:t>
            </a:r>
            <a:r>
              <a:rPr lang="en-IE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each Sprint</a:t>
            </a:r>
            <a:endParaRPr lang="en-IE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28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Pros</a:t>
            </a:r>
          </a:p>
          <a:p>
            <a:pPr lvl="1"/>
            <a:r>
              <a:rPr lang="en-IE" dirty="0" smtClean="0"/>
              <a:t>Planning</a:t>
            </a:r>
          </a:p>
          <a:p>
            <a:pPr lvl="1"/>
            <a:r>
              <a:rPr lang="en-IE" dirty="0" smtClean="0"/>
              <a:t>Cooperation</a:t>
            </a:r>
          </a:p>
          <a:p>
            <a:pPr lvl="1"/>
            <a:r>
              <a:rPr lang="en-IE" dirty="0" smtClean="0"/>
              <a:t>Communication</a:t>
            </a:r>
          </a:p>
          <a:p>
            <a:pPr lvl="1"/>
            <a:r>
              <a:rPr lang="en-IE" dirty="0" smtClean="0"/>
              <a:t>Reliability</a:t>
            </a:r>
          </a:p>
          <a:p>
            <a:r>
              <a:rPr lang="en-IE" dirty="0" smtClean="0"/>
              <a:t>Improvements</a:t>
            </a:r>
          </a:p>
          <a:p>
            <a:pPr lvl="1"/>
            <a:r>
              <a:rPr lang="en-IE" dirty="0" smtClean="0"/>
              <a:t>Planning for scope creep</a:t>
            </a:r>
          </a:p>
          <a:p>
            <a:pPr lvl="1"/>
            <a:r>
              <a:rPr lang="en-IE" dirty="0" smtClean="0"/>
              <a:t>Greater meeting structure</a:t>
            </a:r>
          </a:p>
          <a:p>
            <a:pPr lvl="1"/>
            <a:r>
              <a:rPr lang="en-IE" dirty="0" smtClean="0"/>
              <a:t>More Pair Programming</a:t>
            </a:r>
          </a:p>
          <a:p>
            <a:pPr lvl="1"/>
            <a:endParaRPr lang="en-IE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Reflection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1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224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Concourse</vt:lpstr>
      <vt:lpstr>Retail System</vt:lpstr>
      <vt:lpstr>Early Stages</vt:lpstr>
      <vt:lpstr>Design Decisions</vt:lpstr>
      <vt:lpstr>Agile Process</vt:lpstr>
      <vt:lpstr>Overview of each Sprint</vt:lpstr>
      <vt:lpstr>Reflection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Wholesaler Retail System</dc:title>
  <dc:creator>Andrew Phelan</dc:creator>
  <cp:lastModifiedBy>Microsoft account</cp:lastModifiedBy>
  <cp:revision>9</cp:revision>
  <dcterms:created xsi:type="dcterms:W3CDTF">2014-09-04T13:24:18Z</dcterms:created>
  <dcterms:modified xsi:type="dcterms:W3CDTF">2014-09-07T19:13:32Z</dcterms:modified>
</cp:coreProperties>
</file>