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"/>
  </p:notesMasterIdLst>
  <p:sldIdLst>
    <p:sldId id="259" r:id="rId2"/>
    <p:sldId id="281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55CA3-AA64-F144-AAA1-8FB503F20296}" type="datetimeFigureOut">
              <a:rPr lang="es-MX" smtClean="0"/>
              <a:t>23/06/23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D2D65-3518-8944-B603-4FB5D3DD3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73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2D65-3518-8944-B603-4FB5D3DD34F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79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2D65-3518-8944-B603-4FB5D3DD34F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53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4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5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9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4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6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1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6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1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BE400B-4F25-440C-4597-380B6EAE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9" y="748613"/>
            <a:ext cx="10721546" cy="53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8B56-D187-AFF6-7A1A-7D314AE8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tendré mi constancia?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74165-6D12-C832-9846-342AD8E1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/>
          </a:p>
          <a:p>
            <a:pPr algn="ctr"/>
            <a:r>
              <a:rPr lang="es-MX" dirty="0"/>
              <a:t>DEBES HABER INGRESADO CON UNA CUENTA DE ZOOM DONDE ESTÉ TU CORREO. </a:t>
            </a:r>
          </a:p>
          <a:p>
            <a:pPr algn="ctr"/>
            <a:r>
              <a:rPr lang="es-MX" dirty="0"/>
              <a:t>SI ENTRASTE SIN AUTENTICACIÓN NO QUEDA EL CORREO Y NO NOS PODREMOS COMUNICARNOS CONTIGO</a:t>
            </a:r>
          </a:p>
          <a:p>
            <a:pPr algn="ctr"/>
            <a:r>
              <a:rPr lang="es-MX" dirty="0"/>
              <a:t>HAY MÁS DE 100 PERSONA INSCRITAS, POR FAVOR PEDIMOS COMPRENSIÓN</a:t>
            </a:r>
          </a:p>
          <a:p>
            <a:pPr algn="ctr"/>
            <a:r>
              <a:rPr lang="es-MX" dirty="0"/>
              <a:t>Si cumples con los criterios de asistencia (más del 80% de asistencia de la sesión), recibirás un correo la próxima semana para la gestión de la misma</a:t>
            </a:r>
          </a:p>
        </p:txBody>
      </p:sp>
    </p:spTree>
    <p:extLst>
      <p:ext uri="{BB962C8B-B14F-4D97-AF65-F5344CB8AC3E}">
        <p14:creationId xmlns:p14="http://schemas.microsoft.com/office/powerpoint/2010/main" val="12060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7C623-3F17-FE4A-BAFB-71476655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Paquetes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5DF715-0158-ED42-9EC2-541A1A1E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300" y="2244910"/>
            <a:ext cx="2794001" cy="4170755"/>
          </a:xfrm>
        </p:spPr>
      </p:pic>
      <p:pic>
        <p:nvPicPr>
          <p:cNvPr id="1028" name="Picture 4" descr="Import and Export SPSS, Stata and SAS Files • haven">
            <a:extLst>
              <a:ext uri="{FF2B5EF4-FFF2-40B4-BE49-F238E27FC236}">
                <a16:creationId xmlns:a16="http://schemas.microsoft.com/office/drawing/2014/main" id="{F4027746-DFAD-5342-923F-9DCB7C36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81" y="2265395"/>
            <a:ext cx="10536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524EA7-3C8B-5148-94FD-21904BE15060}"/>
              </a:ext>
            </a:extLst>
          </p:cNvPr>
          <p:cNvSpPr txBox="1"/>
          <p:nvPr/>
        </p:nvSpPr>
        <p:spPr>
          <a:xfrm>
            <a:off x="2602232" y="6433726"/>
            <a:ext cx="23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Tidyverse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7BE7B3A-2A53-6347-BD00-4E67A40207EB}"/>
              </a:ext>
            </a:extLst>
          </p:cNvPr>
          <p:cNvSpPr/>
          <p:nvPr/>
        </p:nvSpPr>
        <p:spPr>
          <a:xfrm>
            <a:off x="1383032" y="2375364"/>
            <a:ext cx="1219200" cy="128226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ad xls and xlsx files — read_excel • readxl">
            <a:extLst>
              <a:ext uri="{FF2B5EF4-FFF2-40B4-BE49-F238E27FC236}">
                <a16:creationId xmlns:a16="http://schemas.microsoft.com/office/drawing/2014/main" id="{B59D7E8E-B44F-1D44-8146-35E29492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06" y="3212981"/>
            <a:ext cx="10608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99A503F-BD2A-714A-9A46-68A5CBB2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30" y="2205000"/>
            <a:ext cx="1056691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E3B1DF-2D32-C44A-BCEE-D3177BD4C0AB}"/>
              </a:ext>
            </a:extLst>
          </p:cNvPr>
          <p:cNvSpPr txBox="1"/>
          <p:nvPr/>
        </p:nvSpPr>
        <p:spPr>
          <a:xfrm>
            <a:off x="2757687" y="2315358"/>
            <a:ext cx="175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select()</a:t>
            </a:r>
          </a:p>
          <a:p>
            <a:r>
              <a:rPr lang="es-MX" dirty="0"/>
              <a:t>filter()</a:t>
            </a:r>
          </a:p>
          <a:p>
            <a:r>
              <a:rPr lang="es-MX" dirty="0"/>
              <a:t>summarise()</a:t>
            </a:r>
          </a:p>
          <a:p>
            <a:endParaRPr lang="es-MX" dirty="0"/>
          </a:p>
        </p:txBody>
      </p:sp>
      <p:pic>
        <p:nvPicPr>
          <p:cNvPr id="1034" name="Picture 10" descr="A Forward-Pipe Operator for R • magrittr">
            <a:extLst>
              <a:ext uri="{FF2B5EF4-FFF2-40B4-BE49-F238E27FC236}">
                <a16:creationId xmlns:a16="http://schemas.microsoft.com/office/drawing/2014/main" id="{DA35E107-AD2A-A44E-A3CA-6C2D9C64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6" y="5484832"/>
            <a:ext cx="1015906" cy="1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C1BDAA8-B64B-3B46-B5E8-163213DC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75" y="3219724"/>
            <a:ext cx="1056693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35D0493-C8BA-584C-973D-301592F479CB}"/>
              </a:ext>
            </a:extLst>
          </p:cNvPr>
          <p:cNvSpPr txBox="1"/>
          <p:nvPr/>
        </p:nvSpPr>
        <p:spPr>
          <a:xfrm>
            <a:off x="3049030" y="326904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637315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412824"/>
      </a:dk2>
      <a:lt2>
        <a:srgbClr val="E7E2E8"/>
      </a:lt2>
      <a:accent1>
        <a:srgbClr val="44B720"/>
      </a:accent1>
      <a:accent2>
        <a:srgbClr val="79AF13"/>
      </a:accent2>
      <a:accent3>
        <a:srgbClr val="ACA21F"/>
      </a:accent3>
      <a:accent4>
        <a:srgbClr val="D57817"/>
      </a:accent4>
      <a:accent5>
        <a:srgbClr val="E73B29"/>
      </a:accent5>
      <a:accent6>
        <a:srgbClr val="D51754"/>
      </a:accent6>
      <a:hlink>
        <a:srgbClr val="BF61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84</Words>
  <Application>Microsoft Macintosh PowerPoint</Application>
  <PresentationFormat>Panorámica</PresentationFormat>
  <Paragraphs>13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Presentación de PowerPoint</vt:lpstr>
      <vt:lpstr>¿Cómo tendré mi constancia?</vt:lpstr>
      <vt:lpstr>Paquetes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e introducción a los modelos estadísticos con R</dc:title>
  <dc:creator>ANA RUTH ESCOTO CASTILLO</dc:creator>
  <cp:lastModifiedBy>ANA RUTH ESCOTO CASTILLO</cp:lastModifiedBy>
  <cp:revision>15</cp:revision>
  <dcterms:created xsi:type="dcterms:W3CDTF">2022-01-10T23:11:49Z</dcterms:created>
  <dcterms:modified xsi:type="dcterms:W3CDTF">2023-06-26T18:00:45Z</dcterms:modified>
</cp:coreProperties>
</file>