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notesMasterIdLst>
    <p:notesMasterId r:id="rId14"/>
  </p:notesMasterIdLst>
  <p:sldIdLst>
    <p:sldId id="259" r:id="rId2"/>
    <p:sldId id="281" r:id="rId3"/>
    <p:sldId id="284" r:id="rId4"/>
    <p:sldId id="286" r:id="rId5"/>
    <p:sldId id="287" r:id="rId6"/>
    <p:sldId id="290" r:id="rId7"/>
    <p:sldId id="283" r:id="rId8"/>
    <p:sldId id="291" r:id="rId9"/>
    <p:sldId id="292" r:id="rId10"/>
    <p:sldId id="282" r:id="rId11"/>
    <p:sldId id="285" r:id="rId12"/>
    <p:sldId id="258" r:id="rId1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B4B98B0-60AC-42C2-AFA5-B58CD77FA1E5}" styleName="Estilo claro 1 - Acent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37"/>
    <p:restoredTop sz="94830"/>
  </p:normalViewPr>
  <p:slideViewPr>
    <p:cSldViewPr snapToGrid="0" snapToObjects="1">
      <p:cViewPr varScale="1">
        <p:scale>
          <a:sx n="121" d="100"/>
          <a:sy n="121" d="100"/>
        </p:scale>
        <p:origin x="68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755CA3-AA64-F144-AAA1-8FB503F20296}" type="datetimeFigureOut">
              <a:rPr lang="es-MX" smtClean="0"/>
              <a:t>26/06/23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BD2D65-3518-8944-B603-4FB5D3DD34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1739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2D65-3518-8944-B603-4FB5D3DD34F3}" type="slidenum">
              <a:rPr lang="es-MX" smtClean="0"/>
              <a:t>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7914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BD2D65-3518-8944-B603-4FB5D3DD34F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4295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2F66-727D-4150-ADA5-49CF3A0F68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0352" y="1122363"/>
            <a:ext cx="10072922" cy="1978346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D9A1FE-C39F-4D7C-B93D-F8C203A1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0352" y="3509963"/>
            <a:ext cx="10072922" cy="1747837"/>
          </a:xfrm>
        </p:spPr>
        <p:txBody>
          <a:bodyPr>
            <a:normAutofit/>
          </a:bodyPr>
          <a:lstStyle>
            <a:lvl1pPr marL="0" indent="0" algn="l">
              <a:buNone/>
              <a:defRPr sz="2000" i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08AAC-7D41-4304-8D59-EF34B23268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>
            <a:lvl1pPr algn="l">
              <a:defRPr/>
            </a:lvl1pPr>
          </a:lstStyle>
          <a:p>
            <a:fld id="{524C6359-9BB8-4148-8114-537E698DA205}" type="datetime1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4D078-DE22-4F23-8B48-21FB1415C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30352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64C1F5-608B-4335-9F2A-17F63D5FA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1B01909-73B8-4486-A749-C643B1D7E3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5E279D86-4533-45F1-B0AA-D237399A5ED5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764FD722-CB31-4326-ADD8-CBA52FD1FF5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24E4BCEC-8B0A-444E-8509-1B3BB0449E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9DB36622-1DC7-4B17-8984-588BA8999FF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51B97AF0-1974-42B9-B5FC-A332C52E827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5A298AD-BE5D-4BE1-8CDF-DBFB42D63FE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58400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9F2C5-A3FC-44EF-BA15-CEC83C83D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5040D3-67DB-455C-AD79-49E185DB63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B2B07A-258E-42DD-9A68-2C76F7D54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49BD0-10DB-43E7-8F22-40B3D51B8FC3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1E9BC-3BB8-40CD-9294-59A2E59E1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3979D-5589-4770-9D29-046F2B506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12EF7969-DB38-4989-A65C-9D190A245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33456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2145BE25-C437-45FE-A3D3-BBAAF108CC9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4A9D0FA0-682C-4076-B779-D865AEEFC66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B60163C-1A2D-4F00-BC61-8A3C11E2D2BE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3FF8D873-9CF9-4A0A-A7B8-875C0B8233D6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2B645470-F624-4417-A8A4-FC242E43C9DB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ECC7EFEF-6B2A-4210-9275-0077ACF2827B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21528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6693CD-CB65-4F37-A6DA-F300B93C1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74374" y="787067"/>
            <a:ext cx="2628900" cy="53898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48D117-7AE6-4831-9867-5145F64A0C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5719" y="787067"/>
            <a:ext cx="7039402" cy="53898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988CF8-397F-485E-8081-AFA4DADD4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6C79C-F566-427A-93F6-434A4E613134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CE4773-4660-4F21-83CF-1A449395B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59537-EB47-40FA-893E-785D6FE00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588F505F-2957-41FC-9AAA-962853A671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7283627" y="125032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091A36EB-8545-4EFE-B619-165D36D644D1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8D075D29-6706-486B-A55A-13866882BA88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FAE751A-10F0-48F2-BBC3-D2FE499B345B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52289CAF-683C-4BCC-8AA5-95A3BF799B0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BC8403A-C46F-4DA1-A015-00A80215F289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A797D957-3A2C-42DF-B73E-CBB47BE036B7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997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7B4A7-C566-48F4-B4B8-3A5E7B6C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B93F5-BC8B-452C-ACE2-C7E01D1B8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A49B3-A57D-46C5-8462-0C52509F8FC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0352" y="136525"/>
            <a:ext cx="2743200" cy="365125"/>
          </a:xfrm>
        </p:spPr>
        <p:txBody>
          <a:bodyPr/>
          <a:lstStyle/>
          <a:p>
            <a:fld id="{9376191F-481E-48E9-BB9A-369A67A7362D}" type="datetime1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C8C810-EAF4-4D86-84DD-2E574122D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7E738-8574-490B-974B-9AD3B2AAE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AC552FEA-472E-4E74-B31D-531852C190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059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41DF3078-C636-4776-A616-D5BF3BC280C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0D1A27FA-1310-4BC3-A071-1566746B2FB1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99ACB9EB-84FE-4B33-9EF9-4EC7DAC25DD5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826E5EFB-0EF9-4DB8-99CB-5DD72009DB2C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86238E12-0689-4123-8B2E-E1CCFCC4C882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8538CF67-A00E-4955-A447-001BE02E771A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5964176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764E-4B3D-4B6A-A210-B50E4F60E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10072922" cy="2313641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AEC2-B6E6-4C09-A16F-5E2A1C9A0D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3509963"/>
            <a:ext cx="10072922" cy="2579687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A37CAB-B545-4E42-BB5A-F1DAA933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677DE-DD04-48CC-9C18-7BE9FF2DEB6B}" type="datetime1">
              <a:rPr lang="en-US" smtClean="0"/>
              <a:t>6/26/23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D720B-7E58-43F4-9659-ADB2403A5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5F53F-2FA5-4B5C-A151-F07BBC00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7" name="Graphic 78">
            <a:extLst>
              <a:ext uri="{FF2B5EF4-FFF2-40B4-BE49-F238E27FC236}">
                <a16:creationId xmlns:a16="http://schemas.microsoft.com/office/drawing/2014/main" id="{37B4CDD2-E09A-418A-9131-FBDEE440A1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26769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8" name="Graphic 78">
              <a:extLst>
                <a:ext uri="{FF2B5EF4-FFF2-40B4-BE49-F238E27FC236}">
                  <a16:creationId xmlns:a16="http://schemas.microsoft.com/office/drawing/2014/main" id="{8852E5FB-B268-4CCA-8E55-803038F7A00D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aphic 78">
              <a:extLst>
                <a:ext uri="{FF2B5EF4-FFF2-40B4-BE49-F238E27FC236}">
                  <a16:creationId xmlns:a16="http://schemas.microsoft.com/office/drawing/2014/main" id="{A1C9CBB3-97C0-4A35-9088-C69233F5CEE7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31610871-AEE9-46EB-9D27-BA1D9D688124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27478059-2A11-484D-A2D7-199F74778E50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30EC0886-DDB9-47F1-9414-C121C1D3F954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66A10427-DF20-4284-B215-EABA4D366E20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19658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73D3-0F03-4BF4-831F-34E80BAC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C09409-59F2-486F-A6D0-FAEE8FFF2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5717" y="2521885"/>
            <a:ext cx="4645152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087241-B390-47A6-8070-C3D4652F88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92136" y="2521885"/>
            <a:ext cx="4611138" cy="36550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80B360-2ACA-4B93-9439-591B6D3F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3255ED-7101-4D18-A8AE-3B5E4CB87EA5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4A73E2-CF78-404C-A86F-E70A284AE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8F42A-11E1-42A0-8ECF-A5BBA3B8CA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0CB61A83-9419-49FC-8074-2AB3D34FA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19637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BCD12E57-97FB-48D8-81CC-7C37E8947CB4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E487641C-E83B-4134-88C9-1D23D5FA1836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B99AB7A6-A88C-44E1-A9DE-4126B957F88A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FF0D518-1D17-44C7-BF73-7C980481DB5B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9A7A3E12-61E8-41A0-A459-15BF375FA945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9E5E4A56-9100-4D60-8A34-0FE116F41FF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4045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ECA31-EE14-41DD-9914-DA71382204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7"/>
            <a:ext cx="100729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22AB6-1657-4AE2-8607-2C77A25D7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352" y="2521884"/>
            <a:ext cx="4845387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AA6DC0-D4D5-4164-A3FD-6BB5CBB2B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352" y="3366390"/>
            <a:ext cx="4845387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9B35F8-95F3-43D1-8917-5836BAA904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734025" y="2521884"/>
            <a:ext cx="4869249" cy="780439"/>
          </a:xfrm>
        </p:spPr>
        <p:txBody>
          <a:bodyPr anchor="b">
            <a:normAutofit/>
          </a:bodyPr>
          <a:lstStyle>
            <a:lvl1pPr marL="0" indent="0">
              <a:buNone/>
              <a:defRPr sz="20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B639E7-F4A3-4ADE-B290-0A4F9761B9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734025" y="3366390"/>
            <a:ext cx="4869249" cy="264479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6F296B-429F-4DFC-ABC3-0A078EA99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52F23D-51F6-4C94-8CD5-B9ABBF67EE23}" type="datetime1">
              <a:rPr lang="en-US" smtClean="0"/>
              <a:t>6/26/23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7103B9-D521-4910-AC15-F12F25CB9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73A6D9-123D-492C-B5CE-294EF2559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173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2A22-4B4D-4F58-9783-A0469DA4D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8" y="787068"/>
            <a:ext cx="10077556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EE610-5457-4E8C-B568-B8D560773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1A702F-6367-4FD1-89A8-3744BE6BA9A2}" type="datetime1">
              <a:rPr lang="en-US" smtClean="0"/>
              <a:t>6/26/23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BA57BB-288A-4A30-A4EC-FF0537BC2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414C89-B968-4A85-A035-E2997A5F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6" name="Graphic 78">
            <a:extLst>
              <a:ext uri="{FF2B5EF4-FFF2-40B4-BE49-F238E27FC236}">
                <a16:creationId xmlns:a16="http://schemas.microsoft.com/office/drawing/2014/main" id="{AC45ECC6-E29C-40EF-A7C9-5A17DAFD4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2352330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7" name="Graphic 78">
              <a:extLst>
                <a:ext uri="{FF2B5EF4-FFF2-40B4-BE49-F238E27FC236}">
                  <a16:creationId xmlns:a16="http://schemas.microsoft.com/office/drawing/2014/main" id="{8DA0D497-8E8F-426A-8172-894BE03F70F6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8" name="Graphic 78">
              <a:extLst>
                <a:ext uri="{FF2B5EF4-FFF2-40B4-BE49-F238E27FC236}">
                  <a16:creationId xmlns:a16="http://schemas.microsoft.com/office/drawing/2014/main" id="{8C0459EF-3B70-4083-8845-3A9AF847E805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9" name="Graphic 78">
                <a:extLst>
                  <a:ext uri="{FF2B5EF4-FFF2-40B4-BE49-F238E27FC236}">
                    <a16:creationId xmlns:a16="http://schemas.microsoft.com/office/drawing/2014/main" id="{53BF2B58-70F8-4288-85AB-CBDA723CDFCC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Graphic 78">
                <a:extLst>
                  <a:ext uri="{FF2B5EF4-FFF2-40B4-BE49-F238E27FC236}">
                    <a16:creationId xmlns:a16="http://schemas.microsoft.com/office/drawing/2014/main" id="{A569E551-A5A0-4A8F-B999-3A6D104814A2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0FB69EB5-D9AC-46E7-934E-32999C39B2E6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6EABC49A-B4ED-44E4-ADB7-E432734A7C9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371235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7A339C-4093-4B40-8C90-52F005CA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E99BD-4B4F-4460-B452-0E8146ACCF8F}" type="datetime1">
              <a:rPr lang="en-US" smtClean="0"/>
              <a:t>6/26/23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A33F04-8E0A-4165-930C-527D781A7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2F57B-BEB6-4973-A362-38F638E0D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826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FAC90-C2CA-44DD-8EF8-20BDD6724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4315386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E915FB-D5F4-4CAD-AE70-3644E81802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5420086" cy="487362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74DA3-3BAC-4045-825F-B3C27B8973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4315386" cy="24399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5A0D65-0423-4E45-947A-E08C8569F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FD34C-1867-42A9-AC54-D15ADD8A65E7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E6FBD0-E49F-4DE6-9264-CEDB9BAA0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16B246-A768-4B2D-96C6-9F4178526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839DB371-B90D-44CB-A4AF-C7BDBFD0A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0C845011-2FC2-40F7-B0C6-49CBBA72B9CB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2BC78B8-5139-436F-AD47-3CC03903FDDC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F9DC17BA-1278-45C9-B1BF-B9F1518E1F29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99637B9F-CC26-4669-81F0-A942B4F72D61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2BB8F115-0030-47B4-BAF4-C15D1EA27B11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662F9949-4F1A-4708-824B-E876E9BEDA16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246451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CB0C8-915E-4BF2-976E-B8D7EDC591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352" y="787068"/>
            <a:ext cx="3932237" cy="2223152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0714E6-8E50-4B50-A2E0-F9D20155EB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5420086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D67A6C-5CA5-4EF0-B1C4-ED85FF255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30352" y="3429000"/>
            <a:ext cx="3932237" cy="243998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76474-31D4-4567-B4EC-B6AF2448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6133E9-A654-4C17-8C3C-DDCAC83D6EBF}" type="datetime1">
              <a:rPr lang="en-US" smtClean="0"/>
              <a:t>6/26/23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902DE0-33F5-4372-8EB5-F5746D344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5C2EF-849D-4B2C-8ED6-D26553657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  <p:grpSp>
        <p:nvGrpSpPr>
          <p:cNvPr id="8" name="Graphic 78">
            <a:extLst>
              <a:ext uri="{FF2B5EF4-FFF2-40B4-BE49-F238E27FC236}">
                <a16:creationId xmlns:a16="http://schemas.microsoft.com/office/drawing/2014/main" id="{7627CBC2-9DC2-4EE8-A2D5-849E30F22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30225" y="3193468"/>
            <a:ext cx="972241" cy="45719"/>
            <a:chOff x="4886325" y="3371754"/>
            <a:chExt cx="2418492" cy="113728"/>
          </a:xfrm>
          <a:solidFill>
            <a:schemeClr val="accent1"/>
          </a:solidFill>
        </p:grpSpPr>
        <p:sp>
          <p:nvSpPr>
            <p:cNvPr id="9" name="Graphic 78">
              <a:extLst>
                <a:ext uri="{FF2B5EF4-FFF2-40B4-BE49-F238E27FC236}">
                  <a16:creationId xmlns:a16="http://schemas.microsoft.com/office/drawing/2014/main" id="{9FB4AEFC-63AB-4831-8EC1-E8145604D8D9}"/>
                </a:ext>
              </a:extLst>
            </p:cNvPr>
            <p:cNvSpPr/>
            <p:nvPr/>
          </p:nvSpPr>
          <p:spPr>
            <a:xfrm>
              <a:off x="4886325" y="3428428"/>
              <a:ext cx="2418302" cy="9525"/>
            </a:xfrm>
            <a:custGeom>
              <a:avLst/>
              <a:gdLst>
                <a:gd name="connsiteX0" fmla="*/ 0 w 2418302"/>
                <a:gd name="connsiteY0" fmla="*/ 0 h 9525"/>
                <a:gd name="connsiteX1" fmla="*/ 2418302 w 2418302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8302" h="9525">
                  <a:moveTo>
                    <a:pt x="0" y="0"/>
                  </a:moveTo>
                  <a:lnTo>
                    <a:pt x="2418302" y="0"/>
                  </a:ln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" name="Graphic 78">
              <a:extLst>
                <a:ext uri="{FF2B5EF4-FFF2-40B4-BE49-F238E27FC236}">
                  <a16:creationId xmlns:a16="http://schemas.microsoft.com/office/drawing/2014/main" id="{811E1337-D5DA-408D-91F3-A6A35FCDD0B9}"/>
                </a:ext>
              </a:extLst>
            </p:cNvPr>
            <p:cNvGrpSpPr/>
            <p:nvPr/>
          </p:nvGrpSpPr>
          <p:grpSpPr>
            <a:xfrm>
              <a:off x="4886709" y="3371754"/>
              <a:ext cx="2418108" cy="113728"/>
              <a:chOff x="4886709" y="3371754"/>
              <a:chExt cx="2418108" cy="113728"/>
            </a:xfrm>
            <a:grpFill/>
          </p:grpSpPr>
          <p:sp>
            <p:nvSpPr>
              <p:cNvPr id="11" name="Graphic 78">
                <a:extLst>
                  <a:ext uri="{FF2B5EF4-FFF2-40B4-BE49-F238E27FC236}">
                    <a16:creationId xmlns:a16="http://schemas.microsoft.com/office/drawing/2014/main" id="{1E473FA4-FD80-4D04-AAC5-63B9A4D80778}"/>
                  </a:ext>
                </a:extLst>
              </p:cNvPr>
              <p:cNvSpPr/>
              <p:nvPr/>
            </p:nvSpPr>
            <p:spPr>
              <a:xfrm>
                <a:off x="4895088" y="3474384"/>
                <a:ext cx="32575" cy="2906"/>
              </a:xfrm>
              <a:custGeom>
                <a:avLst/>
                <a:gdLst>
                  <a:gd name="connsiteX0" fmla="*/ 0 w 32575"/>
                  <a:gd name="connsiteY0" fmla="*/ 49 h 2906"/>
                  <a:gd name="connsiteX1" fmla="*/ 32576 w 32575"/>
                  <a:gd name="connsiteY1" fmla="*/ 2907 h 2906"/>
                  <a:gd name="connsiteX2" fmla="*/ 0 w 32575"/>
                  <a:gd name="connsiteY2" fmla="*/ 49 h 29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75" h="2906">
                    <a:moveTo>
                      <a:pt x="0" y="49"/>
                    </a:moveTo>
                    <a:cubicBezTo>
                      <a:pt x="7430" y="2335"/>
                      <a:pt x="20384" y="2526"/>
                      <a:pt x="32576" y="2907"/>
                    </a:cubicBezTo>
                    <a:cubicBezTo>
                      <a:pt x="23146" y="716"/>
                      <a:pt x="13240" y="-236"/>
                      <a:pt x="0" y="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Graphic 78">
                <a:extLst>
                  <a:ext uri="{FF2B5EF4-FFF2-40B4-BE49-F238E27FC236}">
                    <a16:creationId xmlns:a16="http://schemas.microsoft.com/office/drawing/2014/main" id="{FCB457B9-48DE-4921-8C3F-996598075B1F}"/>
                  </a:ext>
                </a:extLst>
              </p:cNvPr>
              <p:cNvSpPr/>
              <p:nvPr/>
            </p:nvSpPr>
            <p:spPr>
              <a:xfrm>
                <a:off x="4927758" y="3477344"/>
                <a:ext cx="380" cy="42"/>
              </a:xfrm>
              <a:custGeom>
                <a:avLst/>
                <a:gdLst>
                  <a:gd name="connsiteX0" fmla="*/ 190 w 380"/>
                  <a:gd name="connsiteY0" fmla="*/ 42 h 42"/>
                  <a:gd name="connsiteX1" fmla="*/ 381 w 380"/>
                  <a:gd name="connsiteY1" fmla="*/ 42 h 42"/>
                  <a:gd name="connsiteX2" fmla="*/ 0 w 380"/>
                  <a:gd name="connsiteY2" fmla="*/ 42 h 42"/>
                  <a:gd name="connsiteX3" fmla="*/ 190 w 380"/>
                  <a:gd name="connsiteY3" fmla="*/ 42 h 4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" h="42">
                    <a:moveTo>
                      <a:pt x="190" y="42"/>
                    </a:moveTo>
                    <a:cubicBezTo>
                      <a:pt x="190" y="42"/>
                      <a:pt x="286" y="42"/>
                      <a:pt x="381" y="42"/>
                    </a:cubicBezTo>
                    <a:cubicBezTo>
                      <a:pt x="190" y="42"/>
                      <a:pt x="95" y="42"/>
                      <a:pt x="0" y="42"/>
                    </a:cubicBezTo>
                    <a:cubicBezTo>
                      <a:pt x="0" y="-53"/>
                      <a:pt x="95" y="42"/>
                      <a:pt x="190" y="42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Graphic 78">
                <a:extLst>
                  <a:ext uri="{FF2B5EF4-FFF2-40B4-BE49-F238E27FC236}">
                    <a16:creationId xmlns:a16="http://schemas.microsoft.com/office/drawing/2014/main" id="{53C9DB95-9A61-4553-8D82-D2BE26FCBC6E}"/>
                  </a:ext>
                </a:extLst>
              </p:cNvPr>
              <p:cNvSpPr/>
              <p:nvPr/>
            </p:nvSpPr>
            <p:spPr>
              <a:xfrm>
                <a:off x="7285577" y="3374517"/>
                <a:ext cx="10001" cy="190"/>
              </a:xfrm>
              <a:custGeom>
                <a:avLst/>
                <a:gdLst>
                  <a:gd name="connsiteX0" fmla="*/ 10001 w 10001"/>
                  <a:gd name="connsiteY0" fmla="*/ 0 h 190"/>
                  <a:gd name="connsiteX1" fmla="*/ 0 w 10001"/>
                  <a:gd name="connsiteY1" fmla="*/ 191 h 190"/>
                  <a:gd name="connsiteX2" fmla="*/ 10001 w 10001"/>
                  <a:gd name="connsiteY2" fmla="*/ 0 h 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0001" h="190">
                    <a:moveTo>
                      <a:pt x="10001" y="0"/>
                    </a:moveTo>
                    <a:cubicBezTo>
                      <a:pt x="6953" y="0"/>
                      <a:pt x="3524" y="95"/>
                      <a:pt x="0" y="191"/>
                    </a:cubicBezTo>
                    <a:cubicBezTo>
                      <a:pt x="3334" y="191"/>
                      <a:pt x="6763" y="191"/>
                      <a:pt x="10001" y="0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Graphic 78">
                <a:extLst>
                  <a:ext uri="{FF2B5EF4-FFF2-40B4-BE49-F238E27FC236}">
                    <a16:creationId xmlns:a16="http://schemas.microsoft.com/office/drawing/2014/main" id="{0EAE371F-24C9-4738-834F-FAF5A5C9ACE1}"/>
                  </a:ext>
                </a:extLst>
              </p:cNvPr>
              <p:cNvSpPr/>
              <p:nvPr/>
            </p:nvSpPr>
            <p:spPr>
              <a:xfrm>
                <a:off x="4886709" y="3371754"/>
                <a:ext cx="2418108" cy="113728"/>
              </a:xfrm>
              <a:custGeom>
                <a:avLst/>
                <a:gdLst>
                  <a:gd name="connsiteX0" fmla="*/ 632266 w 2418108"/>
                  <a:gd name="connsiteY0" fmla="*/ 112205 h 113728"/>
                  <a:gd name="connsiteX1" fmla="*/ 723039 w 2418108"/>
                  <a:gd name="connsiteY1" fmla="*/ 109538 h 113728"/>
                  <a:gd name="connsiteX2" fmla="*/ 735136 w 2418108"/>
                  <a:gd name="connsiteY2" fmla="*/ 111823 h 113728"/>
                  <a:gd name="connsiteX3" fmla="*/ 752471 w 2418108"/>
                  <a:gd name="connsiteY3" fmla="*/ 108680 h 113728"/>
                  <a:gd name="connsiteX4" fmla="*/ 772569 w 2418108"/>
                  <a:gd name="connsiteY4" fmla="*/ 110585 h 113728"/>
                  <a:gd name="connsiteX5" fmla="*/ 1112993 w 2418108"/>
                  <a:gd name="connsiteY5" fmla="*/ 112967 h 113728"/>
                  <a:gd name="connsiteX6" fmla="*/ 1083465 w 2418108"/>
                  <a:gd name="connsiteY6" fmla="*/ 108776 h 113728"/>
                  <a:gd name="connsiteX7" fmla="*/ 1296825 w 2418108"/>
                  <a:gd name="connsiteY7" fmla="*/ 108966 h 113728"/>
                  <a:gd name="connsiteX8" fmla="*/ 1346736 w 2418108"/>
                  <a:gd name="connsiteY8" fmla="*/ 103632 h 113728"/>
                  <a:gd name="connsiteX9" fmla="*/ 1360643 w 2418108"/>
                  <a:gd name="connsiteY9" fmla="*/ 107633 h 113728"/>
                  <a:gd name="connsiteX10" fmla="*/ 1381788 w 2418108"/>
                  <a:gd name="connsiteY10" fmla="*/ 107442 h 113728"/>
                  <a:gd name="connsiteX11" fmla="*/ 1371692 w 2418108"/>
                  <a:gd name="connsiteY11" fmla="*/ 106490 h 113728"/>
                  <a:gd name="connsiteX12" fmla="*/ 1430080 w 2418108"/>
                  <a:gd name="connsiteY12" fmla="*/ 105537 h 113728"/>
                  <a:gd name="connsiteX13" fmla="*/ 1420269 w 2418108"/>
                  <a:gd name="connsiteY13" fmla="*/ 104108 h 113728"/>
                  <a:gd name="connsiteX14" fmla="*/ 1455702 w 2418108"/>
                  <a:gd name="connsiteY14" fmla="*/ 107061 h 113728"/>
                  <a:gd name="connsiteX15" fmla="*/ 1439414 w 2418108"/>
                  <a:gd name="connsiteY15" fmla="*/ 108109 h 113728"/>
                  <a:gd name="connsiteX16" fmla="*/ 1503613 w 2418108"/>
                  <a:gd name="connsiteY16" fmla="*/ 105918 h 113728"/>
                  <a:gd name="connsiteX17" fmla="*/ 1495802 w 2418108"/>
                  <a:gd name="connsiteY17" fmla="*/ 105823 h 113728"/>
                  <a:gd name="connsiteX18" fmla="*/ 1695923 w 2418108"/>
                  <a:gd name="connsiteY18" fmla="*/ 95155 h 113728"/>
                  <a:gd name="connsiteX19" fmla="*/ 1684016 w 2418108"/>
                  <a:gd name="connsiteY19" fmla="*/ 92488 h 113728"/>
                  <a:gd name="connsiteX20" fmla="*/ 1706210 w 2418108"/>
                  <a:gd name="connsiteY20" fmla="*/ 90202 h 113728"/>
                  <a:gd name="connsiteX21" fmla="*/ 1693351 w 2418108"/>
                  <a:gd name="connsiteY21" fmla="*/ 98108 h 113728"/>
                  <a:gd name="connsiteX22" fmla="*/ 2058539 w 2418108"/>
                  <a:gd name="connsiteY22" fmla="*/ 102203 h 113728"/>
                  <a:gd name="connsiteX23" fmla="*/ 2064540 w 2418108"/>
                  <a:gd name="connsiteY23" fmla="*/ 95060 h 113728"/>
                  <a:gd name="connsiteX24" fmla="*/ 2227132 w 2418108"/>
                  <a:gd name="connsiteY24" fmla="*/ 96203 h 113728"/>
                  <a:gd name="connsiteX25" fmla="*/ 2245229 w 2418108"/>
                  <a:gd name="connsiteY25" fmla="*/ 96869 h 113728"/>
                  <a:gd name="connsiteX26" fmla="*/ 2254278 w 2418108"/>
                  <a:gd name="connsiteY26" fmla="*/ 94393 h 113728"/>
                  <a:gd name="connsiteX27" fmla="*/ 2418108 w 2418108"/>
                  <a:gd name="connsiteY27" fmla="*/ 5810 h 113728"/>
                  <a:gd name="connsiteX28" fmla="*/ 2399058 w 2418108"/>
                  <a:gd name="connsiteY28" fmla="*/ 2858 h 113728"/>
                  <a:gd name="connsiteX29" fmla="*/ 2241039 w 2418108"/>
                  <a:gd name="connsiteY29" fmla="*/ 1905 h 113728"/>
                  <a:gd name="connsiteX30" fmla="*/ 2243991 w 2418108"/>
                  <a:gd name="connsiteY30" fmla="*/ 1048 h 113728"/>
                  <a:gd name="connsiteX31" fmla="*/ 2197128 w 2418108"/>
                  <a:gd name="connsiteY31" fmla="*/ 0 h 113728"/>
                  <a:gd name="connsiteX32" fmla="*/ 1710591 w 2418108"/>
                  <a:gd name="connsiteY32" fmla="*/ 6287 h 113728"/>
                  <a:gd name="connsiteX33" fmla="*/ 1713353 w 2418108"/>
                  <a:gd name="connsiteY33" fmla="*/ 5906 h 113728"/>
                  <a:gd name="connsiteX34" fmla="*/ 1210814 w 2418108"/>
                  <a:gd name="connsiteY34" fmla="*/ 7715 h 113728"/>
                  <a:gd name="connsiteX35" fmla="*/ 684463 w 2418108"/>
                  <a:gd name="connsiteY35" fmla="*/ 13716 h 113728"/>
                  <a:gd name="connsiteX36" fmla="*/ 687511 w 2418108"/>
                  <a:gd name="connsiteY36" fmla="*/ 12859 h 113728"/>
                  <a:gd name="connsiteX37" fmla="*/ 435670 w 2418108"/>
                  <a:gd name="connsiteY37" fmla="*/ 12192 h 113728"/>
                  <a:gd name="connsiteX38" fmla="*/ 440718 w 2418108"/>
                  <a:gd name="connsiteY38" fmla="*/ 12668 h 113728"/>
                  <a:gd name="connsiteX39" fmla="*/ 386807 w 2418108"/>
                  <a:gd name="connsiteY39" fmla="*/ 9906 h 113728"/>
                  <a:gd name="connsiteX40" fmla="*/ 16856 w 2418108"/>
                  <a:gd name="connsiteY40" fmla="*/ 12192 h 113728"/>
                  <a:gd name="connsiteX41" fmla="*/ 63528 w 2418108"/>
                  <a:gd name="connsiteY41" fmla="*/ 102870 h 113728"/>
                  <a:gd name="connsiteX42" fmla="*/ 42668 w 2418108"/>
                  <a:gd name="connsiteY42" fmla="*/ 102584 h 113728"/>
                  <a:gd name="connsiteX43" fmla="*/ 41430 w 2418108"/>
                  <a:gd name="connsiteY43" fmla="*/ 105537 h 113728"/>
                  <a:gd name="connsiteX44" fmla="*/ 54575 w 2418108"/>
                  <a:gd name="connsiteY44" fmla="*/ 105347 h 113728"/>
                  <a:gd name="connsiteX45" fmla="*/ 388140 w 2418108"/>
                  <a:gd name="connsiteY45" fmla="*/ 112109 h 113728"/>
                  <a:gd name="connsiteX46" fmla="*/ 482152 w 2418108"/>
                  <a:gd name="connsiteY46" fmla="*/ 113729 h 113728"/>
                  <a:gd name="connsiteX47" fmla="*/ 632266 w 2418108"/>
                  <a:gd name="connsiteY47" fmla="*/ 112205 h 113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</a:cxnLst>
                <a:rect l="l" t="t" r="r" b="b"/>
                <a:pathLst>
                  <a:path w="2418108" h="113728">
                    <a:moveTo>
                      <a:pt x="632266" y="112205"/>
                    </a:moveTo>
                    <a:cubicBezTo>
                      <a:pt x="656364" y="104680"/>
                      <a:pt x="694940" y="114110"/>
                      <a:pt x="723039" y="109538"/>
                    </a:cubicBezTo>
                    <a:cubicBezTo>
                      <a:pt x="722849" y="109919"/>
                      <a:pt x="735898" y="110109"/>
                      <a:pt x="735136" y="111823"/>
                    </a:cubicBezTo>
                    <a:cubicBezTo>
                      <a:pt x="735041" y="108776"/>
                      <a:pt x="767616" y="112300"/>
                      <a:pt x="752471" y="108680"/>
                    </a:cubicBezTo>
                    <a:cubicBezTo>
                      <a:pt x="754757" y="107633"/>
                      <a:pt x="790571" y="107633"/>
                      <a:pt x="772569" y="110585"/>
                    </a:cubicBezTo>
                    <a:cubicBezTo>
                      <a:pt x="822099" y="111633"/>
                      <a:pt x="1059653" y="114395"/>
                      <a:pt x="1112993" y="112967"/>
                    </a:cubicBezTo>
                    <a:cubicBezTo>
                      <a:pt x="1106135" y="110776"/>
                      <a:pt x="1089656" y="112205"/>
                      <a:pt x="1083465" y="108776"/>
                    </a:cubicBezTo>
                    <a:cubicBezTo>
                      <a:pt x="1153950" y="111728"/>
                      <a:pt x="1230626" y="113157"/>
                      <a:pt x="1296825" y="108966"/>
                    </a:cubicBezTo>
                    <a:cubicBezTo>
                      <a:pt x="1277680" y="103251"/>
                      <a:pt x="1356071" y="110966"/>
                      <a:pt x="1346736" y="103632"/>
                    </a:cubicBezTo>
                    <a:cubicBezTo>
                      <a:pt x="1351213" y="105347"/>
                      <a:pt x="1374454" y="106109"/>
                      <a:pt x="1360643" y="107633"/>
                    </a:cubicBezTo>
                    <a:cubicBezTo>
                      <a:pt x="1368548" y="107728"/>
                      <a:pt x="1376168" y="108299"/>
                      <a:pt x="1381788" y="107442"/>
                    </a:cubicBezTo>
                    <a:lnTo>
                      <a:pt x="1371692" y="106490"/>
                    </a:lnTo>
                    <a:cubicBezTo>
                      <a:pt x="1398266" y="106013"/>
                      <a:pt x="1412744" y="108680"/>
                      <a:pt x="1430080" y="105537"/>
                    </a:cubicBezTo>
                    <a:lnTo>
                      <a:pt x="1420269" y="104108"/>
                    </a:lnTo>
                    <a:cubicBezTo>
                      <a:pt x="1436176" y="103918"/>
                      <a:pt x="1449416" y="103632"/>
                      <a:pt x="1455702" y="107061"/>
                    </a:cubicBezTo>
                    <a:lnTo>
                      <a:pt x="1439414" y="108109"/>
                    </a:lnTo>
                    <a:cubicBezTo>
                      <a:pt x="1465799" y="108014"/>
                      <a:pt x="1481610" y="107823"/>
                      <a:pt x="1503613" y="105918"/>
                    </a:cubicBezTo>
                    <a:lnTo>
                      <a:pt x="1495802" y="105823"/>
                    </a:lnTo>
                    <a:cubicBezTo>
                      <a:pt x="1523806" y="102394"/>
                      <a:pt x="1670110" y="99441"/>
                      <a:pt x="1695923" y="95155"/>
                    </a:cubicBezTo>
                    <a:lnTo>
                      <a:pt x="1684016" y="92488"/>
                    </a:lnTo>
                    <a:lnTo>
                      <a:pt x="1706210" y="90202"/>
                    </a:lnTo>
                    <a:cubicBezTo>
                      <a:pt x="1703543" y="90202"/>
                      <a:pt x="1695542" y="98965"/>
                      <a:pt x="1693351" y="98108"/>
                    </a:cubicBezTo>
                    <a:cubicBezTo>
                      <a:pt x="1757549" y="99441"/>
                      <a:pt x="2045109" y="91345"/>
                      <a:pt x="2058539" y="102203"/>
                    </a:cubicBezTo>
                    <a:cubicBezTo>
                      <a:pt x="2079780" y="101917"/>
                      <a:pt x="2071303" y="103918"/>
                      <a:pt x="2064540" y="95060"/>
                    </a:cubicBezTo>
                    <a:cubicBezTo>
                      <a:pt x="2086638" y="95441"/>
                      <a:pt x="2259707" y="88773"/>
                      <a:pt x="2227132" y="96203"/>
                    </a:cubicBezTo>
                    <a:cubicBezTo>
                      <a:pt x="2232371" y="96298"/>
                      <a:pt x="2240372" y="95917"/>
                      <a:pt x="2245229" y="96869"/>
                    </a:cubicBezTo>
                    <a:cubicBezTo>
                      <a:pt x="2235704" y="94583"/>
                      <a:pt x="2261708" y="95345"/>
                      <a:pt x="2254278" y="94393"/>
                    </a:cubicBezTo>
                    <a:cubicBezTo>
                      <a:pt x="2395724" y="108776"/>
                      <a:pt x="2341527" y="36576"/>
                      <a:pt x="2418108" y="5810"/>
                    </a:cubicBezTo>
                    <a:cubicBezTo>
                      <a:pt x="2398772" y="4763"/>
                      <a:pt x="2335717" y="7239"/>
                      <a:pt x="2399058" y="2858"/>
                    </a:cubicBezTo>
                    <a:cubicBezTo>
                      <a:pt x="2343527" y="-572"/>
                      <a:pt x="2296283" y="1238"/>
                      <a:pt x="2241039" y="1905"/>
                    </a:cubicBezTo>
                    <a:lnTo>
                      <a:pt x="2243991" y="1048"/>
                    </a:lnTo>
                    <a:cubicBezTo>
                      <a:pt x="2234181" y="-381"/>
                      <a:pt x="2214845" y="1524"/>
                      <a:pt x="2197128" y="0"/>
                    </a:cubicBezTo>
                    <a:cubicBezTo>
                      <a:pt x="2115880" y="6096"/>
                      <a:pt x="1816128" y="3524"/>
                      <a:pt x="1710591" y="6287"/>
                    </a:cubicBezTo>
                    <a:lnTo>
                      <a:pt x="1713353" y="5906"/>
                    </a:lnTo>
                    <a:cubicBezTo>
                      <a:pt x="1577146" y="5429"/>
                      <a:pt x="1349308" y="11240"/>
                      <a:pt x="1210814" y="7715"/>
                    </a:cubicBezTo>
                    <a:cubicBezTo>
                      <a:pt x="1095848" y="23717"/>
                      <a:pt x="819051" y="5429"/>
                      <a:pt x="684463" y="13716"/>
                    </a:cubicBezTo>
                    <a:lnTo>
                      <a:pt x="687511" y="12859"/>
                    </a:lnTo>
                    <a:cubicBezTo>
                      <a:pt x="655316" y="14192"/>
                      <a:pt x="473008" y="10954"/>
                      <a:pt x="435670" y="12192"/>
                    </a:cubicBezTo>
                    <a:lnTo>
                      <a:pt x="440718" y="12668"/>
                    </a:lnTo>
                    <a:cubicBezTo>
                      <a:pt x="408047" y="14764"/>
                      <a:pt x="412524" y="11049"/>
                      <a:pt x="386807" y="9906"/>
                    </a:cubicBezTo>
                    <a:cubicBezTo>
                      <a:pt x="275174" y="28004"/>
                      <a:pt x="142395" y="18764"/>
                      <a:pt x="16856" y="12192"/>
                    </a:cubicBezTo>
                    <a:cubicBezTo>
                      <a:pt x="-6195" y="35528"/>
                      <a:pt x="-17434" y="114395"/>
                      <a:pt x="63528" y="102870"/>
                    </a:cubicBezTo>
                    <a:cubicBezTo>
                      <a:pt x="63528" y="102870"/>
                      <a:pt x="42668" y="102584"/>
                      <a:pt x="42668" y="102584"/>
                    </a:cubicBezTo>
                    <a:cubicBezTo>
                      <a:pt x="58004" y="103156"/>
                      <a:pt x="47336" y="104299"/>
                      <a:pt x="41430" y="105537"/>
                    </a:cubicBezTo>
                    <a:cubicBezTo>
                      <a:pt x="46764" y="105537"/>
                      <a:pt x="68386" y="107442"/>
                      <a:pt x="54575" y="105347"/>
                    </a:cubicBezTo>
                    <a:cubicBezTo>
                      <a:pt x="158588" y="108109"/>
                      <a:pt x="297462" y="110109"/>
                      <a:pt x="388140" y="112109"/>
                    </a:cubicBezTo>
                    <a:cubicBezTo>
                      <a:pt x="420525" y="113348"/>
                      <a:pt x="453577" y="106680"/>
                      <a:pt x="482152" y="113729"/>
                    </a:cubicBezTo>
                    <a:cubicBezTo>
                      <a:pt x="477580" y="111919"/>
                      <a:pt x="629885" y="111728"/>
                      <a:pt x="632266" y="112205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80149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435959F4-53DA-47FF-BC24-1E5B75C69876}"/>
              </a:ext>
            </a:extLst>
          </p:cNvPr>
          <p:cNvSpPr/>
          <p:nvPr/>
        </p:nvSpPr>
        <p:spPr>
          <a:xfrm>
            <a:off x="9753030" y="5516668"/>
            <a:ext cx="2438970" cy="1341332"/>
          </a:xfrm>
          <a:custGeom>
            <a:avLst/>
            <a:gdLst>
              <a:gd name="connsiteX0" fmla="*/ 2025355 w 2438970"/>
              <a:gd name="connsiteY0" fmla="*/ 235 h 1341332"/>
              <a:gd name="connsiteX1" fmla="*/ 2381960 w 2438970"/>
              <a:gd name="connsiteY1" fmla="*/ 44517 h 1341332"/>
              <a:gd name="connsiteX2" fmla="*/ 2438970 w 2438970"/>
              <a:gd name="connsiteY2" fmla="*/ 58872 h 1341332"/>
              <a:gd name="connsiteX3" fmla="*/ 2438970 w 2438970"/>
              <a:gd name="connsiteY3" fmla="*/ 1341332 h 1341332"/>
              <a:gd name="connsiteX4" fmla="*/ 0 w 2438970"/>
              <a:gd name="connsiteY4" fmla="*/ 1341332 h 1341332"/>
              <a:gd name="connsiteX5" fmla="*/ 13333 w 2438970"/>
              <a:gd name="connsiteY5" fmla="*/ 1328018 h 1341332"/>
              <a:gd name="connsiteX6" fmla="*/ 936262 w 2438970"/>
              <a:gd name="connsiteY6" fmla="*/ 459947 h 1341332"/>
              <a:gd name="connsiteX7" fmla="*/ 1554028 w 2438970"/>
              <a:gd name="connsiteY7" fmla="*/ 71153 h 1341332"/>
              <a:gd name="connsiteX8" fmla="*/ 2025355 w 2438970"/>
              <a:gd name="connsiteY8" fmla="*/ 235 h 13413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438970" h="1341332">
                <a:moveTo>
                  <a:pt x="2025355" y="235"/>
                </a:moveTo>
                <a:cubicBezTo>
                  <a:pt x="2143847" y="2306"/>
                  <a:pt x="2262766" y="17993"/>
                  <a:pt x="2381960" y="44517"/>
                </a:cubicBezTo>
                <a:lnTo>
                  <a:pt x="2438970" y="58872"/>
                </a:lnTo>
                <a:lnTo>
                  <a:pt x="2438970" y="1341332"/>
                </a:lnTo>
                <a:lnTo>
                  <a:pt x="0" y="1341332"/>
                </a:lnTo>
                <a:lnTo>
                  <a:pt x="13333" y="1328018"/>
                </a:lnTo>
                <a:cubicBezTo>
                  <a:pt x="324723" y="1028950"/>
                  <a:pt x="645390" y="738459"/>
                  <a:pt x="936262" y="459947"/>
                </a:cubicBezTo>
                <a:cubicBezTo>
                  <a:pt x="1139660" y="265152"/>
                  <a:pt x="1345794" y="140817"/>
                  <a:pt x="1554028" y="71153"/>
                </a:cubicBezTo>
                <a:cubicBezTo>
                  <a:pt x="1710136" y="18918"/>
                  <a:pt x="1867365" y="-2526"/>
                  <a:pt x="2025355" y="235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7CF83E8-F6F0-41E3-B580-7412A04DDFB5}"/>
              </a:ext>
            </a:extLst>
          </p:cNvPr>
          <p:cNvGrpSpPr/>
          <p:nvPr/>
        </p:nvGrpSpPr>
        <p:grpSpPr>
          <a:xfrm>
            <a:off x="10776050" y="5204030"/>
            <a:ext cx="886141" cy="802497"/>
            <a:chOff x="10948005" y="3272152"/>
            <a:chExt cx="868640" cy="786648"/>
          </a:xfrm>
          <a:solidFill>
            <a:schemeClr val="accent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1A0B6DBB-705D-48D0-842C-F9DFA7684D19}"/>
                </a:ext>
              </a:extLst>
            </p:cNvPr>
            <p:cNvSpPr/>
            <p:nvPr/>
          </p:nvSpPr>
          <p:spPr>
            <a:xfrm>
              <a:off x="11194317" y="3944888"/>
              <a:ext cx="128449" cy="113912"/>
            </a:xfrm>
            <a:custGeom>
              <a:avLst/>
              <a:gdLst>
                <a:gd name="connsiteX0" fmla="*/ 237621 w 453152"/>
                <a:gd name="connsiteY0" fmla="*/ 965 h 401867"/>
                <a:gd name="connsiteX1" fmla="*/ 370246 w 453152"/>
                <a:gd name="connsiteY1" fmla="*/ 23666 h 401867"/>
                <a:gd name="connsiteX2" fmla="*/ 437392 w 453152"/>
                <a:gd name="connsiteY2" fmla="*/ 198545 h 401867"/>
                <a:gd name="connsiteX3" fmla="*/ 67745 w 453152"/>
                <a:gd name="connsiteY3" fmla="*/ 392003 h 401867"/>
                <a:gd name="connsiteX4" fmla="*/ 911 w 453152"/>
                <a:gd name="connsiteY4" fmla="*/ 254095 h 401867"/>
                <a:gd name="connsiteX5" fmla="*/ 115564 w 453152"/>
                <a:gd name="connsiteY5" fmla="*/ 51160 h 401867"/>
                <a:gd name="connsiteX6" fmla="*/ 237621 w 453152"/>
                <a:gd name="connsiteY6" fmla="*/ 965 h 40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3152" h="401867">
                  <a:moveTo>
                    <a:pt x="237621" y="965"/>
                  </a:moveTo>
                  <a:cubicBezTo>
                    <a:pt x="283632" y="-2971"/>
                    <a:pt x="331405" y="5243"/>
                    <a:pt x="370246" y="23666"/>
                  </a:cubicBezTo>
                  <a:cubicBezTo>
                    <a:pt x="436830" y="55275"/>
                    <a:pt x="477168" y="116810"/>
                    <a:pt x="437392" y="198545"/>
                  </a:cubicBezTo>
                  <a:cubicBezTo>
                    <a:pt x="391568" y="292624"/>
                    <a:pt x="176850" y="441630"/>
                    <a:pt x="67745" y="392003"/>
                  </a:cubicBezTo>
                  <a:cubicBezTo>
                    <a:pt x="18056" y="369372"/>
                    <a:pt x="-5012" y="308398"/>
                    <a:pt x="911" y="254095"/>
                  </a:cubicBezTo>
                  <a:cubicBezTo>
                    <a:pt x="9203" y="178033"/>
                    <a:pt x="61012" y="103094"/>
                    <a:pt x="115564" y="51160"/>
                  </a:cubicBezTo>
                  <a:cubicBezTo>
                    <a:pt x="147361" y="20985"/>
                    <a:pt x="191610" y="4900"/>
                    <a:pt x="237621" y="96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C194A764-16E1-4D0D-9357-76F80E6086C0}"/>
                </a:ext>
              </a:extLst>
            </p:cNvPr>
            <p:cNvSpPr/>
            <p:nvPr/>
          </p:nvSpPr>
          <p:spPr>
            <a:xfrm>
              <a:off x="10953045" y="3808430"/>
              <a:ext cx="144912" cy="193414"/>
            </a:xfrm>
            <a:custGeom>
              <a:avLst/>
              <a:gdLst>
                <a:gd name="connsiteX0" fmla="*/ 390625 w 511232"/>
                <a:gd name="connsiteY0" fmla="*/ 1621 h 682341"/>
                <a:gd name="connsiteX1" fmla="*/ 508142 w 511232"/>
                <a:gd name="connsiteY1" fmla="*/ 64038 h 682341"/>
                <a:gd name="connsiteX2" fmla="*/ 508453 w 511232"/>
                <a:gd name="connsiteY2" fmla="*/ 121832 h 682341"/>
                <a:gd name="connsiteX3" fmla="*/ 316492 w 511232"/>
                <a:gd name="connsiteY3" fmla="*/ 567602 h 682341"/>
                <a:gd name="connsiteX4" fmla="*/ 80265 w 511232"/>
                <a:gd name="connsiteY4" fmla="*/ 640359 h 682341"/>
                <a:gd name="connsiteX5" fmla="*/ 13306 w 511232"/>
                <a:gd name="connsiteY5" fmla="*/ 274828 h 682341"/>
                <a:gd name="connsiteX6" fmla="*/ 140989 w 511232"/>
                <a:gd name="connsiteY6" fmla="*/ 107181 h 682341"/>
                <a:gd name="connsiteX7" fmla="*/ 390625 w 511232"/>
                <a:gd name="connsiteY7" fmla="*/ 1621 h 6823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11232" h="682341">
                  <a:moveTo>
                    <a:pt x="390625" y="1621"/>
                  </a:moveTo>
                  <a:cubicBezTo>
                    <a:pt x="446543" y="-5212"/>
                    <a:pt x="493343" y="8441"/>
                    <a:pt x="508142" y="64038"/>
                  </a:cubicBezTo>
                  <a:cubicBezTo>
                    <a:pt x="513192" y="82866"/>
                    <a:pt x="511134" y="102754"/>
                    <a:pt x="508453" y="121832"/>
                  </a:cubicBezTo>
                  <a:cubicBezTo>
                    <a:pt x="485324" y="287796"/>
                    <a:pt x="417242" y="443971"/>
                    <a:pt x="316492" y="567602"/>
                  </a:cubicBezTo>
                  <a:cubicBezTo>
                    <a:pt x="253024" y="645534"/>
                    <a:pt x="165055" y="737743"/>
                    <a:pt x="80265" y="640359"/>
                  </a:cubicBezTo>
                  <a:cubicBezTo>
                    <a:pt x="5014" y="553948"/>
                    <a:pt x="-17368" y="383621"/>
                    <a:pt x="13306" y="274828"/>
                  </a:cubicBezTo>
                  <a:cubicBezTo>
                    <a:pt x="33443" y="203318"/>
                    <a:pt x="83382" y="146521"/>
                    <a:pt x="140989" y="107181"/>
                  </a:cubicBezTo>
                  <a:cubicBezTo>
                    <a:pt x="178904" y="81308"/>
                    <a:pt x="297428" y="13010"/>
                    <a:pt x="390625" y="162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15B7F3F-A40D-4F24-8536-E2420B433211}"/>
                </a:ext>
              </a:extLst>
            </p:cNvPr>
            <p:cNvSpPr/>
            <p:nvPr/>
          </p:nvSpPr>
          <p:spPr>
            <a:xfrm>
              <a:off x="11684524" y="3907536"/>
              <a:ext cx="132121" cy="93006"/>
            </a:xfrm>
            <a:custGeom>
              <a:avLst/>
              <a:gdLst>
                <a:gd name="connsiteX0" fmla="*/ 252822 w 466107"/>
                <a:gd name="connsiteY0" fmla="*/ 1539 h 328114"/>
                <a:gd name="connsiteX1" fmla="*/ 451641 w 466107"/>
                <a:gd name="connsiteY1" fmla="*/ 122177 h 328114"/>
                <a:gd name="connsiteX2" fmla="*/ 391790 w 466107"/>
                <a:gd name="connsiteY2" fmla="*/ 297430 h 328114"/>
                <a:gd name="connsiteX3" fmla="*/ 8614 w 466107"/>
                <a:gd name="connsiteY3" fmla="*/ 243252 h 328114"/>
                <a:gd name="connsiteX4" fmla="*/ 45897 w 466107"/>
                <a:gd name="connsiteY4" fmla="*/ 97302 h 328114"/>
                <a:gd name="connsiteX5" fmla="*/ 252822 w 466107"/>
                <a:gd name="connsiteY5" fmla="*/ 1539 h 3281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66107" h="328114">
                  <a:moveTo>
                    <a:pt x="252822" y="1539"/>
                  </a:moveTo>
                  <a:cubicBezTo>
                    <a:pt x="335429" y="-10494"/>
                    <a:pt x="418848" y="49794"/>
                    <a:pt x="451641" y="122177"/>
                  </a:cubicBezTo>
                  <a:cubicBezTo>
                    <a:pt x="479697" y="184273"/>
                    <a:pt x="470594" y="255285"/>
                    <a:pt x="391790" y="297430"/>
                  </a:cubicBezTo>
                  <a:cubicBezTo>
                    <a:pt x="301077" y="345935"/>
                    <a:pt x="55935" y="343254"/>
                    <a:pt x="8614" y="243252"/>
                  </a:cubicBezTo>
                  <a:cubicBezTo>
                    <a:pt x="-12895" y="197678"/>
                    <a:pt x="8240" y="136766"/>
                    <a:pt x="45897" y="97302"/>
                  </a:cubicBezTo>
                  <a:cubicBezTo>
                    <a:pt x="98704" y="42064"/>
                    <a:pt x="181872" y="11950"/>
                    <a:pt x="252822" y="1539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 Light"/>
                <a:ea typeface="+mn-ea"/>
                <a:cs typeface="+mn-cs"/>
              </a:endParaRPr>
            </a:p>
          </p:txBody>
        </p:sp>
        <p:sp>
          <p:nvSpPr>
            <p:cNvPr id="24" name="Graphic 12">
              <a:extLst>
                <a:ext uri="{FF2B5EF4-FFF2-40B4-BE49-F238E27FC236}">
                  <a16:creationId xmlns:a16="http://schemas.microsoft.com/office/drawing/2014/main" id="{CEF42844-A829-4ED2-A360-63BB2A7C45EE}"/>
                </a:ext>
              </a:extLst>
            </p:cNvPr>
            <p:cNvSpPr/>
            <p:nvPr/>
          </p:nvSpPr>
          <p:spPr>
            <a:xfrm>
              <a:off x="11142141" y="3272152"/>
              <a:ext cx="180625" cy="158824"/>
            </a:xfrm>
            <a:custGeom>
              <a:avLst/>
              <a:gdLst>
                <a:gd name="connsiteX0" fmla="*/ 63289 w 3341477"/>
                <a:gd name="connsiteY0" fmla="*/ 1933384 h 2938167"/>
                <a:gd name="connsiteX1" fmla="*/ 263314 w 3341477"/>
                <a:gd name="connsiteY1" fmla="*/ 514159 h 2938167"/>
                <a:gd name="connsiteX2" fmla="*/ 1098276 w 3341477"/>
                <a:gd name="connsiteY2" fmla="*/ 952 h 2938167"/>
                <a:gd name="connsiteX3" fmla="*/ 2654089 w 3341477"/>
                <a:gd name="connsiteY3" fmla="*/ 371284 h 2938167"/>
                <a:gd name="connsiteX4" fmla="*/ 3219398 w 3341477"/>
                <a:gd name="connsiteY4" fmla="*/ 2080926 h 2938167"/>
                <a:gd name="connsiteX5" fmla="*/ 2044489 w 3341477"/>
                <a:gd name="connsiteY5" fmla="*/ 2933509 h 2938167"/>
                <a:gd name="connsiteX6" fmla="*/ 453814 w 3341477"/>
                <a:gd name="connsiteY6" fmla="*/ 2495359 h 2938167"/>
                <a:gd name="connsiteX7" fmla="*/ 63289 w 3341477"/>
                <a:gd name="connsiteY7" fmla="*/ 1933384 h 2938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341477" h="2938167">
                  <a:moveTo>
                    <a:pt x="63289" y="1933384"/>
                  </a:moveTo>
                  <a:cubicBezTo>
                    <a:pt x="56717" y="1895856"/>
                    <a:pt x="-165311" y="914209"/>
                    <a:pt x="263314" y="514159"/>
                  </a:cubicBezTo>
                  <a:cubicBezTo>
                    <a:pt x="691939" y="114109"/>
                    <a:pt x="609262" y="11620"/>
                    <a:pt x="1098276" y="952"/>
                  </a:cubicBezTo>
                  <a:cubicBezTo>
                    <a:pt x="1587289" y="-9716"/>
                    <a:pt x="2320714" y="66484"/>
                    <a:pt x="2654089" y="371284"/>
                  </a:cubicBezTo>
                  <a:cubicBezTo>
                    <a:pt x="2987464" y="676084"/>
                    <a:pt x="3603732" y="1514094"/>
                    <a:pt x="3219398" y="2080926"/>
                  </a:cubicBezTo>
                  <a:cubicBezTo>
                    <a:pt x="2835064" y="2647759"/>
                    <a:pt x="2558839" y="2895409"/>
                    <a:pt x="2044489" y="2933509"/>
                  </a:cubicBezTo>
                  <a:cubicBezTo>
                    <a:pt x="1530139" y="2971609"/>
                    <a:pt x="701464" y="2771584"/>
                    <a:pt x="453814" y="2495359"/>
                  </a:cubicBezTo>
                  <a:cubicBezTo>
                    <a:pt x="206164" y="2219134"/>
                    <a:pt x="101389" y="2152459"/>
                    <a:pt x="63289" y="193338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57B23B52-A1C3-44EF-BC11-9094A0DA11AB}"/>
                </a:ext>
              </a:extLst>
            </p:cNvPr>
            <p:cNvSpPr/>
            <p:nvPr/>
          </p:nvSpPr>
          <p:spPr>
            <a:xfrm>
              <a:off x="11602136" y="3379098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Graphic 15">
              <a:extLst>
                <a:ext uri="{FF2B5EF4-FFF2-40B4-BE49-F238E27FC236}">
                  <a16:creationId xmlns:a16="http://schemas.microsoft.com/office/drawing/2014/main" id="{064E08E5-DA92-4CF2-A0BF-E341800227B2}"/>
                </a:ext>
              </a:extLst>
            </p:cNvPr>
            <p:cNvSpPr/>
            <p:nvPr/>
          </p:nvSpPr>
          <p:spPr>
            <a:xfrm>
              <a:off x="10948005" y="3504095"/>
              <a:ext cx="82388" cy="75292"/>
            </a:xfrm>
            <a:custGeom>
              <a:avLst/>
              <a:gdLst>
                <a:gd name="connsiteX0" fmla="*/ 17664 w 5240764"/>
                <a:gd name="connsiteY0" fmla="*/ 2947947 h 4789394"/>
                <a:gd name="connsiteX1" fmla="*/ 903489 w 5240764"/>
                <a:gd name="connsiteY1" fmla="*/ 195222 h 4789394"/>
                <a:gd name="connsiteX2" fmla="*/ 3560964 w 5240764"/>
                <a:gd name="connsiteY2" fmla="*/ 357147 h 4789394"/>
                <a:gd name="connsiteX3" fmla="*/ 5240602 w 5240764"/>
                <a:gd name="connsiteY3" fmla="*/ 2076409 h 4789394"/>
                <a:gd name="connsiteX4" fmla="*/ 4568328 w 5240764"/>
                <a:gd name="connsiteY4" fmla="*/ 3879397 h 4789394"/>
                <a:gd name="connsiteX5" fmla="*/ 3284739 w 5240764"/>
                <a:gd name="connsiteY5" fmla="*/ 4605297 h 4789394"/>
                <a:gd name="connsiteX6" fmla="*/ 1074939 w 5240764"/>
                <a:gd name="connsiteY6" fmla="*/ 4357647 h 4789394"/>
                <a:gd name="connsiteX7" fmla="*/ 15187 w 5240764"/>
                <a:gd name="connsiteY7" fmla="*/ 2830313 h 478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240764" h="4789394">
                  <a:moveTo>
                    <a:pt x="17664" y="2947947"/>
                  </a:moveTo>
                  <a:cubicBezTo>
                    <a:pt x="17664" y="2900322"/>
                    <a:pt x="-201411" y="490497"/>
                    <a:pt x="903489" y="195222"/>
                  </a:cubicBezTo>
                  <a:cubicBezTo>
                    <a:pt x="2008389" y="-100053"/>
                    <a:pt x="2598939" y="-71478"/>
                    <a:pt x="3560964" y="357147"/>
                  </a:cubicBezTo>
                  <a:cubicBezTo>
                    <a:pt x="4522989" y="785772"/>
                    <a:pt x="5253271" y="1338222"/>
                    <a:pt x="5240602" y="2076409"/>
                  </a:cubicBezTo>
                  <a:cubicBezTo>
                    <a:pt x="5227934" y="2814597"/>
                    <a:pt x="4842267" y="3677276"/>
                    <a:pt x="4568328" y="3879397"/>
                  </a:cubicBezTo>
                  <a:cubicBezTo>
                    <a:pt x="4294389" y="4081422"/>
                    <a:pt x="4065789" y="4548147"/>
                    <a:pt x="3284739" y="4605297"/>
                  </a:cubicBezTo>
                  <a:cubicBezTo>
                    <a:pt x="2503689" y="4662447"/>
                    <a:pt x="1579764" y="5110122"/>
                    <a:pt x="1074939" y="4357647"/>
                  </a:cubicBezTo>
                  <a:cubicBezTo>
                    <a:pt x="570114" y="3605172"/>
                    <a:pt x="12615" y="3617554"/>
                    <a:pt x="15187" y="2830313"/>
                  </a:cubicBezTo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7A222560-E657-4CAE-B667-7BE9E224B244}"/>
                </a:ext>
              </a:extLst>
            </p:cNvPr>
            <p:cNvSpPr/>
            <p:nvPr/>
          </p:nvSpPr>
          <p:spPr>
            <a:xfrm>
              <a:off x="11343727" y="3666564"/>
              <a:ext cx="173527" cy="138496"/>
            </a:xfrm>
            <a:custGeom>
              <a:avLst/>
              <a:gdLst>
                <a:gd name="connsiteX0" fmla="*/ 237392 w 789043"/>
                <a:gd name="connsiteY0" fmla="*/ 81 h 629754"/>
                <a:gd name="connsiteX1" fmla="*/ 758692 w 789043"/>
                <a:gd name="connsiteY1" fmla="*/ 233550 h 629754"/>
                <a:gd name="connsiteX2" fmla="*/ 650647 w 789043"/>
                <a:gd name="connsiteY2" fmla="*/ 335111 h 629754"/>
                <a:gd name="connsiteX3" fmla="*/ 315041 w 789043"/>
                <a:gd name="connsiteY3" fmla="*/ 584992 h 629754"/>
                <a:gd name="connsiteX4" fmla="*/ 192159 w 789043"/>
                <a:gd name="connsiteY4" fmla="*/ 625953 h 629754"/>
                <a:gd name="connsiteX5" fmla="*/ 124264 w 789043"/>
                <a:gd name="connsiteY5" fmla="*/ 552260 h 629754"/>
                <a:gd name="connsiteX6" fmla="*/ 1631 w 789043"/>
                <a:gd name="connsiteY6" fmla="*/ 133735 h 629754"/>
                <a:gd name="connsiteX7" fmla="*/ 35422 w 789043"/>
                <a:gd name="connsiteY7" fmla="*/ 14157 h 629754"/>
                <a:gd name="connsiteX8" fmla="*/ 113728 w 789043"/>
                <a:gd name="connsiteY8" fmla="*/ 378 h 629754"/>
                <a:gd name="connsiteX9" fmla="*/ 237392 w 789043"/>
                <a:gd name="connsiteY9" fmla="*/ 81 h 629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89043" h="629754">
                  <a:moveTo>
                    <a:pt x="237392" y="81"/>
                  </a:moveTo>
                  <a:cubicBezTo>
                    <a:pt x="474795" y="-992"/>
                    <a:pt x="907215" y="10463"/>
                    <a:pt x="758692" y="233550"/>
                  </a:cubicBezTo>
                  <a:cubicBezTo>
                    <a:pt x="731135" y="274948"/>
                    <a:pt x="690486" y="305435"/>
                    <a:pt x="650647" y="335111"/>
                  </a:cubicBezTo>
                  <a:cubicBezTo>
                    <a:pt x="538737" y="418405"/>
                    <a:pt x="426889" y="501698"/>
                    <a:pt x="315041" y="584992"/>
                  </a:cubicBezTo>
                  <a:cubicBezTo>
                    <a:pt x="278943" y="611863"/>
                    <a:pt x="234865" y="640167"/>
                    <a:pt x="192159" y="625953"/>
                  </a:cubicBezTo>
                  <a:cubicBezTo>
                    <a:pt x="159614" y="615105"/>
                    <a:pt x="139851" y="582810"/>
                    <a:pt x="124264" y="552260"/>
                  </a:cubicBezTo>
                  <a:cubicBezTo>
                    <a:pt x="57742" y="422021"/>
                    <a:pt x="15908" y="279250"/>
                    <a:pt x="1631" y="133735"/>
                  </a:cubicBezTo>
                  <a:cubicBezTo>
                    <a:pt x="-2671" y="90343"/>
                    <a:pt x="-676" y="38596"/>
                    <a:pt x="35422" y="14157"/>
                  </a:cubicBezTo>
                  <a:cubicBezTo>
                    <a:pt x="57804" y="-931"/>
                    <a:pt x="86795" y="-557"/>
                    <a:pt x="113728" y="378"/>
                  </a:cubicBezTo>
                  <a:cubicBezTo>
                    <a:pt x="138207" y="1243"/>
                    <a:pt x="182606" y="328"/>
                    <a:pt x="237392" y="81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9226104-0061-4319-8237-9C001BF85D49}"/>
              </a:ext>
            </a:extLst>
          </p:cNvPr>
          <p:cNvSpPr/>
          <p:nvPr/>
        </p:nvSpPr>
        <p:spPr>
          <a:xfrm rot="5400000">
            <a:off x="615181" y="-615181"/>
            <a:ext cx="1085312" cy="2315675"/>
          </a:xfrm>
          <a:custGeom>
            <a:avLst/>
            <a:gdLst>
              <a:gd name="connsiteX0" fmla="*/ 0 w 1085312"/>
              <a:gd name="connsiteY0" fmla="*/ 2315675 h 2315675"/>
              <a:gd name="connsiteX1" fmla="*/ 0 w 1085312"/>
              <a:gd name="connsiteY1" fmla="*/ 0 h 2315675"/>
              <a:gd name="connsiteX2" fmla="*/ 53089 w 1085312"/>
              <a:gd name="connsiteY2" fmla="*/ 4542 h 2315675"/>
              <a:gd name="connsiteX3" fmla="*/ 790077 w 1085312"/>
              <a:gd name="connsiteY3" fmla="*/ 872756 h 2315675"/>
              <a:gd name="connsiteX4" fmla="*/ 1085252 w 1085312"/>
              <a:gd name="connsiteY4" fmla="*/ 1943649 h 2315675"/>
              <a:gd name="connsiteX5" fmla="*/ 1064832 w 1085312"/>
              <a:gd name="connsiteY5" fmla="*/ 2198094 h 2315675"/>
              <a:gd name="connsiteX6" fmla="*/ 1043734 w 1085312"/>
              <a:gd name="connsiteY6" fmla="*/ 2315675 h 2315675"/>
              <a:gd name="connsiteX7" fmla="*/ 0 w 1085312"/>
              <a:gd name="connsiteY7" fmla="*/ 2315675 h 23156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85312" h="2315675">
                <a:moveTo>
                  <a:pt x="0" y="2315675"/>
                </a:moveTo>
                <a:lnTo>
                  <a:pt x="0" y="0"/>
                </a:lnTo>
                <a:lnTo>
                  <a:pt x="53089" y="4542"/>
                </a:lnTo>
                <a:cubicBezTo>
                  <a:pt x="405263" y="73503"/>
                  <a:pt x="612623" y="486635"/>
                  <a:pt x="790077" y="872756"/>
                </a:cubicBezTo>
                <a:cubicBezTo>
                  <a:pt x="937425" y="1193596"/>
                  <a:pt x="1088787" y="1533232"/>
                  <a:pt x="1085252" y="1943649"/>
                </a:cubicBezTo>
                <a:cubicBezTo>
                  <a:pt x="1084528" y="2029058"/>
                  <a:pt x="1077341" y="2113833"/>
                  <a:pt x="1064832" y="2198094"/>
                </a:cubicBezTo>
                <a:lnTo>
                  <a:pt x="1043734" y="2315675"/>
                </a:lnTo>
                <a:lnTo>
                  <a:pt x="0" y="2315675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78318D-FE3E-41D7-9A8C-2065A2C4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717" y="787068"/>
            <a:ext cx="1007755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B06718-79E7-4159-A003-F86FE7B3D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5717" y="2521885"/>
            <a:ext cx="10077557" cy="35490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F99FF-FFE2-431D-A0C8-A46C21712A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5718" y="1365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769D389-4C4C-4FD7-9E6B-9F44477F0EB8}" type="datetime1">
              <a:rPr lang="en-US" smtClean="0"/>
              <a:t>6/26/23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C3547E-668D-4191-847C-7424F75496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5718" y="6356350"/>
            <a:ext cx="34506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6E6E-8527-4F63-A0C7-84CD44A2B0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55367" y="6356350"/>
            <a:ext cx="5298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none" spc="11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1076ED0-0DB3-4879-AAE5-5C20D22C1DF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78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43" r:id="rId6"/>
    <p:sldLayoutId id="2147483738" r:id="rId7"/>
    <p:sldLayoutId id="2147483739" r:id="rId8"/>
    <p:sldLayoutId id="2147483740" r:id="rId9"/>
    <p:sldLayoutId id="2147483742" r:id="rId10"/>
    <p:sldLayoutId id="214748374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inegi.org.mx/contenidos/productos/prod_serv/contenidos/espanol/bvinegi/productos/nueva_estruc/889463907206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inegi.org.mx/contenidos/productos/prod_serv/contenidos/espanol/bvinegi/productos/nueva_estruc/889463907206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inegi.org.mx/contenidos/productos/prod_serv/contenidos/espanol/bvinegi/productos/nueva_estruc/889463907206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ww.inegi.org.mx/contenidos/productos/prod_serv/contenidos/espanol/bvinegi/productos/nueva_estruc/889463907206.pdf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FC0A5D0-296C-E336-4380-04EBF9809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384" y="526192"/>
            <a:ext cx="11611231" cy="5805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990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8290D-F921-7A20-D034-8E649B074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El formato de R ya está pegada la parte de las “elegidas”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8CA35F-086F-B9AF-57C1-D8003EA4B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5A976B5B-09A0-840B-5226-8292D43CB9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562" y="2708543"/>
            <a:ext cx="12002599" cy="3549044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01435905-9F24-6704-AEFD-8C34A0F696BC}"/>
              </a:ext>
            </a:extLst>
          </p:cNvPr>
          <p:cNvSpPr txBox="1"/>
          <p:nvPr/>
        </p:nvSpPr>
        <p:spPr>
          <a:xfrm>
            <a:off x="6573795" y="6444245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2.34 GB</a:t>
            </a:r>
          </a:p>
        </p:txBody>
      </p:sp>
    </p:spTree>
    <p:extLst>
      <p:ext uri="{BB962C8B-B14F-4D97-AF65-F5344CB8AC3E}">
        <p14:creationId xmlns:p14="http://schemas.microsoft.com/office/powerpoint/2010/main" val="36088645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0F3407-21F4-3483-E12F-62FA7A1C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Rápidamente aunque eliminemos variables gasta bastante RAM </a:t>
            </a:r>
            <a:r>
              <a:rPr lang="es-MX" dirty="0">
                <a:sym typeface="Wingdings" pitchFamily="2" charset="2"/>
              </a:rPr>
              <a:t></a:t>
            </a:r>
            <a:endParaRPr lang="es-MX" dirty="0"/>
          </a:p>
        </p:txBody>
      </p:sp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37FCC9E-4F6A-2279-6BCF-1127412EE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9668" y="2798807"/>
            <a:ext cx="10077450" cy="32721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A7FBCB9-660F-1108-9C28-A68568A7123F}"/>
              </a:ext>
            </a:extLst>
          </p:cNvPr>
          <p:cNvSpPr txBox="1"/>
          <p:nvPr/>
        </p:nvSpPr>
        <p:spPr>
          <a:xfrm>
            <a:off x="6722076" y="6376086"/>
            <a:ext cx="1972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/>
              <a:t>6.GB sin proceso</a:t>
            </a:r>
          </a:p>
        </p:txBody>
      </p:sp>
    </p:spTree>
    <p:extLst>
      <p:ext uri="{BB962C8B-B14F-4D97-AF65-F5344CB8AC3E}">
        <p14:creationId xmlns:p14="http://schemas.microsoft.com/office/powerpoint/2010/main" val="4244477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67C623-3F17-FE4A-BAFB-714766552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Paquetes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B5DF715-0158-ED42-9EC2-541A1A1E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41300" y="2244910"/>
            <a:ext cx="2794001" cy="4170755"/>
          </a:xfrm>
        </p:spPr>
      </p:pic>
      <p:pic>
        <p:nvPicPr>
          <p:cNvPr id="1028" name="Picture 4" descr="Import and Export SPSS, Stata and SAS Files • haven">
            <a:extLst>
              <a:ext uri="{FF2B5EF4-FFF2-40B4-BE49-F238E27FC236}">
                <a16:creationId xmlns:a16="http://schemas.microsoft.com/office/drawing/2014/main" id="{F4027746-DFAD-5342-923F-9DCB7C36B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4681" y="2265395"/>
            <a:ext cx="105365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80524EA7-3C8B-5148-94FD-21904BE15060}"/>
              </a:ext>
            </a:extLst>
          </p:cNvPr>
          <p:cNvSpPr txBox="1"/>
          <p:nvPr/>
        </p:nvSpPr>
        <p:spPr>
          <a:xfrm>
            <a:off x="2602232" y="6433726"/>
            <a:ext cx="23438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Tidyverse</a:t>
            </a:r>
          </a:p>
        </p:txBody>
      </p:sp>
      <p:sp>
        <p:nvSpPr>
          <p:cNvPr id="7" name="Elipse 6">
            <a:extLst>
              <a:ext uri="{FF2B5EF4-FFF2-40B4-BE49-F238E27FC236}">
                <a16:creationId xmlns:a16="http://schemas.microsoft.com/office/drawing/2014/main" id="{C7BE7B3A-2A53-6347-BD00-4E67A40207EB}"/>
              </a:ext>
            </a:extLst>
          </p:cNvPr>
          <p:cNvSpPr/>
          <p:nvPr/>
        </p:nvSpPr>
        <p:spPr>
          <a:xfrm>
            <a:off x="1383032" y="2375364"/>
            <a:ext cx="1219200" cy="1282262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030" name="Picture 6" descr="Read xls and xlsx files — read_excel • readxl">
            <a:extLst>
              <a:ext uri="{FF2B5EF4-FFF2-40B4-BE49-F238E27FC236}">
                <a16:creationId xmlns:a16="http://schemas.microsoft.com/office/drawing/2014/main" id="{B59D7E8E-B44F-1D44-8146-35E29492C6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506" y="3212981"/>
            <a:ext cx="1060800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99A503F-BD2A-714A-9A46-68A5CBB2E1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730" y="2205000"/>
            <a:ext cx="1056691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FE3B1DF-2D32-C44A-BCEE-D3177BD4C0AB}"/>
              </a:ext>
            </a:extLst>
          </p:cNvPr>
          <p:cNvSpPr txBox="1"/>
          <p:nvPr/>
        </p:nvSpPr>
        <p:spPr>
          <a:xfrm>
            <a:off x="2757687" y="2315358"/>
            <a:ext cx="1755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select()</a:t>
            </a:r>
          </a:p>
          <a:p>
            <a:r>
              <a:rPr lang="es-MX" dirty="0"/>
              <a:t>filter()</a:t>
            </a:r>
          </a:p>
          <a:p>
            <a:r>
              <a:rPr lang="es-MX" dirty="0"/>
              <a:t>summarise()</a:t>
            </a:r>
          </a:p>
          <a:p>
            <a:endParaRPr lang="es-MX" dirty="0"/>
          </a:p>
        </p:txBody>
      </p:sp>
      <p:pic>
        <p:nvPicPr>
          <p:cNvPr id="1034" name="Picture 10" descr="A Forward-Pipe Operator for R • magrittr">
            <a:extLst>
              <a:ext uri="{FF2B5EF4-FFF2-40B4-BE49-F238E27FC236}">
                <a16:creationId xmlns:a16="http://schemas.microsoft.com/office/drawing/2014/main" id="{DA35E107-AD2A-A44E-A3CA-6C2D9C64B3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686" y="5484832"/>
            <a:ext cx="1015906" cy="117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8C1BDAA8-B64B-3B46-B5E8-163213DC2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3075" y="3219724"/>
            <a:ext cx="1056693" cy="122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A35D0493-C8BA-584C-973D-301592F479CB}"/>
              </a:ext>
            </a:extLst>
          </p:cNvPr>
          <p:cNvSpPr txBox="1"/>
          <p:nvPr/>
        </p:nvSpPr>
        <p:spPr>
          <a:xfrm>
            <a:off x="3049030" y="3269047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01520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508B56-D187-AFF6-7A1A-7D314AE81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¿Cómo tendré mi constancia?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674165-6D12-C832-9846-342AD8E13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endParaRPr lang="es-MX" dirty="0"/>
          </a:p>
          <a:p>
            <a:pPr algn="ctr"/>
            <a:r>
              <a:rPr lang="es-MX" dirty="0"/>
              <a:t>DEBES HABER INGRESADO CON UNA CUENTA DE ZOOM DONDE ESTÉ TU CORREO. </a:t>
            </a:r>
          </a:p>
          <a:p>
            <a:pPr algn="ctr"/>
            <a:r>
              <a:rPr lang="es-MX" dirty="0"/>
              <a:t>SI ENTRASTE SIN AUTENTICACIÓN NO QUEDA EL CORREO Y NO NOS PODREMOS COMUNICARNOS CONTIGO</a:t>
            </a:r>
          </a:p>
          <a:p>
            <a:pPr algn="ctr"/>
            <a:r>
              <a:rPr lang="es-MX" dirty="0"/>
              <a:t>HAY MÁS DE 100 PERSONA INSCRITAS, POR FAVOR PEDIMOS COMPRENSIÓN</a:t>
            </a:r>
          </a:p>
          <a:p>
            <a:pPr algn="ctr"/>
            <a:r>
              <a:rPr lang="es-MX" dirty="0"/>
              <a:t>Si cumples con los criterios de asistencia (más del 80% de asistencia de la sesión), recibirás un correo la próxima semana para la gestión de la misma</a:t>
            </a:r>
          </a:p>
        </p:txBody>
      </p:sp>
    </p:spTree>
    <p:extLst>
      <p:ext uri="{BB962C8B-B14F-4D97-AF65-F5344CB8AC3E}">
        <p14:creationId xmlns:p14="http://schemas.microsoft.com/office/powerpoint/2010/main" val="12060517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E2F7-41A7-27B5-FDEE-0FA37E06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ENDIREH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65A9D-1EAA-9441-2002-2F9ED323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3181310" cy="3549045"/>
          </a:xfrm>
        </p:spPr>
        <p:txBody>
          <a:bodyPr/>
          <a:lstStyle/>
          <a:p>
            <a:r>
              <a:rPr lang="es-MX" dirty="0"/>
              <a:t>MARCO </a:t>
            </a:r>
            <a:br>
              <a:rPr lang="es-MX" dirty="0"/>
            </a:br>
            <a:r>
              <a:rPr lang="es-MX" dirty="0"/>
              <a:t>CONCEPTUAL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31C79F-406D-3187-8406-6498DA765139}"/>
              </a:ext>
            </a:extLst>
          </p:cNvPr>
          <p:cNvSpPr txBox="1"/>
          <p:nvPr/>
        </p:nvSpPr>
        <p:spPr>
          <a:xfrm>
            <a:off x="6589079" y="325403"/>
            <a:ext cx="560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https://www.inegi.org.mx/contenidos/productos/prod_serv/contenidos/espanol/bvinegi/productos/nueva_estruc/889463907206.pdf</a:t>
            </a: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7F7466A-4006-F5B9-6693-497A88D8F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3468" y="1710398"/>
            <a:ext cx="7772400" cy="5229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528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E2F7-41A7-27B5-FDEE-0FA37E06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ENDIREH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65A9D-1EAA-9441-2002-2F9ED323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3181310" cy="3549045"/>
          </a:xfrm>
        </p:spPr>
        <p:txBody>
          <a:bodyPr/>
          <a:lstStyle/>
          <a:p>
            <a:r>
              <a:rPr lang="es-MX" dirty="0"/>
              <a:t>MARCO </a:t>
            </a:r>
            <a:br>
              <a:rPr lang="es-MX" dirty="0"/>
            </a:br>
            <a:r>
              <a:rPr lang="es-MX" dirty="0"/>
              <a:t>CONCEPTUAL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31C79F-406D-3187-8406-6498DA765139}"/>
              </a:ext>
            </a:extLst>
          </p:cNvPr>
          <p:cNvSpPr txBox="1"/>
          <p:nvPr/>
        </p:nvSpPr>
        <p:spPr>
          <a:xfrm>
            <a:off x="6589079" y="325403"/>
            <a:ext cx="560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https://www.inegi.org.mx/contenidos/productos/prod_serv/contenidos/espanol/bvinegi/productos/nueva_estruc/889463907206.pdf</a:t>
            </a:r>
            <a:r>
              <a:rPr lang="es-MX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9532499-07E3-94CA-3FC9-C37ECA19B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329" y="2199128"/>
            <a:ext cx="8606666" cy="3958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034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E2F7-41A7-27B5-FDEE-0FA37E06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ENDIREH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65A9D-1EAA-9441-2002-2F9ED323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3181310" cy="3549045"/>
          </a:xfrm>
        </p:spPr>
        <p:txBody>
          <a:bodyPr/>
          <a:lstStyle/>
          <a:p>
            <a:r>
              <a:rPr lang="es-MX" dirty="0"/>
              <a:t>MARCO </a:t>
            </a:r>
            <a:br>
              <a:rPr lang="es-MX" dirty="0"/>
            </a:br>
            <a:r>
              <a:rPr lang="es-MX" dirty="0"/>
              <a:t>CONCEPTUAL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31C79F-406D-3187-8406-6498DA765139}"/>
              </a:ext>
            </a:extLst>
          </p:cNvPr>
          <p:cNvSpPr txBox="1"/>
          <p:nvPr/>
        </p:nvSpPr>
        <p:spPr>
          <a:xfrm>
            <a:off x="6589079" y="325403"/>
            <a:ext cx="560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https://www.inegi.org.mx/contenidos/productos/prod_serv/contenidos/espanol/bvinegi/productos/nueva_estruc/889463907206.pdf</a:t>
            </a:r>
            <a:r>
              <a:rPr lang="es-MX" dirty="0"/>
              <a:t> 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3DAF996-B865-7392-E54A-766461B9B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028" y="1449849"/>
            <a:ext cx="7772400" cy="5282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557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0EE2F7-41A7-27B5-FDEE-0FA37E060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ENDIREH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8B65A9D-1EAA-9441-2002-2F9ED3231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718" y="2521885"/>
            <a:ext cx="3181310" cy="3549045"/>
          </a:xfrm>
        </p:spPr>
        <p:txBody>
          <a:bodyPr/>
          <a:lstStyle/>
          <a:p>
            <a:r>
              <a:rPr lang="es-MX" dirty="0"/>
              <a:t>MARCO </a:t>
            </a:r>
            <a:br>
              <a:rPr lang="es-MX" dirty="0"/>
            </a:br>
            <a:r>
              <a:rPr lang="es-MX" dirty="0"/>
              <a:t>CONCEPTUAL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3B31C79F-406D-3187-8406-6498DA765139}"/>
              </a:ext>
            </a:extLst>
          </p:cNvPr>
          <p:cNvSpPr txBox="1"/>
          <p:nvPr/>
        </p:nvSpPr>
        <p:spPr>
          <a:xfrm>
            <a:off x="6589079" y="325403"/>
            <a:ext cx="5602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>
                <a:hlinkClick r:id="rId2"/>
              </a:rPr>
              <a:t>https://www.inegi.org.mx/contenidos/productos/prod_serv/contenidos/espanol/bvinegi/productos/nueva_estruc/889463907206.pdf</a:t>
            </a:r>
            <a:r>
              <a:rPr lang="es-MX" dirty="0"/>
              <a:t>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3068434-3C24-FB55-6BBB-22D5DD4518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3882" y="1968532"/>
            <a:ext cx="7772400" cy="399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829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9A4771-CA5F-8A93-93BB-E1BE42CED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Estructura de la base de datos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F4A997DF-02F8-2BB3-FC11-A6B4745B41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9219" y="2531783"/>
            <a:ext cx="6871343" cy="4112954"/>
          </a:xfrm>
        </p:spPr>
      </p:pic>
    </p:spTree>
    <p:extLst>
      <p:ext uri="{BB962C8B-B14F-4D97-AF65-F5344CB8AC3E}">
        <p14:creationId xmlns:p14="http://schemas.microsoft.com/office/powerpoint/2010/main" val="1629753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0BE15-7E31-4C1B-6D35-3A0301F4E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327225A-D7AE-E0B6-AA6A-A6F4B420B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AFA3D37-A50E-B7E6-62B4-0D252AE0A6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734" y="-257787"/>
            <a:ext cx="749362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97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1D792AD7-BF36-486D-1FDB-12D4B52302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86651"/>
            <a:ext cx="7772400" cy="568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320595"/>
      </p:ext>
    </p:extLst>
  </p:cSld>
  <p:clrMapOvr>
    <a:masterClrMapping/>
  </p:clrMapOvr>
</p:sld>
</file>

<file path=ppt/theme/theme1.xml><?xml version="1.0" encoding="utf-8"?>
<a:theme xmlns:a="http://schemas.openxmlformats.org/drawingml/2006/main" name="RocaVTI">
  <a:themeElements>
    <a:clrScheme name="AnalogousFromDarkSeedLeftStep">
      <a:dk1>
        <a:srgbClr val="000000"/>
      </a:dk1>
      <a:lt1>
        <a:srgbClr val="FFFFFF"/>
      </a:lt1>
      <a:dk2>
        <a:srgbClr val="412824"/>
      </a:dk2>
      <a:lt2>
        <a:srgbClr val="E7E2E8"/>
      </a:lt2>
      <a:accent1>
        <a:srgbClr val="44B720"/>
      </a:accent1>
      <a:accent2>
        <a:srgbClr val="79AF13"/>
      </a:accent2>
      <a:accent3>
        <a:srgbClr val="ACA21F"/>
      </a:accent3>
      <a:accent4>
        <a:srgbClr val="D57817"/>
      </a:accent4>
      <a:accent5>
        <a:srgbClr val="E73B29"/>
      </a:accent5>
      <a:accent6>
        <a:srgbClr val="D51754"/>
      </a:accent6>
      <a:hlink>
        <a:srgbClr val="BF613F"/>
      </a:hlink>
      <a:folHlink>
        <a:srgbClr val="7F7F7F"/>
      </a:folHlink>
    </a:clrScheme>
    <a:fontScheme name="Custom 36">
      <a:majorFont>
        <a:latin typeface="Georgia Pro Semibold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caVTI" id="{D79FE1D1-0489-4A69-8531-D0B8CDC31CBE}" vid="{CEBA7FE6-C04B-474E-964F-B022887AD13B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13828</TotalTime>
  <Words>267</Words>
  <Application>Microsoft Macintosh PowerPoint</Application>
  <PresentationFormat>Panorámica</PresentationFormat>
  <Paragraphs>30</Paragraphs>
  <Slides>12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Calibri</vt:lpstr>
      <vt:lpstr>Georgia Pro Semibold</vt:lpstr>
      <vt:lpstr>RocaVTI</vt:lpstr>
      <vt:lpstr>Presentación de PowerPoint</vt:lpstr>
      <vt:lpstr>¿Cómo tendré mi constancia?</vt:lpstr>
      <vt:lpstr>ENDIREH</vt:lpstr>
      <vt:lpstr>ENDIREH</vt:lpstr>
      <vt:lpstr>ENDIREH</vt:lpstr>
      <vt:lpstr>ENDIREH</vt:lpstr>
      <vt:lpstr>Estructura de la base de datos</vt:lpstr>
      <vt:lpstr>Presentación de PowerPoint</vt:lpstr>
      <vt:lpstr>Presentación de PowerPoint</vt:lpstr>
      <vt:lpstr>El formato de R ya está pegada la parte de las “elegidas”</vt:lpstr>
      <vt:lpstr>Rápidamente aunque eliminemos variables gasta bastante RAM </vt:lpstr>
      <vt:lpstr>Paquetes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Inferencia e introducción a los modelos estadísticos con R</dc:title>
  <dc:creator>ANA RUTH ESCOTO CASTILLO</dc:creator>
  <cp:lastModifiedBy>ANA RUTH ESCOTO CASTILLO</cp:lastModifiedBy>
  <cp:revision>17</cp:revision>
  <dcterms:created xsi:type="dcterms:W3CDTF">2022-01-10T23:11:49Z</dcterms:created>
  <dcterms:modified xsi:type="dcterms:W3CDTF">2023-06-30T22:02:07Z</dcterms:modified>
</cp:coreProperties>
</file>