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714" r:id="rId1"/>
  </p:sldMasterIdLst>
  <p:sldIdLst>
    <p:sldId id="256" r:id="rId2"/>
    <p:sldId id="257" r:id="rId3"/>
    <p:sldId id="608" r:id="rId4"/>
    <p:sldId id="617" r:id="rId5"/>
    <p:sldId id="618" r:id="rId6"/>
    <p:sldId id="619" r:id="rId7"/>
    <p:sldId id="620" r:id="rId8"/>
    <p:sldId id="383" r:id="rId9"/>
    <p:sldId id="624" r:id="rId10"/>
    <p:sldId id="622" r:id="rId11"/>
    <p:sldId id="612" r:id="rId12"/>
    <p:sldId id="265" r:id="rId13"/>
    <p:sldId id="261" r:id="rId14"/>
    <p:sldId id="625" r:id="rId15"/>
    <p:sldId id="609" r:id="rId16"/>
    <p:sldId id="610" r:id="rId17"/>
    <p:sldId id="611" r:id="rId18"/>
    <p:sldId id="607" r:id="rId19"/>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103" d="100"/>
          <a:sy n="103" d="100"/>
        </p:scale>
        <p:origin x="208" y="7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602D2B-F36B-1149-BECC-B91FC735643B}" type="doc">
      <dgm:prSet loTypeId="urn:microsoft.com/office/officeart/2009/layout/CirclePictureHierarchy" loCatId="" qsTypeId="urn:microsoft.com/office/officeart/2005/8/quickstyle/simple1" qsCatId="simple" csTypeId="urn:microsoft.com/office/officeart/2005/8/colors/accent3_2" csCatId="accent3" phldr="1"/>
      <dgm:spPr/>
      <dgm:t>
        <a:bodyPr/>
        <a:lstStyle/>
        <a:p>
          <a:endParaRPr lang="es-ES"/>
        </a:p>
      </dgm:t>
    </dgm:pt>
    <dgm:pt modelId="{4A71CA66-3B20-2D44-8CB1-E122F4A90622}">
      <dgm:prSet phldrT="[Texto]"/>
      <dgm:spPr/>
      <dgm:t>
        <a:bodyPr/>
        <a:lstStyle/>
        <a:p>
          <a:r>
            <a:rPr lang="es-ES" dirty="0"/>
            <a:t>Vivienda</a:t>
          </a:r>
        </a:p>
        <a:p>
          <a:r>
            <a:rPr lang="es-ES" dirty="0"/>
            <a:t>VIV</a:t>
          </a:r>
        </a:p>
      </dgm:t>
    </dgm:pt>
    <dgm:pt modelId="{12BB3E5C-DD5F-AD43-8730-55F100209F00}" type="parTrans" cxnId="{552BA19A-B158-2645-BAC4-B08782B7B068}">
      <dgm:prSet/>
      <dgm:spPr/>
      <dgm:t>
        <a:bodyPr/>
        <a:lstStyle/>
        <a:p>
          <a:endParaRPr lang="es-ES"/>
        </a:p>
      </dgm:t>
    </dgm:pt>
    <dgm:pt modelId="{D4199A46-F50C-8A46-9B10-15811DA124A3}" type="sibTrans" cxnId="{552BA19A-B158-2645-BAC4-B08782B7B068}">
      <dgm:prSet/>
      <dgm:spPr/>
      <dgm:t>
        <a:bodyPr/>
        <a:lstStyle/>
        <a:p>
          <a:endParaRPr lang="es-ES"/>
        </a:p>
      </dgm:t>
    </dgm:pt>
    <dgm:pt modelId="{6AF17257-ED94-4E4A-8DBC-3F0E2EF93BA2}">
      <dgm:prSet phldrT="[Texto]"/>
      <dgm:spPr/>
      <dgm:t>
        <a:bodyPr/>
        <a:lstStyle/>
        <a:p>
          <a:r>
            <a:rPr lang="es-ES" dirty="0"/>
            <a:t>Hogares</a:t>
          </a:r>
        </a:p>
        <a:p>
          <a:r>
            <a:rPr lang="es-ES" dirty="0"/>
            <a:t>HOG </a:t>
          </a:r>
        </a:p>
      </dgm:t>
    </dgm:pt>
    <dgm:pt modelId="{A158E566-C695-474F-89C6-544D850A8673}" type="parTrans" cxnId="{AE3381E6-F899-E746-8612-7E5009811EEA}">
      <dgm:prSet/>
      <dgm:spPr/>
      <dgm:t>
        <a:bodyPr/>
        <a:lstStyle/>
        <a:p>
          <a:endParaRPr lang="es-ES"/>
        </a:p>
      </dgm:t>
    </dgm:pt>
    <dgm:pt modelId="{3D90A588-0D75-8644-8991-49209DDE809A}" type="sibTrans" cxnId="{AE3381E6-F899-E746-8612-7E5009811EEA}">
      <dgm:prSet/>
      <dgm:spPr/>
      <dgm:t>
        <a:bodyPr/>
        <a:lstStyle/>
        <a:p>
          <a:endParaRPr lang="es-ES"/>
        </a:p>
      </dgm:t>
    </dgm:pt>
    <dgm:pt modelId="{CBE9E5F0-A9ED-C44D-B469-9E1A84B73686}">
      <dgm:prSet phldrT="[Texto]"/>
      <dgm:spPr/>
      <dgm:t>
        <a:bodyPr/>
        <a:lstStyle/>
        <a:p>
          <a:r>
            <a:rPr lang="es-ES" dirty="0"/>
            <a:t>Demográfico</a:t>
          </a:r>
        </a:p>
        <a:p>
          <a:r>
            <a:rPr lang="es-ES" dirty="0"/>
            <a:t>SDEM</a:t>
          </a:r>
        </a:p>
        <a:p>
          <a:r>
            <a:rPr lang="es-ES" dirty="0"/>
            <a:t>Sin restricción etaria</a:t>
          </a:r>
        </a:p>
      </dgm:t>
    </dgm:pt>
    <dgm:pt modelId="{2378E1D8-F5AF-FB47-B773-EF6EA11350A1}" type="parTrans" cxnId="{0E12EEB2-8CC2-8349-9201-9A08017B81CB}">
      <dgm:prSet/>
      <dgm:spPr/>
      <dgm:t>
        <a:bodyPr/>
        <a:lstStyle/>
        <a:p>
          <a:endParaRPr lang="es-ES"/>
        </a:p>
      </dgm:t>
    </dgm:pt>
    <dgm:pt modelId="{EE3654C9-7A69-4D42-93ED-F984ADE1B89E}" type="sibTrans" cxnId="{0E12EEB2-8CC2-8349-9201-9A08017B81CB}">
      <dgm:prSet/>
      <dgm:spPr/>
      <dgm:t>
        <a:bodyPr/>
        <a:lstStyle/>
        <a:p>
          <a:endParaRPr lang="es-ES"/>
        </a:p>
      </dgm:t>
    </dgm:pt>
    <dgm:pt modelId="{8FB8AD07-D2D7-EC46-A3E5-15AD13829D0C}">
      <dgm:prSet phldrT="[Texto]"/>
      <dgm:spPr/>
      <dgm:t>
        <a:bodyPr/>
        <a:lstStyle/>
        <a:p>
          <a:r>
            <a:rPr lang="es-ES" dirty="0"/>
            <a:t>Ocupación y empleo</a:t>
          </a:r>
        </a:p>
        <a:p>
          <a:r>
            <a:rPr lang="es-ES" dirty="0"/>
            <a:t>COE1</a:t>
          </a:r>
        </a:p>
        <a:p>
          <a:r>
            <a:rPr lang="es-ES" dirty="0"/>
            <a:t>12 años y más</a:t>
          </a:r>
        </a:p>
      </dgm:t>
    </dgm:pt>
    <dgm:pt modelId="{2C691922-357F-384D-831E-CA50085466CB}" type="parTrans" cxnId="{B622C249-C93C-D246-8A82-958F04FCA5A1}">
      <dgm:prSet/>
      <dgm:spPr/>
      <dgm:t>
        <a:bodyPr/>
        <a:lstStyle/>
        <a:p>
          <a:endParaRPr lang="es-ES"/>
        </a:p>
      </dgm:t>
    </dgm:pt>
    <dgm:pt modelId="{C88069A3-850F-5B4A-9B56-5FBD2B7A0B18}" type="sibTrans" cxnId="{B622C249-C93C-D246-8A82-958F04FCA5A1}">
      <dgm:prSet/>
      <dgm:spPr/>
      <dgm:t>
        <a:bodyPr/>
        <a:lstStyle/>
        <a:p>
          <a:endParaRPr lang="es-ES"/>
        </a:p>
      </dgm:t>
    </dgm:pt>
    <dgm:pt modelId="{5F6CADA7-EE8E-404C-801C-19C6DEB5B1F6}">
      <dgm:prSet phldrT="[Texto]"/>
      <dgm:spPr/>
      <dgm:t>
        <a:bodyPr/>
        <a:lstStyle/>
        <a:p>
          <a:r>
            <a:rPr lang="es-ES" dirty="0"/>
            <a:t>Ocupación y empleo</a:t>
          </a:r>
        </a:p>
        <a:p>
          <a:r>
            <a:rPr lang="es-ES" dirty="0"/>
            <a:t>COE2</a:t>
          </a:r>
        </a:p>
        <a:p>
          <a:r>
            <a:rPr lang="es-ES" dirty="0"/>
            <a:t>12 años y más</a:t>
          </a:r>
        </a:p>
      </dgm:t>
    </dgm:pt>
    <dgm:pt modelId="{A51214D7-0FD0-A742-953C-DB2C1F955973}" type="parTrans" cxnId="{CEA817EC-44CE-A747-ADB5-4AADC91DA57A}">
      <dgm:prSet/>
      <dgm:spPr/>
      <dgm:t>
        <a:bodyPr/>
        <a:lstStyle/>
        <a:p>
          <a:endParaRPr lang="es-ES"/>
        </a:p>
      </dgm:t>
    </dgm:pt>
    <dgm:pt modelId="{793CD39D-A1DE-CA4B-89E8-BD470227B50A}" type="sibTrans" cxnId="{CEA817EC-44CE-A747-ADB5-4AADC91DA57A}">
      <dgm:prSet/>
      <dgm:spPr/>
      <dgm:t>
        <a:bodyPr/>
        <a:lstStyle/>
        <a:p>
          <a:endParaRPr lang="es-ES"/>
        </a:p>
      </dgm:t>
    </dgm:pt>
    <dgm:pt modelId="{DB2C021B-1C30-064D-B590-08CB056AEB4B}" type="pres">
      <dgm:prSet presAssocID="{C5602D2B-F36B-1149-BECC-B91FC735643B}" presName="hierChild1" presStyleCnt="0">
        <dgm:presLayoutVars>
          <dgm:chPref val="1"/>
          <dgm:dir/>
          <dgm:animOne val="branch"/>
          <dgm:animLvl val="lvl"/>
          <dgm:resizeHandles/>
        </dgm:presLayoutVars>
      </dgm:prSet>
      <dgm:spPr/>
    </dgm:pt>
    <dgm:pt modelId="{49EA1FE6-557E-6C47-817E-EC81765823AA}" type="pres">
      <dgm:prSet presAssocID="{4A71CA66-3B20-2D44-8CB1-E122F4A90622}" presName="hierRoot1" presStyleCnt="0"/>
      <dgm:spPr/>
    </dgm:pt>
    <dgm:pt modelId="{CF931E4F-7CA1-074F-9F26-00BB7AEB99C2}" type="pres">
      <dgm:prSet presAssocID="{4A71CA66-3B20-2D44-8CB1-E122F4A90622}" presName="composite" presStyleCnt="0"/>
      <dgm:spPr/>
    </dgm:pt>
    <dgm:pt modelId="{5182CD49-2C29-CF43-9C92-3BBCDAA57E0F}" type="pres">
      <dgm:prSet presAssocID="{4A71CA66-3B20-2D44-8CB1-E122F4A90622}" presName="image" presStyleLbl="node0" presStyleIdx="0" presStyleCnt="1"/>
      <dgm:spPr>
        <a:blipFill>
          <a:blip xmlns:r="http://schemas.openxmlformats.org/officeDocument/2006/relationships" r:embed="rId1"/>
          <a:srcRect/>
          <a:stretch>
            <a:fillRect l="-3000" r="-3000"/>
          </a:stretch>
        </a:blipFill>
      </dgm:spPr>
    </dgm:pt>
    <dgm:pt modelId="{327DC586-53B5-A64D-8990-DB6AC111A2EB}" type="pres">
      <dgm:prSet presAssocID="{4A71CA66-3B20-2D44-8CB1-E122F4A90622}" presName="text" presStyleLbl="revTx" presStyleIdx="0" presStyleCnt="5">
        <dgm:presLayoutVars>
          <dgm:chPref val="3"/>
        </dgm:presLayoutVars>
      </dgm:prSet>
      <dgm:spPr/>
    </dgm:pt>
    <dgm:pt modelId="{B2E91707-EA57-7B4A-812C-BD741DD72062}" type="pres">
      <dgm:prSet presAssocID="{4A71CA66-3B20-2D44-8CB1-E122F4A90622}" presName="hierChild2" presStyleCnt="0"/>
      <dgm:spPr/>
    </dgm:pt>
    <dgm:pt modelId="{6180E8BE-EE7F-2C42-80EB-A16D5DF0A411}" type="pres">
      <dgm:prSet presAssocID="{A158E566-C695-474F-89C6-544D850A8673}" presName="Name10" presStyleLbl="parChTrans1D2" presStyleIdx="0" presStyleCnt="1"/>
      <dgm:spPr/>
    </dgm:pt>
    <dgm:pt modelId="{2C2543A5-E4C4-F641-BA08-AF3CD2E56E1B}" type="pres">
      <dgm:prSet presAssocID="{6AF17257-ED94-4E4A-8DBC-3F0E2EF93BA2}" presName="hierRoot2" presStyleCnt="0"/>
      <dgm:spPr/>
    </dgm:pt>
    <dgm:pt modelId="{82289C2A-DC39-C84B-AB78-4BD62645151C}" type="pres">
      <dgm:prSet presAssocID="{6AF17257-ED94-4E4A-8DBC-3F0E2EF93BA2}" presName="composite2" presStyleCnt="0"/>
      <dgm:spPr/>
    </dgm:pt>
    <dgm:pt modelId="{DF6F9A4F-D3ED-9B43-83CE-91AB29191980}" type="pres">
      <dgm:prSet presAssocID="{6AF17257-ED94-4E4A-8DBC-3F0E2EF93BA2}" presName="image2" presStyleLbl="node2" presStyleIdx="0" presStyleCnt="1"/>
      <dgm:spPr>
        <a:blipFill>
          <a:blip xmlns:r="http://schemas.openxmlformats.org/officeDocument/2006/relationships" r:embed="rId2"/>
          <a:srcRect/>
          <a:stretch>
            <a:fillRect/>
          </a:stretch>
        </a:blipFill>
      </dgm:spPr>
    </dgm:pt>
    <dgm:pt modelId="{AB7465ED-DCBC-EE48-9465-E48B9EA1D42E}" type="pres">
      <dgm:prSet presAssocID="{6AF17257-ED94-4E4A-8DBC-3F0E2EF93BA2}" presName="text2" presStyleLbl="revTx" presStyleIdx="1" presStyleCnt="5">
        <dgm:presLayoutVars>
          <dgm:chPref val="3"/>
        </dgm:presLayoutVars>
      </dgm:prSet>
      <dgm:spPr/>
    </dgm:pt>
    <dgm:pt modelId="{55114176-5841-9941-A009-50ADAF4B3191}" type="pres">
      <dgm:prSet presAssocID="{6AF17257-ED94-4E4A-8DBC-3F0E2EF93BA2}" presName="hierChild3" presStyleCnt="0"/>
      <dgm:spPr/>
    </dgm:pt>
    <dgm:pt modelId="{5DC5BC12-6B18-4341-8A90-545A1EA8D6F1}" type="pres">
      <dgm:prSet presAssocID="{2378E1D8-F5AF-FB47-B773-EF6EA11350A1}" presName="Name17" presStyleLbl="parChTrans1D3" presStyleIdx="0" presStyleCnt="2"/>
      <dgm:spPr/>
    </dgm:pt>
    <dgm:pt modelId="{DF3B96CD-7B09-8F44-B776-6AF559C2C70C}" type="pres">
      <dgm:prSet presAssocID="{CBE9E5F0-A9ED-C44D-B469-9E1A84B73686}" presName="hierRoot3" presStyleCnt="0"/>
      <dgm:spPr/>
    </dgm:pt>
    <dgm:pt modelId="{9D9B5EC3-AE04-6749-9DA2-719923479DE2}" type="pres">
      <dgm:prSet presAssocID="{CBE9E5F0-A9ED-C44D-B469-9E1A84B73686}" presName="composite3" presStyleCnt="0"/>
      <dgm:spPr/>
    </dgm:pt>
    <dgm:pt modelId="{EC171ADC-9099-3B42-8A70-1279CB3A3BBD}" type="pres">
      <dgm:prSet presAssocID="{CBE9E5F0-A9ED-C44D-B469-9E1A84B73686}" presName="image3" presStyleLbl="node3" presStyleIdx="0" presStyleCnt="2"/>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4A56B848-75E7-7842-B92D-AB89FD5C7AD4}" type="pres">
      <dgm:prSet presAssocID="{CBE9E5F0-A9ED-C44D-B469-9E1A84B73686}" presName="text3" presStyleLbl="revTx" presStyleIdx="2" presStyleCnt="5">
        <dgm:presLayoutVars>
          <dgm:chPref val="3"/>
        </dgm:presLayoutVars>
      </dgm:prSet>
      <dgm:spPr/>
    </dgm:pt>
    <dgm:pt modelId="{7305CB15-A892-D049-BA4C-F1204658ED88}" type="pres">
      <dgm:prSet presAssocID="{CBE9E5F0-A9ED-C44D-B469-9E1A84B73686}" presName="hierChild4" presStyleCnt="0"/>
      <dgm:spPr/>
    </dgm:pt>
    <dgm:pt modelId="{911536C5-DD0E-6448-99F9-34C83C4E73B0}" type="pres">
      <dgm:prSet presAssocID="{2C691922-357F-384D-831E-CA50085466CB}" presName="Name17" presStyleLbl="parChTrans1D3" presStyleIdx="1" presStyleCnt="2"/>
      <dgm:spPr/>
    </dgm:pt>
    <dgm:pt modelId="{322437CD-5CDB-2444-9DB3-A3C679889C09}" type="pres">
      <dgm:prSet presAssocID="{8FB8AD07-D2D7-EC46-A3E5-15AD13829D0C}" presName="hierRoot3" presStyleCnt="0"/>
      <dgm:spPr/>
    </dgm:pt>
    <dgm:pt modelId="{ED20AFE8-4DB7-144F-A3A0-217599A340D5}" type="pres">
      <dgm:prSet presAssocID="{8FB8AD07-D2D7-EC46-A3E5-15AD13829D0C}" presName="composite3" presStyleCnt="0"/>
      <dgm:spPr/>
    </dgm:pt>
    <dgm:pt modelId="{6845EA7C-F591-4E40-AD1D-CC3CBA5DD90B}" type="pres">
      <dgm:prSet presAssocID="{8FB8AD07-D2D7-EC46-A3E5-15AD13829D0C}" presName="image3" presStyleLbl="node3" presStyleIdx="1" presStyleCnt="2"/>
      <dgm:spPr>
        <a:blipFill>
          <a:blip xmlns:r="http://schemas.openxmlformats.org/officeDocument/2006/relationships" r:embed="rId3"/>
          <a:srcRect/>
          <a:stretch>
            <a:fillRect/>
          </a:stretch>
        </a:blipFill>
      </dgm:spPr>
    </dgm:pt>
    <dgm:pt modelId="{D768E0BC-D880-9E47-99B1-16A9B216CB28}" type="pres">
      <dgm:prSet presAssocID="{8FB8AD07-D2D7-EC46-A3E5-15AD13829D0C}" presName="text3" presStyleLbl="revTx" presStyleIdx="3" presStyleCnt="5">
        <dgm:presLayoutVars>
          <dgm:chPref val="3"/>
        </dgm:presLayoutVars>
      </dgm:prSet>
      <dgm:spPr/>
    </dgm:pt>
    <dgm:pt modelId="{A248C36D-8735-ED43-947D-F8B347F3FAA6}" type="pres">
      <dgm:prSet presAssocID="{8FB8AD07-D2D7-EC46-A3E5-15AD13829D0C}" presName="hierChild4" presStyleCnt="0"/>
      <dgm:spPr/>
    </dgm:pt>
    <dgm:pt modelId="{AE01CC92-2E94-094F-9207-5C2EACC6E360}" type="pres">
      <dgm:prSet presAssocID="{A51214D7-0FD0-A742-953C-DB2C1F955973}" presName="Name23" presStyleLbl="parChTrans1D4" presStyleIdx="0" presStyleCnt="1"/>
      <dgm:spPr/>
    </dgm:pt>
    <dgm:pt modelId="{BFDEA2C6-B8DA-174C-8A19-480FB1500066}" type="pres">
      <dgm:prSet presAssocID="{5F6CADA7-EE8E-404C-801C-19C6DEB5B1F6}" presName="hierRoot4" presStyleCnt="0"/>
      <dgm:spPr/>
    </dgm:pt>
    <dgm:pt modelId="{1368A812-BF9E-1E47-B307-C383829226E3}" type="pres">
      <dgm:prSet presAssocID="{5F6CADA7-EE8E-404C-801C-19C6DEB5B1F6}" presName="composite4" presStyleCnt="0"/>
      <dgm:spPr/>
    </dgm:pt>
    <dgm:pt modelId="{427076C8-6D13-3148-B43A-E946A6408C3C}" type="pres">
      <dgm:prSet presAssocID="{5F6CADA7-EE8E-404C-801C-19C6DEB5B1F6}" presName="image4" presStyleLbl="node4" presStyleIdx="0" presStyleCnt="1"/>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40ADEB30-9C40-744A-9FB6-3BA60ABD16DF}" type="pres">
      <dgm:prSet presAssocID="{5F6CADA7-EE8E-404C-801C-19C6DEB5B1F6}" presName="text4" presStyleLbl="revTx" presStyleIdx="4" presStyleCnt="5">
        <dgm:presLayoutVars>
          <dgm:chPref val="3"/>
        </dgm:presLayoutVars>
      </dgm:prSet>
      <dgm:spPr/>
    </dgm:pt>
    <dgm:pt modelId="{BEA95F99-0A2B-4646-9D91-E68054B8DA6F}" type="pres">
      <dgm:prSet presAssocID="{5F6CADA7-EE8E-404C-801C-19C6DEB5B1F6}" presName="hierChild5" presStyleCnt="0"/>
      <dgm:spPr/>
    </dgm:pt>
  </dgm:ptLst>
  <dgm:cxnLst>
    <dgm:cxn modelId="{1F72E732-1C99-6344-8644-4A4A1DF7FC0C}" type="presOf" srcId="{5F6CADA7-EE8E-404C-801C-19C6DEB5B1F6}" destId="{40ADEB30-9C40-744A-9FB6-3BA60ABD16DF}" srcOrd="0" destOrd="0" presId="urn:microsoft.com/office/officeart/2009/layout/CirclePictureHierarchy"/>
    <dgm:cxn modelId="{5E365D3F-BEB1-D541-B80E-5364A2DDB49E}" type="presOf" srcId="{C5602D2B-F36B-1149-BECC-B91FC735643B}" destId="{DB2C021B-1C30-064D-B590-08CB056AEB4B}" srcOrd="0" destOrd="0" presId="urn:microsoft.com/office/officeart/2009/layout/CirclePictureHierarchy"/>
    <dgm:cxn modelId="{CDDAFD43-E078-DD40-89FD-76F32CB5678F}" type="presOf" srcId="{8FB8AD07-D2D7-EC46-A3E5-15AD13829D0C}" destId="{D768E0BC-D880-9E47-99B1-16A9B216CB28}" srcOrd="0" destOrd="0" presId="urn:microsoft.com/office/officeart/2009/layout/CirclePictureHierarchy"/>
    <dgm:cxn modelId="{B622C249-C93C-D246-8A82-958F04FCA5A1}" srcId="{6AF17257-ED94-4E4A-8DBC-3F0E2EF93BA2}" destId="{8FB8AD07-D2D7-EC46-A3E5-15AD13829D0C}" srcOrd="1" destOrd="0" parTransId="{2C691922-357F-384D-831E-CA50085466CB}" sibTransId="{C88069A3-850F-5B4A-9B56-5FBD2B7A0B18}"/>
    <dgm:cxn modelId="{2FE31453-CC55-FA45-B370-7E6506E046F9}" type="presOf" srcId="{2C691922-357F-384D-831E-CA50085466CB}" destId="{911536C5-DD0E-6448-99F9-34C83C4E73B0}" srcOrd="0" destOrd="0" presId="urn:microsoft.com/office/officeart/2009/layout/CirclePictureHierarchy"/>
    <dgm:cxn modelId="{3A95AF7D-FE97-744A-80FB-4F677C993386}" type="presOf" srcId="{2378E1D8-F5AF-FB47-B773-EF6EA11350A1}" destId="{5DC5BC12-6B18-4341-8A90-545A1EA8D6F1}" srcOrd="0" destOrd="0" presId="urn:microsoft.com/office/officeart/2009/layout/CirclePictureHierarchy"/>
    <dgm:cxn modelId="{552BA19A-B158-2645-BAC4-B08782B7B068}" srcId="{C5602D2B-F36B-1149-BECC-B91FC735643B}" destId="{4A71CA66-3B20-2D44-8CB1-E122F4A90622}" srcOrd="0" destOrd="0" parTransId="{12BB3E5C-DD5F-AD43-8730-55F100209F00}" sibTransId="{D4199A46-F50C-8A46-9B10-15811DA124A3}"/>
    <dgm:cxn modelId="{89B514B1-AA2A-D649-BE44-C1BCB62DB290}" type="presOf" srcId="{CBE9E5F0-A9ED-C44D-B469-9E1A84B73686}" destId="{4A56B848-75E7-7842-B92D-AB89FD5C7AD4}" srcOrd="0" destOrd="0" presId="urn:microsoft.com/office/officeart/2009/layout/CirclePictureHierarchy"/>
    <dgm:cxn modelId="{0E12EEB2-8CC2-8349-9201-9A08017B81CB}" srcId="{6AF17257-ED94-4E4A-8DBC-3F0E2EF93BA2}" destId="{CBE9E5F0-A9ED-C44D-B469-9E1A84B73686}" srcOrd="0" destOrd="0" parTransId="{2378E1D8-F5AF-FB47-B773-EF6EA11350A1}" sibTransId="{EE3654C9-7A69-4D42-93ED-F984ADE1B89E}"/>
    <dgm:cxn modelId="{73D7C7C8-2A8C-AC41-88AC-BC74CA254032}" type="presOf" srcId="{A158E566-C695-474F-89C6-544D850A8673}" destId="{6180E8BE-EE7F-2C42-80EB-A16D5DF0A411}" srcOrd="0" destOrd="0" presId="urn:microsoft.com/office/officeart/2009/layout/CirclePictureHierarchy"/>
    <dgm:cxn modelId="{6B7AE6E0-AC5B-404B-9E99-704C33095E58}" type="presOf" srcId="{A51214D7-0FD0-A742-953C-DB2C1F955973}" destId="{AE01CC92-2E94-094F-9207-5C2EACC6E360}" srcOrd="0" destOrd="0" presId="urn:microsoft.com/office/officeart/2009/layout/CirclePictureHierarchy"/>
    <dgm:cxn modelId="{AE3381E6-F899-E746-8612-7E5009811EEA}" srcId="{4A71CA66-3B20-2D44-8CB1-E122F4A90622}" destId="{6AF17257-ED94-4E4A-8DBC-3F0E2EF93BA2}" srcOrd="0" destOrd="0" parTransId="{A158E566-C695-474F-89C6-544D850A8673}" sibTransId="{3D90A588-0D75-8644-8991-49209DDE809A}"/>
    <dgm:cxn modelId="{1A710EE8-85CA-144D-AC65-5C4AD15C0FF0}" type="presOf" srcId="{6AF17257-ED94-4E4A-8DBC-3F0E2EF93BA2}" destId="{AB7465ED-DCBC-EE48-9465-E48B9EA1D42E}" srcOrd="0" destOrd="0" presId="urn:microsoft.com/office/officeart/2009/layout/CirclePictureHierarchy"/>
    <dgm:cxn modelId="{E792F1E8-F53E-E845-B8D1-1DC83323A61B}" type="presOf" srcId="{4A71CA66-3B20-2D44-8CB1-E122F4A90622}" destId="{327DC586-53B5-A64D-8990-DB6AC111A2EB}" srcOrd="0" destOrd="0" presId="urn:microsoft.com/office/officeart/2009/layout/CirclePictureHierarchy"/>
    <dgm:cxn modelId="{CEA817EC-44CE-A747-ADB5-4AADC91DA57A}" srcId="{8FB8AD07-D2D7-EC46-A3E5-15AD13829D0C}" destId="{5F6CADA7-EE8E-404C-801C-19C6DEB5B1F6}" srcOrd="0" destOrd="0" parTransId="{A51214D7-0FD0-A742-953C-DB2C1F955973}" sibTransId="{793CD39D-A1DE-CA4B-89E8-BD470227B50A}"/>
    <dgm:cxn modelId="{05A787A3-C48F-6644-8F56-6DC0F90F784A}" type="presParOf" srcId="{DB2C021B-1C30-064D-B590-08CB056AEB4B}" destId="{49EA1FE6-557E-6C47-817E-EC81765823AA}" srcOrd="0" destOrd="0" presId="urn:microsoft.com/office/officeart/2009/layout/CirclePictureHierarchy"/>
    <dgm:cxn modelId="{D3CB825E-410E-6E45-A3BE-C896B53267FC}" type="presParOf" srcId="{49EA1FE6-557E-6C47-817E-EC81765823AA}" destId="{CF931E4F-7CA1-074F-9F26-00BB7AEB99C2}" srcOrd="0" destOrd="0" presId="urn:microsoft.com/office/officeart/2009/layout/CirclePictureHierarchy"/>
    <dgm:cxn modelId="{CA9A1D35-F9F8-7241-B81C-53DC5BA8CF45}" type="presParOf" srcId="{CF931E4F-7CA1-074F-9F26-00BB7AEB99C2}" destId="{5182CD49-2C29-CF43-9C92-3BBCDAA57E0F}" srcOrd="0" destOrd="0" presId="urn:microsoft.com/office/officeart/2009/layout/CirclePictureHierarchy"/>
    <dgm:cxn modelId="{1270375B-F10B-D640-A2A2-14BA54243D55}" type="presParOf" srcId="{CF931E4F-7CA1-074F-9F26-00BB7AEB99C2}" destId="{327DC586-53B5-A64D-8990-DB6AC111A2EB}" srcOrd="1" destOrd="0" presId="urn:microsoft.com/office/officeart/2009/layout/CirclePictureHierarchy"/>
    <dgm:cxn modelId="{CC29A96C-3CA1-AB4F-BA6F-6583D2677DF8}" type="presParOf" srcId="{49EA1FE6-557E-6C47-817E-EC81765823AA}" destId="{B2E91707-EA57-7B4A-812C-BD741DD72062}" srcOrd="1" destOrd="0" presId="urn:microsoft.com/office/officeart/2009/layout/CirclePictureHierarchy"/>
    <dgm:cxn modelId="{C4B9D49D-49AE-3843-8F1B-358DE4D0C10E}" type="presParOf" srcId="{B2E91707-EA57-7B4A-812C-BD741DD72062}" destId="{6180E8BE-EE7F-2C42-80EB-A16D5DF0A411}" srcOrd="0" destOrd="0" presId="urn:microsoft.com/office/officeart/2009/layout/CirclePictureHierarchy"/>
    <dgm:cxn modelId="{F40F2A28-A609-D94C-968B-C5E1E6B857A8}" type="presParOf" srcId="{B2E91707-EA57-7B4A-812C-BD741DD72062}" destId="{2C2543A5-E4C4-F641-BA08-AF3CD2E56E1B}" srcOrd="1" destOrd="0" presId="urn:microsoft.com/office/officeart/2009/layout/CirclePictureHierarchy"/>
    <dgm:cxn modelId="{DBD1FCA8-32AD-914B-916E-46E1572D0A37}" type="presParOf" srcId="{2C2543A5-E4C4-F641-BA08-AF3CD2E56E1B}" destId="{82289C2A-DC39-C84B-AB78-4BD62645151C}" srcOrd="0" destOrd="0" presId="urn:microsoft.com/office/officeart/2009/layout/CirclePictureHierarchy"/>
    <dgm:cxn modelId="{C028B383-9B51-E04C-9633-44CDEB2C9970}" type="presParOf" srcId="{82289C2A-DC39-C84B-AB78-4BD62645151C}" destId="{DF6F9A4F-D3ED-9B43-83CE-91AB29191980}" srcOrd="0" destOrd="0" presId="urn:microsoft.com/office/officeart/2009/layout/CirclePictureHierarchy"/>
    <dgm:cxn modelId="{19423053-C442-AD47-B0AA-146CBC6E075C}" type="presParOf" srcId="{82289C2A-DC39-C84B-AB78-4BD62645151C}" destId="{AB7465ED-DCBC-EE48-9465-E48B9EA1D42E}" srcOrd="1" destOrd="0" presId="urn:microsoft.com/office/officeart/2009/layout/CirclePictureHierarchy"/>
    <dgm:cxn modelId="{FDE8694D-46F0-4F45-874E-5917FEDC7EC1}" type="presParOf" srcId="{2C2543A5-E4C4-F641-BA08-AF3CD2E56E1B}" destId="{55114176-5841-9941-A009-50ADAF4B3191}" srcOrd="1" destOrd="0" presId="urn:microsoft.com/office/officeart/2009/layout/CirclePictureHierarchy"/>
    <dgm:cxn modelId="{8842A22A-3590-4745-9D61-FEDDE9197B02}" type="presParOf" srcId="{55114176-5841-9941-A009-50ADAF4B3191}" destId="{5DC5BC12-6B18-4341-8A90-545A1EA8D6F1}" srcOrd="0" destOrd="0" presId="urn:microsoft.com/office/officeart/2009/layout/CirclePictureHierarchy"/>
    <dgm:cxn modelId="{458C30D1-1834-BD4A-BE48-666FE91708C3}" type="presParOf" srcId="{55114176-5841-9941-A009-50ADAF4B3191}" destId="{DF3B96CD-7B09-8F44-B776-6AF559C2C70C}" srcOrd="1" destOrd="0" presId="urn:microsoft.com/office/officeart/2009/layout/CirclePictureHierarchy"/>
    <dgm:cxn modelId="{1458BF3F-2E4B-3248-AB02-E4AC910C5874}" type="presParOf" srcId="{DF3B96CD-7B09-8F44-B776-6AF559C2C70C}" destId="{9D9B5EC3-AE04-6749-9DA2-719923479DE2}" srcOrd="0" destOrd="0" presId="urn:microsoft.com/office/officeart/2009/layout/CirclePictureHierarchy"/>
    <dgm:cxn modelId="{3B4C0FB6-A7EA-094C-B234-B257BEC0F426}" type="presParOf" srcId="{9D9B5EC3-AE04-6749-9DA2-719923479DE2}" destId="{EC171ADC-9099-3B42-8A70-1279CB3A3BBD}" srcOrd="0" destOrd="0" presId="urn:microsoft.com/office/officeart/2009/layout/CirclePictureHierarchy"/>
    <dgm:cxn modelId="{7D9B959C-0F03-964F-8E46-2E80E7FE3886}" type="presParOf" srcId="{9D9B5EC3-AE04-6749-9DA2-719923479DE2}" destId="{4A56B848-75E7-7842-B92D-AB89FD5C7AD4}" srcOrd="1" destOrd="0" presId="urn:microsoft.com/office/officeart/2009/layout/CirclePictureHierarchy"/>
    <dgm:cxn modelId="{8F0302D4-B24C-EC4B-942C-E569A50DA2D6}" type="presParOf" srcId="{DF3B96CD-7B09-8F44-B776-6AF559C2C70C}" destId="{7305CB15-A892-D049-BA4C-F1204658ED88}" srcOrd="1" destOrd="0" presId="urn:microsoft.com/office/officeart/2009/layout/CirclePictureHierarchy"/>
    <dgm:cxn modelId="{219B7FEA-3EAE-704C-A67D-EC431A8B669D}" type="presParOf" srcId="{55114176-5841-9941-A009-50ADAF4B3191}" destId="{911536C5-DD0E-6448-99F9-34C83C4E73B0}" srcOrd="2" destOrd="0" presId="urn:microsoft.com/office/officeart/2009/layout/CirclePictureHierarchy"/>
    <dgm:cxn modelId="{2A7B61EF-A461-BB43-8D92-5616E3F9E2DA}" type="presParOf" srcId="{55114176-5841-9941-A009-50ADAF4B3191}" destId="{322437CD-5CDB-2444-9DB3-A3C679889C09}" srcOrd="3" destOrd="0" presId="urn:microsoft.com/office/officeart/2009/layout/CirclePictureHierarchy"/>
    <dgm:cxn modelId="{B0D0902D-959D-B74B-8307-D26DEE37487F}" type="presParOf" srcId="{322437CD-5CDB-2444-9DB3-A3C679889C09}" destId="{ED20AFE8-4DB7-144F-A3A0-217599A340D5}" srcOrd="0" destOrd="0" presId="urn:microsoft.com/office/officeart/2009/layout/CirclePictureHierarchy"/>
    <dgm:cxn modelId="{FC8E899B-66A3-F649-BC70-75DFE8B7DAFA}" type="presParOf" srcId="{ED20AFE8-4DB7-144F-A3A0-217599A340D5}" destId="{6845EA7C-F591-4E40-AD1D-CC3CBA5DD90B}" srcOrd="0" destOrd="0" presId="urn:microsoft.com/office/officeart/2009/layout/CirclePictureHierarchy"/>
    <dgm:cxn modelId="{CF5AD85B-CF3B-6B40-9BD1-C2D90699541B}" type="presParOf" srcId="{ED20AFE8-4DB7-144F-A3A0-217599A340D5}" destId="{D768E0BC-D880-9E47-99B1-16A9B216CB28}" srcOrd="1" destOrd="0" presId="urn:microsoft.com/office/officeart/2009/layout/CirclePictureHierarchy"/>
    <dgm:cxn modelId="{1AB01B2C-39D7-EA4E-9400-CD2BC7498BC3}" type="presParOf" srcId="{322437CD-5CDB-2444-9DB3-A3C679889C09}" destId="{A248C36D-8735-ED43-947D-F8B347F3FAA6}" srcOrd="1" destOrd="0" presId="urn:microsoft.com/office/officeart/2009/layout/CirclePictureHierarchy"/>
    <dgm:cxn modelId="{5ECFA7A6-CAEC-7942-A27B-61508D3CD57D}" type="presParOf" srcId="{A248C36D-8735-ED43-947D-F8B347F3FAA6}" destId="{AE01CC92-2E94-094F-9207-5C2EACC6E360}" srcOrd="0" destOrd="0" presId="urn:microsoft.com/office/officeart/2009/layout/CirclePictureHierarchy"/>
    <dgm:cxn modelId="{33304BB3-F0C0-AA43-BBF8-E08589D8E00C}" type="presParOf" srcId="{A248C36D-8735-ED43-947D-F8B347F3FAA6}" destId="{BFDEA2C6-B8DA-174C-8A19-480FB1500066}" srcOrd="1" destOrd="0" presId="urn:microsoft.com/office/officeart/2009/layout/CirclePictureHierarchy"/>
    <dgm:cxn modelId="{A4732C21-21AE-CD4E-8217-5DD0E47A28E0}" type="presParOf" srcId="{BFDEA2C6-B8DA-174C-8A19-480FB1500066}" destId="{1368A812-BF9E-1E47-B307-C383829226E3}" srcOrd="0" destOrd="0" presId="urn:microsoft.com/office/officeart/2009/layout/CirclePictureHierarchy"/>
    <dgm:cxn modelId="{E687F3B7-389D-F14E-9321-3F8A09854352}" type="presParOf" srcId="{1368A812-BF9E-1E47-B307-C383829226E3}" destId="{427076C8-6D13-3148-B43A-E946A6408C3C}" srcOrd="0" destOrd="0" presId="urn:microsoft.com/office/officeart/2009/layout/CirclePictureHierarchy"/>
    <dgm:cxn modelId="{9D325E74-A2E1-0C4B-B30E-B22DDD88F2F4}" type="presParOf" srcId="{1368A812-BF9E-1E47-B307-C383829226E3}" destId="{40ADEB30-9C40-744A-9FB6-3BA60ABD16DF}" srcOrd="1" destOrd="0" presId="urn:microsoft.com/office/officeart/2009/layout/CirclePictureHierarchy"/>
    <dgm:cxn modelId="{07E0A3D2-28C6-9C41-8D37-5061310F28FC}" type="presParOf" srcId="{BFDEA2C6-B8DA-174C-8A19-480FB1500066}" destId="{BEA95F99-0A2B-4646-9D91-E68054B8DA6F}" srcOrd="1" destOrd="0" presId="urn:microsoft.com/office/officeart/2009/layout/CirclePicture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BF60C0E-0F9C-954E-8BEC-BA0998768E40}" type="doc">
      <dgm:prSet loTypeId="urn:microsoft.com/office/officeart/2005/8/layout/lProcess2" loCatId="" qsTypeId="urn:microsoft.com/office/officeart/2005/8/quickstyle/simple1" qsCatId="simple" csTypeId="urn:microsoft.com/office/officeart/2005/8/colors/accent3_1" csCatId="accent3" phldr="1"/>
      <dgm:spPr/>
      <dgm:t>
        <a:bodyPr/>
        <a:lstStyle/>
        <a:p>
          <a:endParaRPr lang="es-ES"/>
        </a:p>
      </dgm:t>
    </dgm:pt>
    <dgm:pt modelId="{D88140FA-CB99-5449-B2FC-8D421D9D7C56}">
      <dgm:prSet phldrT="[Texto]" custT="1"/>
      <dgm:spPr/>
      <dgm:t>
        <a:bodyPr anchor="t"/>
        <a:lstStyle/>
        <a:p>
          <a:r>
            <a:rPr lang="es-ES" sz="1800" dirty="0"/>
            <a:t>clase1</a:t>
          </a:r>
        </a:p>
      </dgm:t>
    </dgm:pt>
    <dgm:pt modelId="{5B6FA730-CDD6-D241-8B67-324260A473A6}" type="parTrans" cxnId="{8503E775-0E87-6142-8E66-5E388E7ECF03}">
      <dgm:prSet/>
      <dgm:spPr/>
      <dgm:t>
        <a:bodyPr/>
        <a:lstStyle/>
        <a:p>
          <a:endParaRPr lang="es-ES"/>
        </a:p>
      </dgm:t>
    </dgm:pt>
    <dgm:pt modelId="{1556D843-0A09-6545-BC39-F3DAC8086406}" type="sibTrans" cxnId="{8503E775-0E87-6142-8E66-5E388E7ECF03}">
      <dgm:prSet/>
      <dgm:spPr/>
      <dgm:t>
        <a:bodyPr/>
        <a:lstStyle/>
        <a:p>
          <a:endParaRPr lang="es-ES"/>
        </a:p>
      </dgm:t>
    </dgm:pt>
    <dgm:pt modelId="{01D5735B-7ED2-AF46-BD9D-19D83ADA6C95}">
      <dgm:prSet phldrT="[Texto]" custT="1"/>
      <dgm:spPr/>
      <dgm:t>
        <a:bodyPr anchor="t"/>
        <a:lstStyle/>
        <a:p>
          <a:r>
            <a:rPr lang="es-ES" sz="1800" dirty="0"/>
            <a:t>clase2</a:t>
          </a:r>
        </a:p>
      </dgm:t>
    </dgm:pt>
    <dgm:pt modelId="{4DC723EC-2B04-344A-BAF7-1A5847598C51}" type="parTrans" cxnId="{F2B4FDE8-F165-0B4A-92B2-3D535C796488}">
      <dgm:prSet/>
      <dgm:spPr/>
      <dgm:t>
        <a:bodyPr/>
        <a:lstStyle/>
        <a:p>
          <a:endParaRPr lang="es-ES"/>
        </a:p>
      </dgm:t>
    </dgm:pt>
    <dgm:pt modelId="{9512663D-009F-5D41-BA22-4E8587AA65FA}" type="sibTrans" cxnId="{F2B4FDE8-F165-0B4A-92B2-3D535C796488}">
      <dgm:prSet/>
      <dgm:spPr/>
      <dgm:t>
        <a:bodyPr/>
        <a:lstStyle/>
        <a:p>
          <a:endParaRPr lang="es-ES"/>
        </a:p>
      </dgm:t>
    </dgm:pt>
    <dgm:pt modelId="{03395D17-DEF7-BC4C-B29A-AB1AD75AAA51}">
      <dgm:prSet phldrT="[Texto]" custT="1"/>
      <dgm:spPr/>
      <dgm:t>
        <a:bodyPr anchor="t"/>
        <a:lstStyle/>
        <a:p>
          <a:r>
            <a:rPr lang="es-ES" sz="1800" dirty="0"/>
            <a:t>clase3</a:t>
          </a:r>
        </a:p>
      </dgm:t>
    </dgm:pt>
    <dgm:pt modelId="{48A72121-23F3-D441-8DF8-79A82FDF35FD}" type="parTrans" cxnId="{E80F0636-0EE8-794D-80D4-91EE47522899}">
      <dgm:prSet/>
      <dgm:spPr/>
      <dgm:t>
        <a:bodyPr/>
        <a:lstStyle/>
        <a:p>
          <a:endParaRPr lang="es-ES"/>
        </a:p>
      </dgm:t>
    </dgm:pt>
    <dgm:pt modelId="{163AC072-F2E7-0C45-B1A8-CE4003342429}" type="sibTrans" cxnId="{E80F0636-0EE8-794D-80D4-91EE47522899}">
      <dgm:prSet/>
      <dgm:spPr/>
      <dgm:t>
        <a:bodyPr/>
        <a:lstStyle/>
        <a:p>
          <a:endParaRPr lang="es-ES"/>
        </a:p>
      </dgm:t>
    </dgm:pt>
    <dgm:pt modelId="{615D64A3-F00E-064F-9BDC-01FBBDDDA2DB}" type="pres">
      <dgm:prSet presAssocID="{CBF60C0E-0F9C-954E-8BEC-BA0998768E40}" presName="theList" presStyleCnt="0">
        <dgm:presLayoutVars>
          <dgm:dir/>
          <dgm:animLvl val="lvl"/>
          <dgm:resizeHandles val="exact"/>
        </dgm:presLayoutVars>
      </dgm:prSet>
      <dgm:spPr/>
    </dgm:pt>
    <dgm:pt modelId="{7C1DCE17-BF74-D04D-A910-3E10A6EB2FF8}" type="pres">
      <dgm:prSet presAssocID="{D88140FA-CB99-5449-B2FC-8D421D9D7C56}" presName="compNode" presStyleCnt="0"/>
      <dgm:spPr/>
    </dgm:pt>
    <dgm:pt modelId="{F6E56FAB-BE50-DC4C-B209-866F577DF162}" type="pres">
      <dgm:prSet presAssocID="{D88140FA-CB99-5449-B2FC-8D421D9D7C56}" presName="aNode" presStyleLbl="bgShp" presStyleIdx="0" presStyleCnt="3" custLinFactNeighborX="564" custLinFactNeighborY="3939"/>
      <dgm:spPr/>
    </dgm:pt>
    <dgm:pt modelId="{2C7518EA-C019-014C-ADDE-30C5725B039D}" type="pres">
      <dgm:prSet presAssocID="{D88140FA-CB99-5449-B2FC-8D421D9D7C56}" presName="textNode" presStyleLbl="bgShp" presStyleIdx="0" presStyleCnt="3"/>
      <dgm:spPr/>
    </dgm:pt>
    <dgm:pt modelId="{1FEEDA6A-D9BB-774E-8374-F22AD2F1C395}" type="pres">
      <dgm:prSet presAssocID="{D88140FA-CB99-5449-B2FC-8D421D9D7C56}" presName="compChildNode" presStyleCnt="0"/>
      <dgm:spPr/>
    </dgm:pt>
    <dgm:pt modelId="{253E7D57-BE40-A243-89A4-891758F32DE6}" type="pres">
      <dgm:prSet presAssocID="{D88140FA-CB99-5449-B2FC-8D421D9D7C56}" presName="theInnerList" presStyleCnt="0"/>
      <dgm:spPr/>
    </dgm:pt>
    <dgm:pt modelId="{FDFBA84F-4B46-7844-9902-A0EDEB95D555}" type="pres">
      <dgm:prSet presAssocID="{D88140FA-CB99-5449-B2FC-8D421D9D7C56}" presName="aSpace" presStyleCnt="0"/>
      <dgm:spPr/>
    </dgm:pt>
    <dgm:pt modelId="{2558B9F7-A9D9-0840-BA8D-DDFD410AD963}" type="pres">
      <dgm:prSet presAssocID="{01D5735B-7ED2-AF46-BD9D-19D83ADA6C95}" presName="compNode" presStyleCnt="0"/>
      <dgm:spPr/>
    </dgm:pt>
    <dgm:pt modelId="{2530C426-6C13-E24E-B67B-8285AE475E2A}" type="pres">
      <dgm:prSet presAssocID="{01D5735B-7ED2-AF46-BD9D-19D83ADA6C95}" presName="aNode" presStyleLbl="bgShp" presStyleIdx="1" presStyleCnt="3"/>
      <dgm:spPr/>
    </dgm:pt>
    <dgm:pt modelId="{D76E9641-F6F2-694C-85A2-BD7670EEE544}" type="pres">
      <dgm:prSet presAssocID="{01D5735B-7ED2-AF46-BD9D-19D83ADA6C95}" presName="textNode" presStyleLbl="bgShp" presStyleIdx="1" presStyleCnt="3"/>
      <dgm:spPr/>
    </dgm:pt>
    <dgm:pt modelId="{2B1E7E98-C318-714C-AFC5-C7EEB06F1599}" type="pres">
      <dgm:prSet presAssocID="{01D5735B-7ED2-AF46-BD9D-19D83ADA6C95}" presName="compChildNode" presStyleCnt="0"/>
      <dgm:spPr/>
    </dgm:pt>
    <dgm:pt modelId="{B0BA3F29-C123-2E4D-AA0E-E2AD971446C8}" type="pres">
      <dgm:prSet presAssocID="{01D5735B-7ED2-AF46-BD9D-19D83ADA6C95}" presName="theInnerList" presStyleCnt="0"/>
      <dgm:spPr/>
    </dgm:pt>
    <dgm:pt modelId="{C12B48F8-0080-0F4F-B541-A45B90AB45C0}" type="pres">
      <dgm:prSet presAssocID="{01D5735B-7ED2-AF46-BD9D-19D83ADA6C95}" presName="aSpace" presStyleCnt="0"/>
      <dgm:spPr/>
    </dgm:pt>
    <dgm:pt modelId="{A6BA36FA-6F37-BC48-BC50-2A5A14AE5A1C}" type="pres">
      <dgm:prSet presAssocID="{03395D17-DEF7-BC4C-B29A-AB1AD75AAA51}" presName="compNode" presStyleCnt="0"/>
      <dgm:spPr/>
    </dgm:pt>
    <dgm:pt modelId="{C88C4BFA-ECFF-514F-9AB0-A4BB53FAC81B}" type="pres">
      <dgm:prSet presAssocID="{03395D17-DEF7-BC4C-B29A-AB1AD75AAA51}" presName="aNode" presStyleLbl="bgShp" presStyleIdx="2" presStyleCnt="3"/>
      <dgm:spPr/>
    </dgm:pt>
    <dgm:pt modelId="{A7B5B7A7-F7B1-894C-8293-CC00D44A009E}" type="pres">
      <dgm:prSet presAssocID="{03395D17-DEF7-BC4C-B29A-AB1AD75AAA51}" presName="textNode" presStyleLbl="bgShp" presStyleIdx="2" presStyleCnt="3"/>
      <dgm:spPr/>
    </dgm:pt>
    <dgm:pt modelId="{DC2CEDB6-41DE-C24A-9D07-E3319E541D1B}" type="pres">
      <dgm:prSet presAssocID="{03395D17-DEF7-BC4C-B29A-AB1AD75AAA51}" presName="compChildNode" presStyleCnt="0"/>
      <dgm:spPr/>
    </dgm:pt>
    <dgm:pt modelId="{20F207D6-C9EA-D84D-9BE7-9CB426321AD6}" type="pres">
      <dgm:prSet presAssocID="{03395D17-DEF7-BC4C-B29A-AB1AD75AAA51}" presName="theInnerList" presStyleCnt="0"/>
      <dgm:spPr/>
    </dgm:pt>
  </dgm:ptLst>
  <dgm:cxnLst>
    <dgm:cxn modelId="{C2840B00-7681-C542-A7AE-01E417E171B2}" type="presOf" srcId="{03395D17-DEF7-BC4C-B29A-AB1AD75AAA51}" destId="{C88C4BFA-ECFF-514F-9AB0-A4BB53FAC81B}" srcOrd="0" destOrd="0" presId="urn:microsoft.com/office/officeart/2005/8/layout/lProcess2"/>
    <dgm:cxn modelId="{5ABA9423-E380-DD43-8BED-FB1E5302FB77}" type="presOf" srcId="{03395D17-DEF7-BC4C-B29A-AB1AD75AAA51}" destId="{A7B5B7A7-F7B1-894C-8293-CC00D44A009E}" srcOrd="1" destOrd="0" presId="urn:microsoft.com/office/officeart/2005/8/layout/lProcess2"/>
    <dgm:cxn modelId="{D99BF035-C5EA-3847-B6DD-F112B8D73947}" type="presOf" srcId="{D88140FA-CB99-5449-B2FC-8D421D9D7C56}" destId="{2C7518EA-C019-014C-ADDE-30C5725B039D}" srcOrd="1" destOrd="0" presId="urn:microsoft.com/office/officeart/2005/8/layout/lProcess2"/>
    <dgm:cxn modelId="{E80F0636-0EE8-794D-80D4-91EE47522899}" srcId="{CBF60C0E-0F9C-954E-8BEC-BA0998768E40}" destId="{03395D17-DEF7-BC4C-B29A-AB1AD75AAA51}" srcOrd="2" destOrd="0" parTransId="{48A72121-23F3-D441-8DF8-79A82FDF35FD}" sibTransId="{163AC072-F2E7-0C45-B1A8-CE4003342429}"/>
    <dgm:cxn modelId="{A83C7747-FFE1-9949-B140-44413870717A}" type="presOf" srcId="{01D5735B-7ED2-AF46-BD9D-19D83ADA6C95}" destId="{2530C426-6C13-E24E-B67B-8285AE475E2A}" srcOrd="0" destOrd="0" presId="urn:microsoft.com/office/officeart/2005/8/layout/lProcess2"/>
    <dgm:cxn modelId="{8503E775-0E87-6142-8E66-5E388E7ECF03}" srcId="{CBF60C0E-0F9C-954E-8BEC-BA0998768E40}" destId="{D88140FA-CB99-5449-B2FC-8D421D9D7C56}" srcOrd="0" destOrd="0" parTransId="{5B6FA730-CDD6-D241-8B67-324260A473A6}" sibTransId="{1556D843-0A09-6545-BC39-F3DAC8086406}"/>
    <dgm:cxn modelId="{D44FEB95-305F-814D-B80E-8CECCDB84169}" type="presOf" srcId="{01D5735B-7ED2-AF46-BD9D-19D83ADA6C95}" destId="{D76E9641-F6F2-694C-85A2-BD7670EEE544}" srcOrd="1" destOrd="0" presId="urn:microsoft.com/office/officeart/2005/8/layout/lProcess2"/>
    <dgm:cxn modelId="{521AF699-173B-6645-B4C9-40DD26D7CF9D}" type="presOf" srcId="{D88140FA-CB99-5449-B2FC-8D421D9D7C56}" destId="{F6E56FAB-BE50-DC4C-B209-866F577DF162}" srcOrd="0" destOrd="0" presId="urn:microsoft.com/office/officeart/2005/8/layout/lProcess2"/>
    <dgm:cxn modelId="{F2B4FDE8-F165-0B4A-92B2-3D535C796488}" srcId="{CBF60C0E-0F9C-954E-8BEC-BA0998768E40}" destId="{01D5735B-7ED2-AF46-BD9D-19D83ADA6C95}" srcOrd="1" destOrd="0" parTransId="{4DC723EC-2B04-344A-BAF7-1A5847598C51}" sibTransId="{9512663D-009F-5D41-BA22-4E8587AA65FA}"/>
    <dgm:cxn modelId="{27E0EAFC-8609-3644-A071-7D645EED34E9}" type="presOf" srcId="{CBF60C0E-0F9C-954E-8BEC-BA0998768E40}" destId="{615D64A3-F00E-064F-9BDC-01FBBDDDA2DB}" srcOrd="0" destOrd="0" presId="urn:microsoft.com/office/officeart/2005/8/layout/lProcess2"/>
    <dgm:cxn modelId="{9C9E12FB-74F5-0D41-967A-444BDD3A02CC}" type="presParOf" srcId="{615D64A3-F00E-064F-9BDC-01FBBDDDA2DB}" destId="{7C1DCE17-BF74-D04D-A910-3E10A6EB2FF8}" srcOrd="0" destOrd="0" presId="urn:microsoft.com/office/officeart/2005/8/layout/lProcess2"/>
    <dgm:cxn modelId="{CCE28696-C120-FF41-AD99-EA0F6519B67A}" type="presParOf" srcId="{7C1DCE17-BF74-D04D-A910-3E10A6EB2FF8}" destId="{F6E56FAB-BE50-DC4C-B209-866F577DF162}" srcOrd="0" destOrd="0" presId="urn:microsoft.com/office/officeart/2005/8/layout/lProcess2"/>
    <dgm:cxn modelId="{BE5AF42C-A7F0-1848-B359-7A31725BA99C}" type="presParOf" srcId="{7C1DCE17-BF74-D04D-A910-3E10A6EB2FF8}" destId="{2C7518EA-C019-014C-ADDE-30C5725B039D}" srcOrd="1" destOrd="0" presId="urn:microsoft.com/office/officeart/2005/8/layout/lProcess2"/>
    <dgm:cxn modelId="{482F0831-77F8-4445-AD13-026EF626E0E5}" type="presParOf" srcId="{7C1DCE17-BF74-D04D-A910-3E10A6EB2FF8}" destId="{1FEEDA6A-D9BB-774E-8374-F22AD2F1C395}" srcOrd="2" destOrd="0" presId="urn:microsoft.com/office/officeart/2005/8/layout/lProcess2"/>
    <dgm:cxn modelId="{A4B4112F-B472-314F-857C-5B0CC5514FAE}" type="presParOf" srcId="{1FEEDA6A-D9BB-774E-8374-F22AD2F1C395}" destId="{253E7D57-BE40-A243-89A4-891758F32DE6}" srcOrd="0" destOrd="0" presId="urn:microsoft.com/office/officeart/2005/8/layout/lProcess2"/>
    <dgm:cxn modelId="{227B0367-4B5E-D64F-93FF-C1A1D558103E}" type="presParOf" srcId="{615D64A3-F00E-064F-9BDC-01FBBDDDA2DB}" destId="{FDFBA84F-4B46-7844-9902-A0EDEB95D555}" srcOrd="1" destOrd="0" presId="urn:microsoft.com/office/officeart/2005/8/layout/lProcess2"/>
    <dgm:cxn modelId="{40475440-DC4E-1D45-BFE9-36C7870325E6}" type="presParOf" srcId="{615D64A3-F00E-064F-9BDC-01FBBDDDA2DB}" destId="{2558B9F7-A9D9-0840-BA8D-DDFD410AD963}" srcOrd="2" destOrd="0" presId="urn:microsoft.com/office/officeart/2005/8/layout/lProcess2"/>
    <dgm:cxn modelId="{522638AC-83DA-874F-A86E-A28350D99E08}" type="presParOf" srcId="{2558B9F7-A9D9-0840-BA8D-DDFD410AD963}" destId="{2530C426-6C13-E24E-B67B-8285AE475E2A}" srcOrd="0" destOrd="0" presId="urn:microsoft.com/office/officeart/2005/8/layout/lProcess2"/>
    <dgm:cxn modelId="{6520FEC9-49B1-5443-81AD-AE3574B027FD}" type="presParOf" srcId="{2558B9F7-A9D9-0840-BA8D-DDFD410AD963}" destId="{D76E9641-F6F2-694C-85A2-BD7670EEE544}" srcOrd="1" destOrd="0" presId="urn:microsoft.com/office/officeart/2005/8/layout/lProcess2"/>
    <dgm:cxn modelId="{193F9DBC-EACD-C848-8907-8F82351D2198}" type="presParOf" srcId="{2558B9F7-A9D9-0840-BA8D-DDFD410AD963}" destId="{2B1E7E98-C318-714C-AFC5-C7EEB06F1599}" srcOrd="2" destOrd="0" presId="urn:microsoft.com/office/officeart/2005/8/layout/lProcess2"/>
    <dgm:cxn modelId="{452BADAC-0586-DB46-8421-1EBD2CF59E40}" type="presParOf" srcId="{2B1E7E98-C318-714C-AFC5-C7EEB06F1599}" destId="{B0BA3F29-C123-2E4D-AA0E-E2AD971446C8}" srcOrd="0" destOrd="0" presId="urn:microsoft.com/office/officeart/2005/8/layout/lProcess2"/>
    <dgm:cxn modelId="{0E688E2B-3AD4-1A4C-960C-E7AB44EC2854}" type="presParOf" srcId="{615D64A3-F00E-064F-9BDC-01FBBDDDA2DB}" destId="{C12B48F8-0080-0F4F-B541-A45B90AB45C0}" srcOrd="3" destOrd="0" presId="urn:microsoft.com/office/officeart/2005/8/layout/lProcess2"/>
    <dgm:cxn modelId="{6C37D18B-3928-6D4F-A7DA-211738D49774}" type="presParOf" srcId="{615D64A3-F00E-064F-9BDC-01FBBDDDA2DB}" destId="{A6BA36FA-6F37-BC48-BC50-2A5A14AE5A1C}" srcOrd="4" destOrd="0" presId="urn:microsoft.com/office/officeart/2005/8/layout/lProcess2"/>
    <dgm:cxn modelId="{A1B5C67E-37B1-9A4F-829B-E898CC2D8F30}" type="presParOf" srcId="{A6BA36FA-6F37-BC48-BC50-2A5A14AE5A1C}" destId="{C88C4BFA-ECFF-514F-9AB0-A4BB53FAC81B}" srcOrd="0" destOrd="0" presId="urn:microsoft.com/office/officeart/2005/8/layout/lProcess2"/>
    <dgm:cxn modelId="{F6318B4E-A36C-C042-BDE0-868AAD8E126B}" type="presParOf" srcId="{A6BA36FA-6F37-BC48-BC50-2A5A14AE5A1C}" destId="{A7B5B7A7-F7B1-894C-8293-CC00D44A009E}" srcOrd="1" destOrd="0" presId="urn:microsoft.com/office/officeart/2005/8/layout/lProcess2"/>
    <dgm:cxn modelId="{C91713A7-54F7-B04E-9796-4F185906AFAB}" type="presParOf" srcId="{A6BA36FA-6F37-BC48-BC50-2A5A14AE5A1C}" destId="{DC2CEDB6-41DE-C24A-9D07-E3319E541D1B}" srcOrd="2" destOrd="0" presId="urn:microsoft.com/office/officeart/2005/8/layout/lProcess2"/>
    <dgm:cxn modelId="{2904E608-868F-D744-915E-F2FE79107AC3}" type="presParOf" srcId="{DC2CEDB6-41DE-C24A-9D07-E3319E541D1B}" destId="{20F207D6-C9EA-D84D-9BE7-9CB426321AD6}" srcOrd="0" destOrd="0" presId="urn:microsoft.com/office/officeart/2005/8/layout/lProcess2"/>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5BA80F6-CF8B-B24E-8902-93170EE53485}" type="doc">
      <dgm:prSet loTypeId="urn:microsoft.com/office/officeart/2008/layout/HorizontalMultiLevelHierarchy" loCatId="" qsTypeId="urn:microsoft.com/office/officeart/2005/8/quickstyle/simple1" qsCatId="simple" csTypeId="urn:microsoft.com/office/officeart/2005/8/colors/accent0_1" csCatId="mainScheme" phldr="1"/>
      <dgm:spPr/>
      <dgm:t>
        <a:bodyPr/>
        <a:lstStyle/>
        <a:p>
          <a:endParaRPr lang="es-ES"/>
        </a:p>
      </dgm:t>
    </dgm:pt>
    <dgm:pt modelId="{A0BABA92-CDF4-B447-9162-945E766A3D4C}">
      <dgm:prSet phldrT="[Texto]"/>
      <dgm:spPr/>
      <dgm:t>
        <a:bodyPr/>
        <a:lstStyle/>
        <a:p>
          <a:r>
            <a:rPr lang="es-ES" dirty="0"/>
            <a:t>Población 15 años +</a:t>
          </a:r>
        </a:p>
      </dgm:t>
    </dgm:pt>
    <dgm:pt modelId="{127AB061-F6BA-5D45-BD24-3CF30A81EC43}" type="parTrans" cxnId="{A2623D0B-BC96-5043-9E34-CFE701A6CDB3}">
      <dgm:prSet/>
      <dgm:spPr/>
      <dgm:t>
        <a:bodyPr/>
        <a:lstStyle/>
        <a:p>
          <a:endParaRPr lang="es-ES"/>
        </a:p>
      </dgm:t>
    </dgm:pt>
    <dgm:pt modelId="{CADCF252-970D-B74C-8F0C-B0713EDE7E68}" type="sibTrans" cxnId="{A2623D0B-BC96-5043-9E34-CFE701A6CDB3}">
      <dgm:prSet/>
      <dgm:spPr/>
      <dgm:t>
        <a:bodyPr/>
        <a:lstStyle/>
        <a:p>
          <a:endParaRPr lang="es-ES"/>
        </a:p>
      </dgm:t>
    </dgm:pt>
    <dgm:pt modelId="{808E7225-C1CC-0C42-9696-B7F62F1557DA}">
      <dgm:prSet phldrT="[Texto]"/>
      <dgm:spPr/>
      <dgm:t>
        <a:bodyPr/>
        <a:lstStyle/>
        <a:p>
          <a:r>
            <a:rPr lang="es-ES" dirty="0"/>
            <a:t>Población económicamente activa</a:t>
          </a:r>
        </a:p>
      </dgm:t>
    </dgm:pt>
    <dgm:pt modelId="{D6ABF163-0F54-DD4B-8A85-F5A379FCFA1C}" type="parTrans" cxnId="{1FB75570-B61A-0E40-9B2F-8E62A336A4F5}">
      <dgm:prSet/>
      <dgm:spPr/>
      <dgm:t>
        <a:bodyPr/>
        <a:lstStyle/>
        <a:p>
          <a:endParaRPr lang="es-ES"/>
        </a:p>
      </dgm:t>
    </dgm:pt>
    <dgm:pt modelId="{1E8DC58A-217F-204F-B6E3-5E0AE0E1D548}" type="sibTrans" cxnId="{1FB75570-B61A-0E40-9B2F-8E62A336A4F5}">
      <dgm:prSet/>
      <dgm:spPr/>
      <dgm:t>
        <a:bodyPr/>
        <a:lstStyle/>
        <a:p>
          <a:endParaRPr lang="es-ES"/>
        </a:p>
      </dgm:t>
    </dgm:pt>
    <dgm:pt modelId="{307F0063-3C80-DF44-A4CB-4BAD0AEF34F8}">
      <dgm:prSet phldrT="[Texto]"/>
      <dgm:spPr/>
      <dgm:t>
        <a:bodyPr/>
        <a:lstStyle/>
        <a:p>
          <a:r>
            <a:rPr lang="es-ES" dirty="0"/>
            <a:t>Población ocupada</a:t>
          </a:r>
        </a:p>
      </dgm:t>
    </dgm:pt>
    <dgm:pt modelId="{E02B3895-7CB8-2C4A-9F2F-F5798E6033FD}" type="parTrans" cxnId="{9121CD5D-8B78-A94D-8DC8-0C801694D6CD}">
      <dgm:prSet/>
      <dgm:spPr/>
      <dgm:t>
        <a:bodyPr/>
        <a:lstStyle/>
        <a:p>
          <a:endParaRPr lang="es-ES"/>
        </a:p>
      </dgm:t>
    </dgm:pt>
    <dgm:pt modelId="{15E3FDA5-1BC6-0847-BC22-F976E3AD4A24}" type="sibTrans" cxnId="{9121CD5D-8B78-A94D-8DC8-0C801694D6CD}">
      <dgm:prSet/>
      <dgm:spPr/>
      <dgm:t>
        <a:bodyPr/>
        <a:lstStyle/>
        <a:p>
          <a:endParaRPr lang="es-ES"/>
        </a:p>
      </dgm:t>
    </dgm:pt>
    <dgm:pt modelId="{2C14D722-54D2-B747-AE23-91D274818FED}">
      <dgm:prSet phldrT="[Texto]"/>
      <dgm:spPr/>
      <dgm:t>
        <a:bodyPr/>
        <a:lstStyle/>
        <a:p>
          <a:r>
            <a:rPr lang="es-ES" dirty="0"/>
            <a:t>Población desocupada</a:t>
          </a:r>
        </a:p>
      </dgm:t>
    </dgm:pt>
    <dgm:pt modelId="{8984E081-2234-264F-968E-69A3C9178362}" type="parTrans" cxnId="{8A20B9C2-8CAE-2842-A8F1-B64A093499BC}">
      <dgm:prSet/>
      <dgm:spPr/>
      <dgm:t>
        <a:bodyPr/>
        <a:lstStyle/>
        <a:p>
          <a:endParaRPr lang="es-ES"/>
        </a:p>
      </dgm:t>
    </dgm:pt>
    <dgm:pt modelId="{811B6C19-6090-904C-80E4-F32E1F5A5AEB}" type="sibTrans" cxnId="{8A20B9C2-8CAE-2842-A8F1-B64A093499BC}">
      <dgm:prSet/>
      <dgm:spPr/>
      <dgm:t>
        <a:bodyPr/>
        <a:lstStyle/>
        <a:p>
          <a:endParaRPr lang="es-ES"/>
        </a:p>
      </dgm:t>
    </dgm:pt>
    <dgm:pt modelId="{1100C21A-F500-624D-9DC0-77A3BB50FB46}">
      <dgm:prSet phldrT="[Texto]"/>
      <dgm:spPr/>
      <dgm:t>
        <a:bodyPr/>
        <a:lstStyle/>
        <a:p>
          <a:r>
            <a:rPr lang="es-ES" dirty="0"/>
            <a:t>Población económicamente inactiva</a:t>
          </a:r>
        </a:p>
      </dgm:t>
    </dgm:pt>
    <dgm:pt modelId="{88FA20CF-FCD0-9C4B-B7B9-F7528B752A6A}" type="parTrans" cxnId="{5D02FD14-8C7D-D942-A5A4-7AC8F9E6CDE3}">
      <dgm:prSet/>
      <dgm:spPr/>
      <dgm:t>
        <a:bodyPr/>
        <a:lstStyle/>
        <a:p>
          <a:endParaRPr lang="es-ES"/>
        </a:p>
      </dgm:t>
    </dgm:pt>
    <dgm:pt modelId="{EFC01C44-C697-F642-B293-9FB3BA485A61}" type="sibTrans" cxnId="{5D02FD14-8C7D-D942-A5A4-7AC8F9E6CDE3}">
      <dgm:prSet/>
      <dgm:spPr/>
      <dgm:t>
        <a:bodyPr/>
        <a:lstStyle/>
        <a:p>
          <a:endParaRPr lang="es-ES"/>
        </a:p>
      </dgm:t>
    </dgm:pt>
    <dgm:pt modelId="{98DEDE8E-DBC1-2746-808E-066297F08D8C}">
      <dgm:prSet phldrT="[Texto]"/>
      <dgm:spPr/>
      <dgm:t>
        <a:bodyPr/>
        <a:lstStyle/>
        <a:p>
          <a:r>
            <a:rPr lang="es-ES" dirty="0"/>
            <a:t>Población disponible</a:t>
          </a:r>
        </a:p>
      </dgm:t>
    </dgm:pt>
    <dgm:pt modelId="{D255DA22-DEBB-A146-9AB1-412EEC903144}" type="parTrans" cxnId="{2191FE27-1CFF-F84B-B01C-8F929573E610}">
      <dgm:prSet/>
      <dgm:spPr/>
      <dgm:t>
        <a:bodyPr/>
        <a:lstStyle/>
        <a:p>
          <a:endParaRPr lang="es-ES"/>
        </a:p>
      </dgm:t>
    </dgm:pt>
    <dgm:pt modelId="{E126026D-3AE4-5242-890F-E8047A9F508E}" type="sibTrans" cxnId="{2191FE27-1CFF-F84B-B01C-8F929573E610}">
      <dgm:prSet/>
      <dgm:spPr/>
      <dgm:t>
        <a:bodyPr/>
        <a:lstStyle/>
        <a:p>
          <a:endParaRPr lang="es-ES"/>
        </a:p>
      </dgm:t>
    </dgm:pt>
    <dgm:pt modelId="{93AFF068-06FE-7649-9318-559487BBF1FC}">
      <dgm:prSet phldrT="[Texto]"/>
      <dgm:spPr/>
      <dgm:t>
        <a:bodyPr/>
        <a:lstStyle/>
        <a:p>
          <a:r>
            <a:rPr lang="es-ES" dirty="0"/>
            <a:t>Población no disponible</a:t>
          </a:r>
        </a:p>
      </dgm:t>
    </dgm:pt>
    <dgm:pt modelId="{F3AD94D2-61B0-F24B-8E2E-8BEF101BE71F}" type="parTrans" cxnId="{3C4FB8F3-B608-154D-B718-9651A9B08DB2}">
      <dgm:prSet/>
      <dgm:spPr/>
      <dgm:t>
        <a:bodyPr/>
        <a:lstStyle/>
        <a:p>
          <a:endParaRPr lang="es-ES"/>
        </a:p>
      </dgm:t>
    </dgm:pt>
    <dgm:pt modelId="{B011DA84-7428-3D4B-BF6C-4DF9F67F78E9}" type="sibTrans" cxnId="{3C4FB8F3-B608-154D-B718-9651A9B08DB2}">
      <dgm:prSet/>
      <dgm:spPr/>
      <dgm:t>
        <a:bodyPr/>
        <a:lstStyle/>
        <a:p>
          <a:endParaRPr lang="es-ES"/>
        </a:p>
      </dgm:t>
    </dgm:pt>
    <dgm:pt modelId="{9EE29ECF-BA7D-2144-942E-5E276C3D4DFA}">
      <dgm:prSet phldrT="[Texto]"/>
      <dgm:spPr/>
      <dgm:t>
        <a:bodyPr/>
        <a:lstStyle/>
        <a:p>
          <a:r>
            <a:rPr lang="es-ES" dirty="0"/>
            <a:t>"plenos"</a:t>
          </a:r>
        </a:p>
      </dgm:t>
    </dgm:pt>
    <dgm:pt modelId="{11B272B3-8FA6-C140-A9ED-180B31F9B73F}" type="parTrans" cxnId="{ADCD5E1A-2BA6-944B-96E3-9E778BC85740}">
      <dgm:prSet/>
      <dgm:spPr/>
      <dgm:t>
        <a:bodyPr/>
        <a:lstStyle/>
        <a:p>
          <a:endParaRPr lang="es-ES"/>
        </a:p>
      </dgm:t>
    </dgm:pt>
    <dgm:pt modelId="{13972B6D-51E6-B54A-BD40-DC0CD244B710}" type="sibTrans" cxnId="{ADCD5E1A-2BA6-944B-96E3-9E778BC85740}">
      <dgm:prSet/>
      <dgm:spPr/>
      <dgm:t>
        <a:bodyPr/>
        <a:lstStyle/>
        <a:p>
          <a:endParaRPr lang="es-ES"/>
        </a:p>
      </dgm:t>
    </dgm:pt>
    <dgm:pt modelId="{4982B23B-7EE5-0141-9BC3-8A29464AB2A2}">
      <dgm:prSet phldrT="[Texto]"/>
      <dgm:spPr/>
      <dgm:t>
        <a:bodyPr/>
        <a:lstStyle/>
        <a:p>
          <a:r>
            <a:rPr lang="es-ES" dirty="0"/>
            <a:t>sin pago</a:t>
          </a:r>
        </a:p>
      </dgm:t>
    </dgm:pt>
    <dgm:pt modelId="{8DE6541A-E5F6-DA4A-BCFE-58E9450F08F7}" type="parTrans" cxnId="{BD92891F-A866-174F-941F-F09BAF50A3CC}">
      <dgm:prSet/>
      <dgm:spPr/>
      <dgm:t>
        <a:bodyPr/>
        <a:lstStyle/>
        <a:p>
          <a:endParaRPr lang="es-ES"/>
        </a:p>
      </dgm:t>
    </dgm:pt>
    <dgm:pt modelId="{2B86FBAD-078B-D342-80D8-0AB5588210A3}" type="sibTrans" cxnId="{BD92891F-A866-174F-941F-F09BAF50A3CC}">
      <dgm:prSet/>
      <dgm:spPr/>
      <dgm:t>
        <a:bodyPr/>
        <a:lstStyle/>
        <a:p>
          <a:endParaRPr lang="es-ES"/>
        </a:p>
      </dgm:t>
    </dgm:pt>
    <dgm:pt modelId="{ADAB50AC-01AD-6246-8C63-AF8768C85DA1}">
      <dgm:prSet phldrT="[Texto]"/>
      <dgm:spPr/>
      <dgm:t>
        <a:bodyPr/>
        <a:lstStyle/>
        <a:p>
          <a:r>
            <a:rPr lang="es-ES" dirty="0"/>
            <a:t>con nexo laboral</a:t>
          </a:r>
        </a:p>
      </dgm:t>
    </dgm:pt>
    <dgm:pt modelId="{4BD1AFA8-DCAD-9340-A62E-8A2E2F637747}" type="parTrans" cxnId="{46CCDF1B-AA15-6B40-9BDD-FA3A44F9948A}">
      <dgm:prSet/>
      <dgm:spPr/>
      <dgm:t>
        <a:bodyPr/>
        <a:lstStyle/>
        <a:p>
          <a:endParaRPr lang="es-ES"/>
        </a:p>
      </dgm:t>
    </dgm:pt>
    <dgm:pt modelId="{CC595117-D030-E843-BD56-49405AEE657F}" type="sibTrans" cxnId="{46CCDF1B-AA15-6B40-9BDD-FA3A44F9948A}">
      <dgm:prSet/>
      <dgm:spPr/>
      <dgm:t>
        <a:bodyPr/>
        <a:lstStyle/>
        <a:p>
          <a:endParaRPr lang="es-ES"/>
        </a:p>
      </dgm:t>
    </dgm:pt>
    <dgm:pt modelId="{6F64F52B-7980-E84D-BEC3-A61D83A39EAA}">
      <dgm:prSet phldrT="[Texto]"/>
      <dgm:spPr/>
      <dgm:t>
        <a:bodyPr/>
        <a:lstStyle/>
        <a:p>
          <a:r>
            <a:rPr lang="es-ES" dirty="0"/>
            <a:t>con retorno asegurado</a:t>
          </a:r>
        </a:p>
      </dgm:t>
    </dgm:pt>
    <dgm:pt modelId="{64D3CA70-CB3C-D145-8723-B0EEA84E68FD}" type="parTrans" cxnId="{4473D79D-46E4-B642-9608-0CACA850667A}">
      <dgm:prSet/>
      <dgm:spPr/>
      <dgm:t>
        <a:bodyPr/>
        <a:lstStyle/>
        <a:p>
          <a:endParaRPr lang="es-ES"/>
        </a:p>
      </dgm:t>
    </dgm:pt>
    <dgm:pt modelId="{D3D79871-032E-7249-BECD-28E7BA07D03F}" type="sibTrans" cxnId="{4473D79D-46E4-B642-9608-0CACA850667A}">
      <dgm:prSet/>
      <dgm:spPr/>
      <dgm:t>
        <a:bodyPr/>
        <a:lstStyle/>
        <a:p>
          <a:endParaRPr lang="es-ES"/>
        </a:p>
      </dgm:t>
    </dgm:pt>
    <dgm:pt modelId="{5DA1CD8B-E4BD-0E40-946E-31D2BC3A1904}">
      <dgm:prSet phldrT="[Texto]"/>
      <dgm:spPr/>
      <dgm:t>
        <a:bodyPr/>
        <a:lstStyle/>
        <a:p>
          <a:r>
            <a:rPr lang="es-ES" dirty="0"/>
            <a:t>iniciadores</a:t>
          </a:r>
        </a:p>
      </dgm:t>
    </dgm:pt>
    <dgm:pt modelId="{74D95AF7-0DAE-9A4E-B219-4D55185B72F3}" type="parTrans" cxnId="{16D057DD-1A65-9848-8C73-B1004DA5C5F7}">
      <dgm:prSet/>
      <dgm:spPr/>
      <dgm:t>
        <a:bodyPr/>
        <a:lstStyle/>
        <a:p>
          <a:endParaRPr lang="es-ES"/>
        </a:p>
      </dgm:t>
    </dgm:pt>
    <dgm:pt modelId="{9A1422A0-F54E-8141-B1A9-96F07EF0A46E}" type="sibTrans" cxnId="{16D057DD-1A65-9848-8C73-B1004DA5C5F7}">
      <dgm:prSet/>
      <dgm:spPr/>
      <dgm:t>
        <a:bodyPr/>
        <a:lstStyle/>
        <a:p>
          <a:endParaRPr lang="es-ES"/>
        </a:p>
      </dgm:t>
    </dgm:pt>
    <dgm:pt modelId="{132B77E5-81B3-B442-BAE3-88A14A80D7A7}">
      <dgm:prSet phldrT="[Texto]"/>
      <dgm:spPr/>
      <dgm:t>
        <a:bodyPr/>
        <a:lstStyle/>
        <a:p>
          <a:r>
            <a:rPr lang="es-ES" dirty="0"/>
            <a:t>con búsqueda</a:t>
          </a:r>
        </a:p>
      </dgm:t>
    </dgm:pt>
    <dgm:pt modelId="{F5D08898-724F-0441-B077-EA975021469F}" type="parTrans" cxnId="{C18873EB-C6A1-6C4F-B5DE-D1F2CE421117}">
      <dgm:prSet/>
      <dgm:spPr/>
      <dgm:t>
        <a:bodyPr/>
        <a:lstStyle/>
        <a:p>
          <a:endParaRPr lang="es-ES"/>
        </a:p>
      </dgm:t>
    </dgm:pt>
    <dgm:pt modelId="{C15A4702-B931-8A40-B90C-80EC47E8FE08}" type="sibTrans" cxnId="{C18873EB-C6A1-6C4F-B5DE-D1F2CE421117}">
      <dgm:prSet/>
      <dgm:spPr/>
      <dgm:t>
        <a:bodyPr/>
        <a:lstStyle/>
        <a:p>
          <a:endParaRPr lang="es-ES"/>
        </a:p>
      </dgm:t>
    </dgm:pt>
    <dgm:pt modelId="{447BE39C-6582-B94E-B9D2-4918AC95EC17}">
      <dgm:prSet phldrT="[Texto]"/>
      <dgm:spPr/>
      <dgm:t>
        <a:bodyPr/>
        <a:lstStyle/>
        <a:p>
          <a:r>
            <a:rPr lang="es-ES" dirty="0"/>
            <a:t>ausentes sin ingreso y sin nexo laboral</a:t>
          </a:r>
        </a:p>
      </dgm:t>
    </dgm:pt>
    <dgm:pt modelId="{314DE6C0-6B36-1E45-8718-EB462EB908A8}" type="parTrans" cxnId="{2D700631-12D5-974E-91DE-C0D4A0CE0C8A}">
      <dgm:prSet/>
      <dgm:spPr/>
      <dgm:t>
        <a:bodyPr/>
        <a:lstStyle/>
        <a:p>
          <a:endParaRPr lang="es-ES"/>
        </a:p>
      </dgm:t>
    </dgm:pt>
    <dgm:pt modelId="{657EF71C-84A9-FD42-9FF7-E46B0AB93F28}" type="sibTrans" cxnId="{2D700631-12D5-974E-91DE-C0D4A0CE0C8A}">
      <dgm:prSet/>
      <dgm:spPr/>
      <dgm:t>
        <a:bodyPr/>
        <a:lstStyle/>
        <a:p>
          <a:endParaRPr lang="es-ES"/>
        </a:p>
      </dgm:t>
    </dgm:pt>
    <dgm:pt modelId="{45E1115D-EDD3-AB4D-A335-5377B2E21ACF}" type="pres">
      <dgm:prSet presAssocID="{55BA80F6-CF8B-B24E-8902-93170EE53485}" presName="Name0" presStyleCnt="0">
        <dgm:presLayoutVars>
          <dgm:chPref val="1"/>
          <dgm:dir/>
          <dgm:animOne val="branch"/>
          <dgm:animLvl val="lvl"/>
          <dgm:resizeHandles val="exact"/>
        </dgm:presLayoutVars>
      </dgm:prSet>
      <dgm:spPr/>
    </dgm:pt>
    <dgm:pt modelId="{EA9D81EB-07C9-6343-9E8E-59229577D46F}" type="pres">
      <dgm:prSet presAssocID="{A0BABA92-CDF4-B447-9162-945E766A3D4C}" presName="root1" presStyleCnt="0"/>
      <dgm:spPr/>
    </dgm:pt>
    <dgm:pt modelId="{E97C41D1-19AB-8F40-8539-7428C12ACE92}" type="pres">
      <dgm:prSet presAssocID="{A0BABA92-CDF4-B447-9162-945E766A3D4C}" presName="LevelOneTextNode" presStyleLbl="node0" presStyleIdx="0" presStyleCnt="1">
        <dgm:presLayoutVars>
          <dgm:chPref val="3"/>
        </dgm:presLayoutVars>
      </dgm:prSet>
      <dgm:spPr/>
    </dgm:pt>
    <dgm:pt modelId="{F0F59A7C-5FB1-E843-8199-C186322771DE}" type="pres">
      <dgm:prSet presAssocID="{A0BABA92-CDF4-B447-9162-945E766A3D4C}" presName="level2hierChild" presStyleCnt="0"/>
      <dgm:spPr/>
    </dgm:pt>
    <dgm:pt modelId="{0EF842D9-0FE0-3340-9B8A-14B2F6D43D5E}" type="pres">
      <dgm:prSet presAssocID="{D6ABF163-0F54-DD4B-8A85-F5A379FCFA1C}" presName="conn2-1" presStyleLbl="parChTrans1D2" presStyleIdx="0" presStyleCnt="2"/>
      <dgm:spPr/>
    </dgm:pt>
    <dgm:pt modelId="{FFB7BA78-B41F-CC42-9332-1D74C862D48B}" type="pres">
      <dgm:prSet presAssocID="{D6ABF163-0F54-DD4B-8A85-F5A379FCFA1C}" presName="connTx" presStyleLbl="parChTrans1D2" presStyleIdx="0" presStyleCnt="2"/>
      <dgm:spPr/>
    </dgm:pt>
    <dgm:pt modelId="{A9848E2C-13BD-7D40-99A4-224E6C5A1E99}" type="pres">
      <dgm:prSet presAssocID="{808E7225-C1CC-0C42-9696-B7F62F1557DA}" presName="root2" presStyleCnt="0"/>
      <dgm:spPr/>
    </dgm:pt>
    <dgm:pt modelId="{26AF4781-9485-5545-A9A2-003A07CD8E94}" type="pres">
      <dgm:prSet presAssocID="{808E7225-C1CC-0C42-9696-B7F62F1557DA}" presName="LevelTwoTextNode" presStyleLbl="node2" presStyleIdx="0" presStyleCnt="2">
        <dgm:presLayoutVars>
          <dgm:chPref val="3"/>
        </dgm:presLayoutVars>
      </dgm:prSet>
      <dgm:spPr/>
    </dgm:pt>
    <dgm:pt modelId="{7EA83CCD-A147-6949-BA5C-DCBC379D6D7F}" type="pres">
      <dgm:prSet presAssocID="{808E7225-C1CC-0C42-9696-B7F62F1557DA}" presName="level3hierChild" presStyleCnt="0"/>
      <dgm:spPr/>
    </dgm:pt>
    <dgm:pt modelId="{267752BA-0EE0-FB4A-931A-664ACFDBAD09}" type="pres">
      <dgm:prSet presAssocID="{E02B3895-7CB8-2C4A-9F2F-F5798E6033FD}" presName="conn2-1" presStyleLbl="parChTrans1D3" presStyleIdx="0" presStyleCnt="4"/>
      <dgm:spPr/>
    </dgm:pt>
    <dgm:pt modelId="{D09E3338-BC4D-184D-B206-F187B973936E}" type="pres">
      <dgm:prSet presAssocID="{E02B3895-7CB8-2C4A-9F2F-F5798E6033FD}" presName="connTx" presStyleLbl="parChTrans1D3" presStyleIdx="0" presStyleCnt="4"/>
      <dgm:spPr/>
    </dgm:pt>
    <dgm:pt modelId="{1FA4AFCB-34E4-1A4B-8563-0F6302F047F0}" type="pres">
      <dgm:prSet presAssocID="{307F0063-3C80-DF44-A4CB-4BAD0AEF34F8}" presName="root2" presStyleCnt="0"/>
      <dgm:spPr/>
    </dgm:pt>
    <dgm:pt modelId="{395A23C3-73EA-454B-B1B9-9109F5975312}" type="pres">
      <dgm:prSet presAssocID="{307F0063-3C80-DF44-A4CB-4BAD0AEF34F8}" presName="LevelTwoTextNode" presStyleLbl="node3" presStyleIdx="0" presStyleCnt="4">
        <dgm:presLayoutVars>
          <dgm:chPref val="3"/>
        </dgm:presLayoutVars>
      </dgm:prSet>
      <dgm:spPr/>
    </dgm:pt>
    <dgm:pt modelId="{185775E1-31FE-9945-8B09-344A6D329382}" type="pres">
      <dgm:prSet presAssocID="{307F0063-3C80-DF44-A4CB-4BAD0AEF34F8}" presName="level3hierChild" presStyleCnt="0"/>
      <dgm:spPr/>
    </dgm:pt>
    <dgm:pt modelId="{0D6B6348-2DFA-A145-9ABF-33590D7B824C}" type="pres">
      <dgm:prSet presAssocID="{11B272B3-8FA6-C140-A9ED-180B31F9B73F}" presName="conn2-1" presStyleLbl="parChTrans1D4" presStyleIdx="0" presStyleCnt="7"/>
      <dgm:spPr/>
    </dgm:pt>
    <dgm:pt modelId="{CCE49B91-34F1-2041-94BC-E034CA8C57FC}" type="pres">
      <dgm:prSet presAssocID="{11B272B3-8FA6-C140-A9ED-180B31F9B73F}" presName="connTx" presStyleLbl="parChTrans1D4" presStyleIdx="0" presStyleCnt="7"/>
      <dgm:spPr/>
    </dgm:pt>
    <dgm:pt modelId="{DB785A9E-6D70-1247-B1F1-08396E17C432}" type="pres">
      <dgm:prSet presAssocID="{9EE29ECF-BA7D-2144-942E-5E276C3D4DFA}" presName="root2" presStyleCnt="0"/>
      <dgm:spPr/>
    </dgm:pt>
    <dgm:pt modelId="{9B987ADE-D6C3-C64C-805E-52148DAB44D8}" type="pres">
      <dgm:prSet presAssocID="{9EE29ECF-BA7D-2144-942E-5E276C3D4DFA}" presName="LevelTwoTextNode" presStyleLbl="node4" presStyleIdx="0" presStyleCnt="7">
        <dgm:presLayoutVars>
          <dgm:chPref val="3"/>
        </dgm:presLayoutVars>
      </dgm:prSet>
      <dgm:spPr/>
    </dgm:pt>
    <dgm:pt modelId="{F345B2DB-27D8-F144-9EBE-59CA1EA4D942}" type="pres">
      <dgm:prSet presAssocID="{9EE29ECF-BA7D-2144-942E-5E276C3D4DFA}" presName="level3hierChild" presStyleCnt="0"/>
      <dgm:spPr/>
    </dgm:pt>
    <dgm:pt modelId="{2AF7978C-2FFF-BA4F-9D13-9AC709E15F9D}" type="pres">
      <dgm:prSet presAssocID="{8DE6541A-E5F6-DA4A-BCFE-58E9450F08F7}" presName="conn2-1" presStyleLbl="parChTrans1D4" presStyleIdx="1" presStyleCnt="7"/>
      <dgm:spPr/>
    </dgm:pt>
    <dgm:pt modelId="{FAE51026-11B8-8742-BBB7-BBEBEEAC9806}" type="pres">
      <dgm:prSet presAssocID="{8DE6541A-E5F6-DA4A-BCFE-58E9450F08F7}" presName="connTx" presStyleLbl="parChTrans1D4" presStyleIdx="1" presStyleCnt="7"/>
      <dgm:spPr/>
    </dgm:pt>
    <dgm:pt modelId="{8F5D6361-B4B1-C34C-875A-A4969E798BFC}" type="pres">
      <dgm:prSet presAssocID="{4982B23B-7EE5-0141-9BC3-8A29464AB2A2}" presName="root2" presStyleCnt="0"/>
      <dgm:spPr/>
    </dgm:pt>
    <dgm:pt modelId="{3AC55EC5-F328-2B46-BAF7-987CE0270766}" type="pres">
      <dgm:prSet presAssocID="{4982B23B-7EE5-0141-9BC3-8A29464AB2A2}" presName="LevelTwoTextNode" presStyleLbl="node4" presStyleIdx="1" presStyleCnt="7">
        <dgm:presLayoutVars>
          <dgm:chPref val="3"/>
        </dgm:presLayoutVars>
      </dgm:prSet>
      <dgm:spPr/>
    </dgm:pt>
    <dgm:pt modelId="{42269AC5-4C6D-7D42-A00C-9AD6F73A6501}" type="pres">
      <dgm:prSet presAssocID="{4982B23B-7EE5-0141-9BC3-8A29464AB2A2}" presName="level3hierChild" presStyleCnt="0"/>
      <dgm:spPr/>
    </dgm:pt>
    <dgm:pt modelId="{C661359E-B2AA-6147-9A9B-0BDDD6DD1158}" type="pres">
      <dgm:prSet presAssocID="{4BD1AFA8-DCAD-9340-A62E-8A2E2F637747}" presName="conn2-1" presStyleLbl="parChTrans1D4" presStyleIdx="2" presStyleCnt="7"/>
      <dgm:spPr/>
    </dgm:pt>
    <dgm:pt modelId="{3DF114B6-F200-F143-90F7-A554825A4D91}" type="pres">
      <dgm:prSet presAssocID="{4BD1AFA8-DCAD-9340-A62E-8A2E2F637747}" presName="connTx" presStyleLbl="parChTrans1D4" presStyleIdx="2" presStyleCnt="7"/>
      <dgm:spPr/>
    </dgm:pt>
    <dgm:pt modelId="{641088D4-D27C-F04E-8CF0-6AD962BAAA73}" type="pres">
      <dgm:prSet presAssocID="{ADAB50AC-01AD-6246-8C63-AF8768C85DA1}" presName="root2" presStyleCnt="0"/>
      <dgm:spPr/>
    </dgm:pt>
    <dgm:pt modelId="{EBEEC62A-D343-CC41-9663-42E776B517D5}" type="pres">
      <dgm:prSet presAssocID="{ADAB50AC-01AD-6246-8C63-AF8768C85DA1}" presName="LevelTwoTextNode" presStyleLbl="node4" presStyleIdx="2" presStyleCnt="7">
        <dgm:presLayoutVars>
          <dgm:chPref val="3"/>
        </dgm:presLayoutVars>
      </dgm:prSet>
      <dgm:spPr/>
    </dgm:pt>
    <dgm:pt modelId="{17236095-D558-2F4E-AB24-DEA30BEBA887}" type="pres">
      <dgm:prSet presAssocID="{ADAB50AC-01AD-6246-8C63-AF8768C85DA1}" presName="level3hierChild" presStyleCnt="0"/>
      <dgm:spPr/>
    </dgm:pt>
    <dgm:pt modelId="{F67570AF-652C-374D-95A9-AA76B89D9576}" type="pres">
      <dgm:prSet presAssocID="{64D3CA70-CB3C-D145-8723-B0EEA84E68FD}" presName="conn2-1" presStyleLbl="parChTrans1D4" presStyleIdx="3" presStyleCnt="7"/>
      <dgm:spPr/>
    </dgm:pt>
    <dgm:pt modelId="{625C9A4A-8C96-4B41-BEFD-63D33BCE5831}" type="pres">
      <dgm:prSet presAssocID="{64D3CA70-CB3C-D145-8723-B0EEA84E68FD}" presName="connTx" presStyleLbl="parChTrans1D4" presStyleIdx="3" presStyleCnt="7"/>
      <dgm:spPr/>
    </dgm:pt>
    <dgm:pt modelId="{219CDA90-918E-7140-A728-5DDE84BC02E2}" type="pres">
      <dgm:prSet presAssocID="{6F64F52B-7980-E84D-BEC3-A61D83A39EAA}" presName="root2" presStyleCnt="0"/>
      <dgm:spPr/>
    </dgm:pt>
    <dgm:pt modelId="{A16C7C22-87BE-9847-8788-2C6610989CEB}" type="pres">
      <dgm:prSet presAssocID="{6F64F52B-7980-E84D-BEC3-A61D83A39EAA}" presName="LevelTwoTextNode" presStyleLbl="node4" presStyleIdx="3" presStyleCnt="7">
        <dgm:presLayoutVars>
          <dgm:chPref val="3"/>
        </dgm:presLayoutVars>
      </dgm:prSet>
      <dgm:spPr/>
    </dgm:pt>
    <dgm:pt modelId="{63EF0876-37E9-8247-AD29-C962C4068312}" type="pres">
      <dgm:prSet presAssocID="{6F64F52B-7980-E84D-BEC3-A61D83A39EAA}" presName="level3hierChild" presStyleCnt="0"/>
      <dgm:spPr/>
    </dgm:pt>
    <dgm:pt modelId="{FEE18CFD-4CA4-084A-83AF-D4CA208798C2}" type="pres">
      <dgm:prSet presAssocID="{8984E081-2234-264F-968E-69A3C9178362}" presName="conn2-1" presStyleLbl="parChTrans1D3" presStyleIdx="1" presStyleCnt="4"/>
      <dgm:spPr/>
    </dgm:pt>
    <dgm:pt modelId="{C44A16A7-D89A-EA40-8290-2430C2D5107D}" type="pres">
      <dgm:prSet presAssocID="{8984E081-2234-264F-968E-69A3C9178362}" presName="connTx" presStyleLbl="parChTrans1D3" presStyleIdx="1" presStyleCnt="4"/>
      <dgm:spPr/>
    </dgm:pt>
    <dgm:pt modelId="{67776296-1D00-8243-9C81-220D4194056B}" type="pres">
      <dgm:prSet presAssocID="{2C14D722-54D2-B747-AE23-91D274818FED}" presName="root2" presStyleCnt="0"/>
      <dgm:spPr/>
    </dgm:pt>
    <dgm:pt modelId="{D58A8324-FD49-774F-84ED-172994BA73B8}" type="pres">
      <dgm:prSet presAssocID="{2C14D722-54D2-B747-AE23-91D274818FED}" presName="LevelTwoTextNode" presStyleLbl="node3" presStyleIdx="1" presStyleCnt="4">
        <dgm:presLayoutVars>
          <dgm:chPref val="3"/>
        </dgm:presLayoutVars>
      </dgm:prSet>
      <dgm:spPr/>
    </dgm:pt>
    <dgm:pt modelId="{8EF41AEE-139F-6148-B497-F85C51189CFA}" type="pres">
      <dgm:prSet presAssocID="{2C14D722-54D2-B747-AE23-91D274818FED}" presName="level3hierChild" presStyleCnt="0"/>
      <dgm:spPr/>
    </dgm:pt>
    <dgm:pt modelId="{CFFCF215-8EEF-9E44-9281-9513F62BABCB}" type="pres">
      <dgm:prSet presAssocID="{74D95AF7-0DAE-9A4E-B219-4D55185B72F3}" presName="conn2-1" presStyleLbl="parChTrans1D4" presStyleIdx="4" presStyleCnt="7"/>
      <dgm:spPr/>
    </dgm:pt>
    <dgm:pt modelId="{8DDDC938-5A28-C347-BA40-69A963FE5364}" type="pres">
      <dgm:prSet presAssocID="{74D95AF7-0DAE-9A4E-B219-4D55185B72F3}" presName="connTx" presStyleLbl="parChTrans1D4" presStyleIdx="4" presStyleCnt="7"/>
      <dgm:spPr/>
    </dgm:pt>
    <dgm:pt modelId="{D77AA355-252D-EF4D-A2EF-31A79F3CBF43}" type="pres">
      <dgm:prSet presAssocID="{5DA1CD8B-E4BD-0E40-946E-31D2BC3A1904}" presName="root2" presStyleCnt="0"/>
      <dgm:spPr/>
    </dgm:pt>
    <dgm:pt modelId="{3ECFCAFC-E860-4F45-A10C-2123080955D8}" type="pres">
      <dgm:prSet presAssocID="{5DA1CD8B-E4BD-0E40-946E-31D2BC3A1904}" presName="LevelTwoTextNode" presStyleLbl="node4" presStyleIdx="4" presStyleCnt="7">
        <dgm:presLayoutVars>
          <dgm:chPref val="3"/>
        </dgm:presLayoutVars>
      </dgm:prSet>
      <dgm:spPr/>
    </dgm:pt>
    <dgm:pt modelId="{44AABCFA-E8B5-5B46-BB6C-0292EB610C9C}" type="pres">
      <dgm:prSet presAssocID="{5DA1CD8B-E4BD-0E40-946E-31D2BC3A1904}" presName="level3hierChild" presStyleCnt="0"/>
      <dgm:spPr/>
    </dgm:pt>
    <dgm:pt modelId="{D93EB758-2A4C-704B-BD0C-26461FECB196}" type="pres">
      <dgm:prSet presAssocID="{F5D08898-724F-0441-B077-EA975021469F}" presName="conn2-1" presStyleLbl="parChTrans1D4" presStyleIdx="5" presStyleCnt="7"/>
      <dgm:spPr/>
    </dgm:pt>
    <dgm:pt modelId="{C7320903-ECBD-2440-9BA8-DD8A60C0D311}" type="pres">
      <dgm:prSet presAssocID="{F5D08898-724F-0441-B077-EA975021469F}" presName="connTx" presStyleLbl="parChTrans1D4" presStyleIdx="5" presStyleCnt="7"/>
      <dgm:spPr/>
    </dgm:pt>
    <dgm:pt modelId="{29181276-E065-7B42-AEEF-059FCAF24BE0}" type="pres">
      <dgm:prSet presAssocID="{132B77E5-81B3-B442-BAE3-88A14A80D7A7}" presName="root2" presStyleCnt="0"/>
      <dgm:spPr/>
    </dgm:pt>
    <dgm:pt modelId="{2CD8CF93-B6E7-6A45-BFBB-FA1279024D6A}" type="pres">
      <dgm:prSet presAssocID="{132B77E5-81B3-B442-BAE3-88A14A80D7A7}" presName="LevelTwoTextNode" presStyleLbl="node4" presStyleIdx="5" presStyleCnt="7">
        <dgm:presLayoutVars>
          <dgm:chPref val="3"/>
        </dgm:presLayoutVars>
      </dgm:prSet>
      <dgm:spPr/>
    </dgm:pt>
    <dgm:pt modelId="{AABB3C42-91D3-E341-BA06-07C72A3BD1FC}" type="pres">
      <dgm:prSet presAssocID="{132B77E5-81B3-B442-BAE3-88A14A80D7A7}" presName="level3hierChild" presStyleCnt="0"/>
      <dgm:spPr/>
    </dgm:pt>
    <dgm:pt modelId="{3E0C6931-757E-874A-8540-99DEC6A55616}" type="pres">
      <dgm:prSet presAssocID="{314DE6C0-6B36-1E45-8718-EB462EB908A8}" presName="conn2-1" presStyleLbl="parChTrans1D4" presStyleIdx="6" presStyleCnt="7"/>
      <dgm:spPr/>
    </dgm:pt>
    <dgm:pt modelId="{FB03BFDA-27D4-AD43-A337-7B2538BF465F}" type="pres">
      <dgm:prSet presAssocID="{314DE6C0-6B36-1E45-8718-EB462EB908A8}" presName="connTx" presStyleLbl="parChTrans1D4" presStyleIdx="6" presStyleCnt="7"/>
      <dgm:spPr/>
    </dgm:pt>
    <dgm:pt modelId="{1AF25F9D-F62B-714B-A213-F75A9C32C752}" type="pres">
      <dgm:prSet presAssocID="{447BE39C-6582-B94E-B9D2-4918AC95EC17}" presName="root2" presStyleCnt="0"/>
      <dgm:spPr/>
    </dgm:pt>
    <dgm:pt modelId="{9DAF69DB-4413-9D44-9B3A-6F1C1054B789}" type="pres">
      <dgm:prSet presAssocID="{447BE39C-6582-B94E-B9D2-4918AC95EC17}" presName="LevelTwoTextNode" presStyleLbl="node4" presStyleIdx="6" presStyleCnt="7">
        <dgm:presLayoutVars>
          <dgm:chPref val="3"/>
        </dgm:presLayoutVars>
      </dgm:prSet>
      <dgm:spPr/>
    </dgm:pt>
    <dgm:pt modelId="{77A222F5-512C-F34A-BD5F-9341122D54AA}" type="pres">
      <dgm:prSet presAssocID="{447BE39C-6582-B94E-B9D2-4918AC95EC17}" presName="level3hierChild" presStyleCnt="0"/>
      <dgm:spPr/>
    </dgm:pt>
    <dgm:pt modelId="{9E236D23-2871-794A-9C29-F12A00C852D5}" type="pres">
      <dgm:prSet presAssocID="{88FA20CF-FCD0-9C4B-B7B9-F7528B752A6A}" presName="conn2-1" presStyleLbl="parChTrans1D2" presStyleIdx="1" presStyleCnt="2"/>
      <dgm:spPr/>
    </dgm:pt>
    <dgm:pt modelId="{09914506-6D47-2E47-894F-01177A991D9F}" type="pres">
      <dgm:prSet presAssocID="{88FA20CF-FCD0-9C4B-B7B9-F7528B752A6A}" presName="connTx" presStyleLbl="parChTrans1D2" presStyleIdx="1" presStyleCnt="2"/>
      <dgm:spPr/>
    </dgm:pt>
    <dgm:pt modelId="{CB16579A-477B-004F-A658-C4EB7ECE85DB}" type="pres">
      <dgm:prSet presAssocID="{1100C21A-F500-624D-9DC0-77A3BB50FB46}" presName="root2" presStyleCnt="0"/>
      <dgm:spPr/>
    </dgm:pt>
    <dgm:pt modelId="{D259C9D3-35BD-3443-A294-4797F02088E2}" type="pres">
      <dgm:prSet presAssocID="{1100C21A-F500-624D-9DC0-77A3BB50FB46}" presName="LevelTwoTextNode" presStyleLbl="node2" presStyleIdx="1" presStyleCnt="2">
        <dgm:presLayoutVars>
          <dgm:chPref val="3"/>
        </dgm:presLayoutVars>
      </dgm:prSet>
      <dgm:spPr/>
    </dgm:pt>
    <dgm:pt modelId="{3179D838-7091-0442-9DEF-1A79B4DFAC16}" type="pres">
      <dgm:prSet presAssocID="{1100C21A-F500-624D-9DC0-77A3BB50FB46}" presName="level3hierChild" presStyleCnt="0"/>
      <dgm:spPr/>
    </dgm:pt>
    <dgm:pt modelId="{7CFA2169-9518-8049-AE86-ADA8417402E2}" type="pres">
      <dgm:prSet presAssocID="{D255DA22-DEBB-A146-9AB1-412EEC903144}" presName="conn2-1" presStyleLbl="parChTrans1D3" presStyleIdx="2" presStyleCnt="4"/>
      <dgm:spPr/>
    </dgm:pt>
    <dgm:pt modelId="{41BB98FC-1627-144B-9FC4-C9F2223A9A6B}" type="pres">
      <dgm:prSet presAssocID="{D255DA22-DEBB-A146-9AB1-412EEC903144}" presName="connTx" presStyleLbl="parChTrans1D3" presStyleIdx="2" presStyleCnt="4"/>
      <dgm:spPr/>
    </dgm:pt>
    <dgm:pt modelId="{16590793-648B-AE48-9D1A-D0E0F282C7D1}" type="pres">
      <dgm:prSet presAssocID="{98DEDE8E-DBC1-2746-808E-066297F08D8C}" presName="root2" presStyleCnt="0"/>
      <dgm:spPr/>
    </dgm:pt>
    <dgm:pt modelId="{1C5B3DC6-DD6B-984B-8BB9-13636D61EA50}" type="pres">
      <dgm:prSet presAssocID="{98DEDE8E-DBC1-2746-808E-066297F08D8C}" presName="LevelTwoTextNode" presStyleLbl="node3" presStyleIdx="2" presStyleCnt="4">
        <dgm:presLayoutVars>
          <dgm:chPref val="3"/>
        </dgm:presLayoutVars>
      </dgm:prSet>
      <dgm:spPr/>
    </dgm:pt>
    <dgm:pt modelId="{C675B65D-E449-F646-964B-91976509AE49}" type="pres">
      <dgm:prSet presAssocID="{98DEDE8E-DBC1-2746-808E-066297F08D8C}" presName="level3hierChild" presStyleCnt="0"/>
      <dgm:spPr/>
    </dgm:pt>
    <dgm:pt modelId="{86E70E64-EDCA-BA4C-AF9C-F85E3A5E3D01}" type="pres">
      <dgm:prSet presAssocID="{F3AD94D2-61B0-F24B-8E2E-8BEF101BE71F}" presName="conn2-1" presStyleLbl="parChTrans1D3" presStyleIdx="3" presStyleCnt="4"/>
      <dgm:spPr/>
    </dgm:pt>
    <dgm:pt modelId="{F8A66854-660A-304C-B05E-4F2B241ACC45}" type="pres">
      <dgm:prSet presAssocID="{F3AD94D2-61B0-F24B-8E2E-8BEF101BE71F}" presName="connTx" presStyleLbl="parChTrans1D3" presStyleIdx="3" presStyleCnt="4"/>
      <dgm:spPr/>
    </dgm:pt>
    <dgm:pt modelId="{7166D15C-97E9-FE4E-B35F-CEDB2C2CBC45}" type="pres">
      <dgm:prSet presAssocID="{93AFF068-06FE-7649-9318-559487BBF1FC}" presName="root2" presStyleCnt="0"/>
      <dgm:spPr/>
    </dgm:pt>
    <dgm:pt modelId="{24B859DB-64FD-0743-BD08-EBA8C6027A2C}" type="pres">
      <dgm:prSet presAssocID="{93AFF068-06FE-7649-9318-559487BBF1FC}" presName="LevelTwoTextNode" presStyleLbl="node3" presStyleIdx="3" presStyleCnt="4">
        <dgm:presLayoutVars>
          <dgm:chPref val="3"/>
        </dgm:presLayoutVars>
      </dgm:prSet>
      <dgm:spPr/>
    </dgm:pt>
    <dgm:pt modelId="{61F9A231-B7A0-F54F-A6CA-D93E03789AD2}" type="pres">
      <dgm:prSet presAssocID="{93AFF068-06FE-7649-9318-559487BBF1FC}" presName="level3hierChild" presStyleCnt="0"/>
      <dgm:spPr/>
    </dgm:pt>
  </dgm:ptLst>
  <dgm:cxnLst>
    <dgm:cxn modelId="{04601604-FE1E-5440-9A59-B5BAC25012A2}" type="presOf" srcId="{F5D08898-724F-0441-B077-EA975021469F}" destId="{C7320903-ECBD-2440-9BA8-DD8A60C0D311}" srcOrd="1" destOrd="0" presId="urn:microsoft.com/office/officeart/2008/layout/HorizontalMultiLevelHierarchy"/>
    <dgm:cxn modelId="{ADBC1E06-C0EF-BB4C-9865-FCF057A99E32}" type="presOf" srcId="{93AFF068-06FE-7649-9318-559487BBF1FC}" destId="{24B859DB-64FD-0743-BD08-EBA8C6027A2C}" srcOrd="0" destOrd="0" presId="urn:microsoft.com/office/officeart/2008/layout/HorizontalMultiLevelHierarchy"/>
    <dgm:cxn modelId="{A2623D0B-BC96-5043-9E34-CFE701A6CDB3}" srcId="{55BA80F6-CF8B-B24E-8902-93170EE53485}" destId="{A0BABA92-CDF4-B447-9162-945E766A3D4C}" srcOrd="0" destOrd="0" parTransId="{127AB061-F6BA-5D45-BD24-3CF30A81EC43}" sibTransId="{CADCF252-970D-B74C-8F0C-B0713EDE7E68}"/>
    <dgm:cxn modelId="{9955C813-6EEB-1843-9E2B-59F49806B26F}" type="presOf" srcId="{11B272B3-8FA6-C140-A9ED-180B31F9B73F}" destId="{CCE49B91-34F1-2041-94BC-E034CA8C57FC}" srcOrd="1" destOrd="0" presId="urn:microsoft.com/office/officeart/2008/layout/HorizontalMultiLevelHierarchy"/>
    <dgm:cxn modelId="{5D02FD14-8C7D-D942-A5A4-7AC8F9E6CDE3}" srcId="{A0BABA92-CDF4-B447-9162-945E766A3D4C}" destId="{1100C21A-F500-624D-9DC0-77A3BB50FB46}" srcOrd="1" destOrd="0" parTransId="{88FA20CF-FCD0-9C4B-B7B9-F7528B752A6A}" sibTransId="{EFC01C44-C697-F642-B293-9FB3BA485A61}"/>
    <dgm:cxn modelId="{3E784E16-82CF-1E4B-B189-8EDA12BE945D}" type="presOf" srcId="{88FA20CF-FCD0-9C4B-B7B9-F7528B752A6A}" destId="{09914506-6D47-2E47-894F-01177A991D9F}" srcOrd="1" destOrd="0" presId="urn:microsoft.com/office/officeart/2008/layout/HorizontalMultiLevelHierarchy"/>
    <dgm:cxn modelId="{ADCD5E1A-2BA6-944B-96E3-9E778BC85740}" srcId="{307F0063-3C80-DF44-A4CB-4BAD0AEF34F8}" destId="{9EE29ECF-BA7D-2144-942E-5E276C3D4DFA}" srcOrd="0" destOrd="0" parTransId="{11B272B3-8FA6-C140-A9ED-180B31F9B73F}" sibTransId="{13972B6D-51E6-B54A-BD40-DC0CD244B710}"/>
    <dgm:cxn modelId="{46CCDF1B-AA15-6B40-9BDD-FA3A44F9948A}" srcId="{307F0063-3C80-DF44-A4CB-4BAD0AEF34F8}" destId="{ADAB50AC-01AD-6246-8C63-AF8768C85DA1}" srcOrd="2" destOrd="0" parTransId="{4BD1AFA8-DCAD-9340-A62E-8A2E2F637747}" sibTransId="{CC595117-D030-E843-BD56-49405AEE657F}"/>
    <dgm:cxn modelId="{AEF5331C-B952-4C49-A45D-415F562679FE}" type="presOf" srcId="{D255DA22-DEBB-A146-9AB1-412EEC903144}" destId="{41BB98FC-1627-144B-9FC4-C9F2223A9A6B}" srcOrd="1" destOrd="0" presId="urn:microsoft.com/office/officeart/2008/layout/HorizontalMultiLevelHierarchy"/>
    <dgm:cxn modelId="{BD92891F-A866-174F-941F-F09BAF50A3CC}" srcId="{307F0063-3C80-DF44-A4CB-4BAD0AEF34F8}" destId="{4982B23B-7EE5-0141-9BC3-8A29464AB2A2}" srcOrd="1" destOrd="0" parTransId="{8DE6541A-E5F6-DA4A-BCFE-58E9450F08F7}" sibTransId="{2B86FBAD-078B-D342-80D8-0AB5588210A3}"/>
    <dgm:cxn modelId="{3B939827-24C9-CB48-B1ED-29BF6AE92B82}" type="presOf" srcId="{1100C21A-F500-624D-9DC0-77A3BB50FB46}" destId="{D259C9D3-35BD-3443-A294-4797F02088E2}" srcOrd="0" destOrd="0" presId="urn:microsoft.com/office/officeart/2008/layout/HorizontalMultiLevelHierarchy"/>
    <dgm:cxn modelId="{2191FE27-1CFF-F84B-B01C-8F929573E610}" srcId="{1100C21A-F500-624D-9DC0-77A3BB50FB46}" destId="{98DEDE8E-DBC1-2746-808E-066297F08D8C}" srcOrd="0" destOrd="0" parTransId="{D255DA22-DEBB-A146-9AB1-412EEC903144}" sibTransId="{E126026D-3AE4-5242-890F-E8047A9F508E}"/>
    <dgm:cxn modelId="{2D700631-12D5-974E-91DE-C0D4A0CE0C8A}" srcId="{2C14D722-54D2-B747-AE23-91D274818FED}" destId="{447BE39C-6582-B94E-B9D2-4918AC95EC17}" srcOrd="2" destOrd="0" parTransId="{314DE6C0-6B36-1E45-8718-EB462EB908A8}" sibTransId="{657EF71C-84A9-FD42-9FF7-E46B0AB93F28}"/>
    <dgm:cxn modelId="{FABCF736-1FE2-C645-B525-235C7CEAD6CA}" type="presOf" srcId="{E02B3895-7CB8-2C4A-9F2F-F5798E6033FD}" destId="{267752BA-0EE0-FB4A-931A-664ACFDBAD09}" srcOrd="0" destOrd="0" presId="urn:microsoft.com/office/officeart/2008/layout/HorizontalMultiLevelHierarchy"/>
    <dgm:cxn modelId="{955BCA3E-5280-9B4E-9C5C-6A0270617CF0}" type="presOf" srcId="{55BA80F6-CF8B-B24E-8902-93170EE53485}" destId="{45E1115D-EDD3-AB4D-A335-5377B2E21ACF}" srcOrd="0" destOrd="0" presId="urn:microsoft.com/office/officeart/2008/layout/HorizontalMultiLevelHierarchy"/>
    <dgm:cxn modelId="{C4CD1640-2D29-584C-A295-8DCA3F56347F}" type="presOf" srcId="{8DE6541A-E5F6-DA4A-BCFE-58E9450F08F7}" destId="{2AF7978C-2FFF-BA4F-9D13-9AC709E15F9D}" srcOrd="0" destOrd="0" presId="urn:microsoft.com/office/officeart/2008/layout/HorizontalMultiLevelHierarchy"/>
    <dgm:cxn modelId="{82002740-8EE4-5948-8800-B2A683EEA93A}" type="presOf" srcId="{9EE29ECF-BA7D-2144-942E-5E276C3D4DFA}" destId="{9B987ADE-D6C3-C64C-805E-52148DAB44D8}" srcOrd="0" destOrd="0" presId="urn:microsoft.com/office/officeart/2008/layout/HorizontalMultiLevelHierarchy"/>
    <dgm:cxn modelId="{4A23F243-B7C9-2A4D-8ABD-DD4EBF5B2F17}" type="presOf" srcId="{8DE6541A-E5F6-DA4A-BCFE-58E9450F08F7}" destId="{FAE51026-11B8-8742-BBB7-BBEBEEAC9806}" srcOrd="1" destOrd="0" presId="urn:microsoft.com/office/officeart/2008/layout/HorizontalMultiLevelHierarchy"/>
    <dgm:cxn modelId="{E5B7944F-D8A3-CD4D-8CB7-B4357184DAD0}" type="presOf" srcId="{4BD1AFA8-DCAD-9340-A62E-8A2E2F637747}" destId="{C661359E-B2AA-6147-9A9B-0BDDD6DD1158}" srcOrd="0" destOrd="0" presId="urn:microsoft.com/office/officeart/2008/layout/HorizontalMultiLevelHierarchy"/>
    <dgm:cxn modelId="{E579A853-D5BD-7E4A-BC48-EA0E3A490B0F}" type="presOf" srcId="{E02B3895-7CB8-2C4A-9F2F-F5798E6033FD}" destId="{D09E3338-BC4D-184D-B206-F187B973936E}" srcOrd="1" destOrd="0" presId="urn:microsoft.com/office/officeart/2008/layout/HorizontalMultiLevelHierarchy"/>
    <dgm:cxn modelId="{A431EA54-186E-5D42-91D8-9043083A17BC}" type="presOf" srcId="{11B272B3-8FA6-C140-A9ED-180B31F9B73F}" destId="{0D6B6348-2DFA-A145-9ABF-33590D7B824C}" srcOrd="0" destOrd="0" presId="urn:microsoft.com/office/officeart/2008/layout/HorizontalMultiLevelHierarchy"/>
    <dgm:cxn modelId="{6AFC8759-CF92-FC4C-ACA7-83E1E6695D65}" type="presOf" srcId="{A0BABA92-CDF4-B447-9162-945E766A3D4C}" destId="{E97C41D1-19AB-8F40-8539-7428C12ACE92}" srcOrd="0" destOrd="0" presId="urn:microsoft.com/office/officeart/2008/layout/HorizontalMultiLevelHierarchy"/>
    <dgm:cxn modelId="{A4A9185B-0162-5B42-ABEF-85F45B28BE41}" type="presOf" srcId="{6F64F52B-7980-E84D-BEC3-A61D83A39EAA}" destId="{A16C7C22-87BE-9847-8788-2C6610989CEB}" srcOrd="0" destOrd="0" presId="urn:microsoft.com/office/officeart/2008/layout/HorizontalMultiLevelHierarchy"/>
    <dgm:cxn modelId="{7FA3195C-6A77-8B43-A6BC-C71C63BCBD00}" type="presOf" srcId="{4982B23B-7EE5-0141-9BC3-8A29464AB2A2}" destId="{3AC55EC5-F328-2B46-BAF7-987CE0270766}" srcOrd="0" destOrd="0" presId="urn:microsoft.com/office/officeart/2008/layout/HorizontalMultiLevelHierarchy"/>
    <dgm:cxn modelId="{FB49DC5C-62B1-4B42-81DB-A658D5BF1415}" type="presOf" srcId="{8984E081-2234-264F-968E-69A3C9178362}" destId="{FEE18CFD-4CA4-084A-83AF-D4CA208798C2}" srcOrd="0" destOrd="0" presId="urn:microsoft.com/office/officeart/2008/layout/HorizontalMultiLevelHierarchy"/>
    <dgm:cxn modelId="{9121CD5D-8B78-A94D-8DC8-0C801694D6CD}" srcId="{808E7225-C1CC-0C42-9696-B7F62F1557DA}" destId="{307F0063-3C80-DF44-A4CB-4BAD0AEF34F8}" srcOrd="0" destOrd="0" parTransId="{E02B3895-7CB8-2C4A-9F2F-F5798E6033FD}" sibTransId="{15E3FDA5-1BC6-0847-BC22-F976E3AD4A24}"/>
    <dgm:cxn modelId="{C3AE5A67-1A39-8D4C-8B0E-DA3958CA37F0}" type="presOf" srcId="{ADAB50AC-01AD-6246-8C63-AF8768C85DA1}" destId="{EBEEC62A-D343-CC41-9663-42E776B517D5}" srcOrd="0" destOrd="0" presId="urn:microsoft.com/office/officeart/2008/layout/HorizontalMultiLevelHierarchy"/>
    <dgm:cxn modelId="{7C8FEE6D-08F7-F340-8EB2-67C590B61B3C}" type="presOf" srcId="{F3AD94D2-61B0-F24B-8E2E-8BEF101BE71F}" destId="{86E70E64-EDCA-BA4C-AF9C-F85E3A5E3D01}" srcOrd="0" destOrd="0" presId="urn:microsoft.com/office/officeart/2008/layout/HorizontalMultiLevelHierarchy"/>
    <dgm:cxn modelId="{1FB75570-B61A-0E40-9B2F-8E62A336A4F5}" srcId="{A0BABA92-CDF4-B447-9162-945E766A3D4C}" destId="{808E7225-C1CC-0C42-9696-B7F62F1557DA}" srcOrd="0" destOrd="0" parTransId="{D6ABF163-0F54-DD4B-8A85-F5A379FCFA1C}" sibTransId="{1E8DC58A-217F-204F-B6E3-5E0AE0E1D548}"/>
    <dgm:cxn modelId="{B4F43778-D408-6D42-B0AE-7EDD153C3CCF}" type="presOf" srcId="{447BE39C-6582-B94E-B9D2-4918AC95EC17}" destId="{9DAF69DB-4413-9D44-9B3A-6F1C1054B789}" srcOrd="0" destOrd="0" presId="urn:microsoft.com/office/officeart/2008/layout/HorizontalMultiLevelHierarchy"/>
    <dgm:cxn modelId="{AC756F78-B92C-EA40-A960-C68FAC643E2E}" type="presOf" srcId="{D6ABF163-0F54-DD4B-8A85-F5A379FCFA1C}" destId="{FFB7BA78-B41F-CC42-9332-1D74C862D48B}" srcOrd="1" destOrd="0" presId="urn:microsoft.com/office/officeart/2008/layout/HorizontalMultiLevelHierarchy"/>
    <dgm:cxn modelId="{8BC8B783-0493-334B-9EF4-4FCD693EBAE5}" type="presOf" srcId="{74D95AF7-0DAE-9A4E-B219-4D55185B72F3}" destId="{8DDDC938-5A28-C347-BA40-69A963FE5364}" srcOrd="1" destOrd="0" presId="urn:microsoft.com/office/officeart/2008/layout/HorizontalMultiLevelHierarchy"/>
    <dgm:cxn modelId="{4BC61C87-6C56-6A43-97CD-C71DFAB3DBF1}" type="presOf" srcId="{98DEDE8E-DBC1-2746-808E-066297F08D8C}" destId="{1C5B3DC6-DD6B-984B-8BB9-13636D61EA50}" srcOrd="0" destOrd="0" presId="urn:microsoft.com/office/officeart/2008/layout/HorizontalMultiLevelHierarchy"/>
    <dgm:cxn modelId="{4473D79D-46E4-B642-9608-0CACA850667A}" srcId="{307F0063-3C80-DF44-A4CB-4BAD0AEF34F8}" destId="{6F64F52B-7980-E84D-BEC3-A61D83A39EAA}" srcOrd="3" destOrd="0" parTransId="{64D3CA70-CB3C-D145-8723-B0EEA84E68FD}" sibTransId="{D3D79871-032E-7249-BECD-28E7BA07D03F}"/>
    <dgm:cxn modelId="{10B012A0-BFA7-D149-8516-8508EAB60FC1}" type="presOf" srcId="{2C14D722-54D2-B747-AE23-91D274818FED}" destId="{D58A8324-FD49-774F-84ED-172994BA73B8}" srcOrd="0" destOrd="0" presId="urn:microsoft.com/office/officeart/2008/layout/HorizontalMultiLevelHierarchy"/>
    <dgm:cxn modelId="{FF72A6A1-6E11-9A43-A81A-A2A33E50ABE5}" type="presOf" srcId="{5DA1CD8B-E4BD-0E40-946E-31D2BC3A1904}" destId="{3ECFCAFC-E860-4F45-A10C-2123080955D8}" srcOrd="0" destOrd="0" presId="urn:microsoft.com/office/officeart/2008/layout/HorizontalMultiLevelHierarchy"/>
    <dgm:cxn modelId="{B5DA56A4-4484-5F4F-8B44-6EB466DE46DA}" type="presOf" srcId="{88FA20CF-FCD0-9C4B-B7B9-F7528B752A6A}" destId="{9E236D23-2871-794A-9C29-F12A00C852D5}" srcOrd="0" destOrd="0" presId="urn:microsoft.com/office/officeart/2008/layout/HorizontalMultiLevelHierarchy"/>
    <dgm:cxn modelId="{247146B3-8DC0-5B41-ABA2-493E9A9A423F}" type="presOf" srcId="{314DE6C0-6B36-1E45-8718-EB462EB908A8}" destId="{FB03BFDA-27D4-AD43-A337-7B2538BF465F}" srcOrd="1" destOrd="0" presId="urn:microsoft.com/office/officeart/2008/layout/HorizontalMultiLevelHierarchy"/>
    <dgm:cxn modelId="{856F2AB9-72E1-D947-983E-46DD2026D6CE}" type="presOf" srcId="{307F0063-3C80-DF44-A4CB-4BAD0AEF34F8}" destId="{395A23C3-73EA-454B-B1B9-9109F5975312}" srcOrd="0" destOrd="0" presId="urn:microsoft.com/office/officeart/2008/layout/HorizontalMultiLevelHierarchy"/>
    <dgm:cxn modelId="{82B060BF-4BFE-3547-B916-12DB45E73B78}" type="presOf" srcId="{314DE6C0-6B36-1E45-8718-EB462EB908A8}" destId="{3E0C6931-757E-874A-8540-99DEC6A55616}" srcOrd="0" destOrd="0" presId="urn:microsoft.com/office/officeart/2008/layout/HorizontalMultiLevelHierarchy"/>
    <dgm:cxn modelId="{6A2989C0-6B28-9447-A90C-8500F16F6CE1}" type="presOf" srcId="{8984E081-2234-264F-968E-69A3C9178362}" destId="{C44A16A7-D89A-EA40-8290-2430C2D5107D}" srcOrd="1" destOrd="0" presId="urn:microsoft.com/office/officeart/2008/layout/HorizontalMultiLevelHierarchy"/>
    <dgm:cxn modelId="{4FBA8AC0-2FD2-7542-971D-91EE63D3A71B}" type="presOf" srcId="{D255DA22-DEBB-A146-9AB1-412EEC903144}" destId="{7CFA2169-9518-8049-AE86-ADA8417402E2}" srcOrd="0" destOrd="0" presId="urn:microsoft.com/office/officeart/2008/layout/HorizontalMultiLevelHierarchy"/>
    <dgm:cxn modelId="{8A20B9C2-8CAE-2842-A8F1-B64A093499BC}" srcId="{808E7225-C1CC-0C42-9696-B7F62F1557DA}" destId="{2C14D722-54D2-B747-AE23-91D274818FED}" srcOrd="1" destOrd="0" parTransId="{8984E081-2234-264F-968E-69A3C9178362}" sibTransId="{811B6C19-6090-904C-80E4-F32E1F5A5AEB}"/>
    <dgm:cxn modelId="{6DE15DC3-7475-1B4B-9265-5F5F59F5A935}" type="presOf" srcId="{4BD1AFA8-DCAD-9340-A62E-8A2E2F637747}" destId="{3DF114B6-F200-F143-90F7-A554825A4D91}" srcOrd="1" destOrd="0" presId="urn:microsoft.com/office/officeart/2008/layout/HorizontalMultiLevelHierarchy"/>
    <dgm:cxn modelId="{C2B7E5C7-C166-454D-8ED2-E9B5D1E2BE43}" type="presOf" srcId="{F3AD94D2-61B0-F24B-8E2E-8BEF101BE71F}" destId="{F8A66854-660A-304C-B05E-4F2B241ACC45}" srcOrd="1" destOrd="0" presId="urn:microsoft.com/office/officeart/2008/layout/HorizontalMultiLevelHierarchy"/>
    <dgm:cxn modelId="{46AB80D2-407F-4240-82D9-AD4EC68C8DE4}" type="presOf" srcId="{808E7225-C1CC-0C42-9696-B7F62F1557DA}" destId="{26AF4781-9485-5545-A9A2-003A07CD8E94}" srcOrd="0" destOrd="0" presId="urn:microsoft.com/office/officeart/2008/layout/HorizontalMultiLevelHierarchy"/>
    <dgm:cxn modelId="{1CF861D7-8B58-F647-A550-E29F0D649FC3}" type="presOf" srcId="{132B77E5-81B3-B442-BAE3-88A14A80D7A7}" destId="{2CD8CF93-B6E7-6A45-BFBB-FA1279024D6A}" srcOrd="0" destOrd="0" presId="urn:microsoft.com/office/officeart/2008/layout/HorizontalMultiLevelHierarchy"/>
    <dgm:cxn modelId="{CB3F5CD8-BEA4-1D42-B9FF-47221A3A58CB}" type="presOf" srcId="{F5D08898-724F-0441-B077-EA975021469F}" destId="{D93EB758-2A4C-704B-BD0C-26461FECB196}" srcOrd="0" destOrd="0" presId="urn:microsoft.com/office/officeart/2008/layout/HorizontalMultiLevelHierarchy"/>
    <dgm:cxn modelId="{16D057DD-1A65-9848-8C73-B1004DA5C5F7}" srcId="{2C14D722-54D2-B747-AE23-91D274818FED}" destId="{5DA1CD8B-E4BD-0E40-946E-31D2BC3A1904}" srcOrd="0" destOrd="0" parTransId="{74D95AF7-0DAE-9A4E-B219-4D55185B72F3}" sibTransId="{9A1422A0-F54E-8141-B1A9-96F07EF0A46E}"/>
    <dgm:cxn modelId="{4C5CADDD-1EC4-604B-9325-EE69D23F3EF8}" type="presOf" srcId="{64D3CA70-CB3C-D145-8723-B0EEA84E68FD}" destId="{625C9A4A-8C96-4B41-BEFD-63D33BCE5831}" srcOrd="1" destOrd="0" presId="urn:microsoft.com/office/officeart/2008/layout/HorizontalMultiLevelHierarchy"/>
    <dgm:cxn modelId="{C18873EB-C6A1-6C4F-B5DE-D1F2CE421117}" srcId="{2C14D722-54D2-B747-AE23-91D274818FED}" destId="{132B77E5-81B3-B442-BAE3-88A14A80D7A7}" srcOrd="1" destOrd="0" parTransId="{F5D08898-724F-0441-B077-EA975021469F}" sibTransId="{C15A4702-B931-8A40-B90C-80EC47E8FE08}"/>
    <dgm:cxn modelId="{D612F0EE-472C-8E4A-8670-B4E67C1F8AF6}" type="presOf" srcId="{64D3CA70-CB3C-D145-8723-B0EEA84E68FD}" destId="{F67570AF-652C-374D-95A9-AA76B89D9576}" srcOrd="0" destOrd="0" presId="urn:microsoft.com/office/officeart/2008/layout/HorizontalMultiLevelHierarchy"/>
    <dgm:cxn modelId="{3C4FB8F3-B608-154D-B718-9651A9B08DB2}" srcId="{1100C21A-F500-624D-9DC0-77A3BB50FB46}" destId="{93AFF068-06FE-7649-9318-559487BBF1FC}" srcOrd="1" destOrd="0" parTransId="{F3AD94D2-61B0-F24B-8E2E-8BEF101BE71F}" sibTransId="{B011DA84-7428-3D4B-BF6C-4DF9F67F78E9}"/>
    <dgm:cxn modelId="{8444E8F3-0C1D-1146-A696-3AEBC4261DCF}" type="presOf" srcId="{74D95AF7-0DAE-9A4E-B219-4D55185B72F3}" destId="{CFFCF215-8EEF-9E44-9281-9513F62BABCB}" srcOrd="0" destOrd="0" presId="urn:microsoft.com/office/officeart/2008/layout/HorizontalMultiLevelHierarchy"/>
    <dgm:cxn modelId="{B2E71CF5-1A75-3948-A6E2-7CFBE7EB45D5}" type="presOf" srcId="{D6ABF163-0F54-DD4B-8A85-F5A379FCFA1C}" destId="{0EF842D9-0FE0-3340-9B8A-14B2F6D43D5E}" srcOrd="0" destOrd="0" presId="urn:microsoft.com/office/officeart/2008/layout/HorizontalMultiLevelHierarchy"/>
    <dgm:cxn modelId="{EB7C8973-A23F-CC41-BD07-5D4CBFB4C12B}" type="presParOf" srcId="{45E1115D-EDD3-AB4D-A335-5377B2E21ACF}" destId="{EA9D81EB-07C9-6343-9E8E-59229577D46F}" srcOrd="0" destOrd="0" presId="urn:microsoft.com/office/officeart/2008/layout/HorizontalMultiLevelHierarchy"/>
    <dgm:cxn modelId="{5C00375B-894B-F04C-A537-11E9209E56F7}" type="presParOf" srcId="{EA9D81EB-07C9-6343-9E8E-59229577D46F}" destId="{E97C41D1-19AB-8F40-8539-7428C12ACE92}" srcOrd="0" destOrd="0" presId="urn:microsoft.com/office/officeart/2008/layout/HorizontalMultiLevelHierarchy"/>
    <dgm:cxn modelId="{131948F8-778D-B144-8E49-6A3A3A2D418E}" type="presParOf" srcId="{EA9D81EB-07C9-6343-9E8E-59229577D46F}" destId="{F0F59A7C-5FB1-E843-8199-C186322771DE}" srcOrd="1" destOrd="0" presId="urn:microsoft.com/office/officeart/2008/layout/HorizontalMultiLevelHierarchy"/>
    <dgm:cxn modelId="{52BD7D0B-580C-F141-9DB2-598CCA9519B3}" type="presParOf" srcId="{F0F59A7C-5FB1-E843-8199-C186322771DE}" destId="{0EF842D9-0FE0-3340-9B8A-14B2F6D43D5E}" srcOrd="0" destOrd="0" presId="urn:microsoft.com/office/officeart/2008/layout/HorizontalMultiLevelHierarchy"/>
    <dgm:cxn modelId="{76478124-19B9-6B41-8E0F-9DAB802E72E5}" type="presParOf" srcId="{0EF842D9-0FE0-3340-9B8A-14B2F6D43D5E}" destId="{FFB7BA78-B41F-CC42-9332-1D74C862D48B}" srcOrd="0" destOrd="0" presId="urn:microsoft.com/office/officeart/2008/layout/HorizontalMultiLevelHierarchy"/>
    <dgm:cxn modelId="{10BC704E-6BCE-BF46-AD31-3C2790F2E595}" type="presParOf" srcId="{F0F59A7C-5FB1-E843-8199-C186322771DE}" destId="{A9848E2C-13BD-7D40-99A4-224E6C5A1E99}" srcOrd="1" destOrd="0" presId="urn:microsoft.com/office/officeart/2008/layout/HorizontalMultiLevelHierarchy"/>
    <dgm:cxn modelId="{27AC3012-435D-7B41-BAF3-6D809B62C84A}" type="presParOf" srcId="{A9848E2C-13BD-7D40-99A4-224E6C5A1E99}" destId="{26AF4781-9485-5545-A9A2-003A07CD8E94}" srcOrd="0" destOrd="0" presId="urn:microsoft.com/office/officeart/2008/layout/HorizontalMultiLevelHierarchy"/>
    <dgm:cxn modelId="{3CA9111C-4D78-4542-BAC1-DB018CB8B7B2}" type="presParOf" srcId="{A9848E2C-13BD-7D40-99A4-224E6C5A1E99}" destId="{7EA83CCD-A147-6949-BA5C-DCBC379D6D7F}" srcOrd="1" destOrd="0" presId="urn:microsoft.com/office/officeart/2008/layout/HorizontalMultiLevelHierarchy"/>
    <dgm:cxn modelId="{23EFF63D-76C4-F742-9A31-EBEDB97E74A1}" type="presParOf" srcId="{7EA83CCD-A147-6949-BA5C-DCBC379D6D7F}" destId="{267752BA-0EE0-FB4A-931A-664ACFDBAD09}" srcOrd="0" destOrd="0" presId="urn:microsoft.com/office/officeart/2008/layout/HorizontalMultiLevelHierarchy"/>
    <dgm:cxn modelId="{CFF5A1A3-4C7C-7541-85A7-272DE01D6387}" type="presParOf" srcId="{267752BA-0EE0-FB4A-931A-664ACFDBAD09}" destId="{D09E3338-BC4D-184D-B206-F187B973936E}" srcOrd="0" destOrd="0" presId="urn:microsoft.com/office/officeart/2008/layout/HorizontalMultiLevelHierarchy"/>
    <dgm:cxn modelId="{6A65E56B-7A91-F742-8EBE-4AAFC4800384}" type="presParOf" srcId="{7EA83CCD-A147-6949-BA5C-DCBC379D6D7F}" destId="{1FA4AFCB-34E4-1A4B-8563-0F6302F047F0}" srcOrd="1" destOrd="0" presId="urn:microsoft.com/office/officeart/2008/layout/HorizontalMultiLevelHierarchy"/>
    <dgm:cxn modelId="{6EC343A6-41BD-6C4B-A290-F12A3C827547}" type="presParOf" srcId="{1FA4AFCB-34E4-1A4B-8563-0F6302F047F0}" destId="{395A23C3-73EA-454B-B1B9-9109F5975312}" srcOrd="0" destOrd="0" presId="urn:microsoft.com/office/officeart/2008/layout/HorizontalMultiLevelHierarchy"/>
    <dgm:cxn modelId="{2C097FAB-FDF7-C844-9317-CFB4B7F7933B}" type="presParOf" srcId="{1FA4AFCB-34E4-1A4B-8563-0F6302F047F0}" destId="{185775E1-31FE-9945-8B09-344A6D329382}" srcOrd="1" destOrd="0" presId="urn:microsoft.com/office/officeart/2008/layout/HorizontalMultiLevelHierarchy"/>
    <dgm:cxn modelId="{932A4BE1-73D7-FB47-A3AC-7D8E6C4EE68A}" type="presParOf" srcId="{185775E1-31FE-9945-8B09-344A6D329382}" destId="{0D6B6348-2DFA-A145-9ABF-33590D7B824C}" srcOrd="0" destOrd="0" presId="urn:microsoft.com/office/officeart/2008/layout/HorizontalMultiLevelHierarchy"/>
    <dgm:cxn modelId="{B9F084F5-1730-C842-854B-1E7C542175DC}" type="presParOf" srcId="{0D6B6348-2DFA-A145-9ABF-33590D7B824C}" destId="{CCE49B91-34F1-2041-94BC-E034CA8C57FC}" srcOrd="0" destOrd="0" presId="urn:microsoft.com/office/officeart/2008/layout/HorizontalMultiLevelHierarchy"/>
    <dgm:cxn modelId="{5ACCC883-077D-4545-A707-EC2F6C1DC8C7}" type="presParOf" srcId="{185775E1-31FE-9945-8B09-344A6D329382}" destId="{DB785A9E-6D70-1247-B1F1-08396E17C432}" srcOrd="1" destOrd="0" presId="urn:microsoft.com/office/officeart/2008/layout/HorizontalMultiLevelHierarchy"/>
    <dgm:cxn modelId="{12B14EEF-E6ED-6445-8404-B66E227D33DA}" type="presParOf" srcId="{DB785A9E-6D70-1247-B1F1-08396E17C432}" destId="{9B987ADE-D6C3-C64C-805E-52148DAB44D8}" srcOrd="0" destOrd="0" presId="urn:microsoft.com/office/officeart/2008/layout/HorizontalMultiLevelHierarchy"/>
    <dgm:cxn modelId="{28D37F99-4F30-F84F-9451-DB57D4EA67CA}" type="presParOf" srcId="{DB785A9E-6D70-1247-B1F1-08396E17C432}" destId="{F345B2DB-27D8-F144-9EBE-59CA1EA4D942}" srcOrd="1" destOrd="0" presId="urn:microsoft.com/office/officeart/2008/layout/HorizontalMultiLevelHierarchy"/>
    <dgm:cxn modelId="{6D82A6B1-8C1B-1C46-A21F-A823E09D9D2D}" type="presParOf" srcId="{185775E1-31FE-9945-8B09-344A6D329382}" destId="{2AF7978C-2FFF-BA4F-9D13-9AC709E15F9D}" srcOrd="2" destOrd="0" presId="urn:microsoft.com/office/officeart/2008/layout/HorizontalMultiLevelHierarchy"/>
    <dgm:cxn modelId="{CD717E61-BED0-4D4A-AA33-FA1970965E37}" type="presParOf" srcId="{2AF7978C-2FFF-BA4F-9D13-9AC709E15F9D}" destId="{FAE51026-11B8-8742-BBB7-BBEBEEAC9806}" srcOrd="0" destOrd="0" presId="urn:microsoft.com/office/officeart/2008/layout/HorizontalMultiLevelHierarchy"/>
    <dgm:cxn modelId="{2B28A2C1-C3D7-5640-9FBE-7184A951A382}" type="presParOf" srcId="{185775E1-31FE-9945-8B09-344A6D329382}" destId="{8F5D6361-B4B1-C34C-875A-A4969E798BFC}" srcOrd="3" destOrd="0" presId="urn:microsoft.com/office/officeart/2008/layout/HorizontalMultiLevelHierarchy"/>
    <dgm:cxn modelId="{688BCC2D-256E-8148-9DD9-F0C03E951523}" type="presParOf" srcId="{8F5D6361-B4B1-C34C-875A-A4969E798BFC}" destId="{3AC55EC5-F328-2B46-BAF7-987CE0270766}" srcOrd="0" destOrd="0" presId="urn:microsoft.com/office/officeart/2008/layout/HorizontalMultiLevelHierarchy"/>
    <dgm:cxn modelId="{79AC54CB-817D-E642-8049-8618D54F6D7F}" type="presParOf" srcId="{8F5D6361-B4B1-C34C-875A-A4969E798BFC}" destId="{42269AC5-4C6D-7D42-A00C-9AD6F73A6501}" srcOrd="1" destOrd="0" presId="urn:microsoft.com/office/officeart/2008/layout/HorizontalMultiLevelHierarchy"/>
    <dgm:cxn modelId="{AA91D3F5-5E0B-1C4F-94E2-91EC12ACD16B}" type="presParOf" srcId="{185775E1-31FE-9945-8B09-344A6D329382}" destId="{C661359E-B2AA-6147-9A9B-0BDDD6DD1158}" srcOrd="4" destOrd="0" presId="urn:microsoft.com/office/officeart/2008/layout/HorizontalMultiLevelHierarchy"/>
    <dgm:cxn modelId="{2B721466-3D4F-FD41-ACC9-AD8A0D8BA68A}" type="presParOf" srcId="{C661359E-B2AA-6147-9A9B-0BDDD6DD1158}" destId="{3DF114B6-F200-F143-90F7-A554825A4D91}" srcOrd="0" destOrd="0" presId="urn:microsoft.com/office/officeart/2008/layout/HorizontalMultiLevelHierarchy"/>
    <dgm:cxn modelId="{C48B794E-B062-9B43-B056-A439ADE1BD73}" type="presParOf" srcId="{185775E1-31FE-9945-8B09-344A6D329382}" destId="{641088D4-D27C-F04E-8CF0-6AD962BAAA73}" srcOrd="5" destOrd="0" presId="urn:microsoft.com/office/officeart/2008/layout/HorizontalMultiLevelHierarchy"/>
    <dgm:cxn modelId="{2ED02278-B78B-8244-BC17-389DAC447F1A}" type="presParOf" srcId="{641088D4-D27C-F04E-8CF0-6AD962BAAA73}" destId="{EBEEC62A-D343-CC41-9663-42E776B517D5}" srcOrd="0" destOrd="0" presId="urn:microsoft.com/office/officeart/2008/layout/HorizontalMultiLevelHierarchy"/>
    <dgm:cxn modelId="{EA334A04-C140-494C-A85F-F015EB284738}" type="presParOf" srcId="{641088D4-D27C-F04E-8CF0-6AD962BAAA73}" destId="{17236095-D558-2F4E-AB24-DEA30BEBA887}" srcOrd="1" destOrd="0" presId="urn:microsoft.com/office/officeart/2008/layout/HorizontalMultiLevelHierarchy"/>
    <dgm:cxn modelId="{D277D467-1C20-EB44-927A-39EC072C071D}" type="presParOf" srcId="{185775E1-31FE-9945-8B09-344A6D329382}" destId="{F67570AF-652C-374D-95A9-AA76B89D9576}" srcOrd="6" destOrd="0" presId="urn:microsoft.com/office/officeart/2008/layout/HorizontalMultiLevelHierarchy"/>
    <dgm:cxn modelId="{D245CEF3-9711-1140-9889-E7D1D1C2BE40}" type="presParOf" srcId="{F67570AF-652C-374D-95A9-AA76B89D9576}" destId="{625C9A4A-8C96-4B41-BEFD-63D33BCE5831}" srcOrd="0" destOrd="0" presId="urn:microsoft.com/office/officeart/2008/layout/HorizontalMultiLevelHierarchy"/>
    <dgm:cxn modelId="{FD731D41-0B4C-7648-832F-EED913DFB54A}" type="presParOf" srcId="{185775E1-31FE-9945-8B09-344A6D329382}" destId="{219CDA90-918E-7140-A728-5DDE84BC02E2}" srcOrd="7" destOrd="0" presId="urn:microsoft.com/office/officeart/2008/layout/HorizontalMultiLevelHierarchy"/>
    <dgm:cxn modelId="{27A7ADAD-E6E8-F749-AEAB-44CF864CBBB3}" type="presParOf" srcId="{219CDA90-918E-7140-A728-5DDE84BC02E2}" destId="{A16C7C22-87BE-9847-8788-2C6610989CEB}" srcOrd="0" destOrd="0" presId="urn:microsoft.com/office/officeart/2008/layout/HorizontalMultiLevelHierarchy"/>
    <dgm:cxn modelId="{0EB1FF49-182F-1546-B1C7-3478A0C1A31A}" type="presParOf" srcId="{219CDA90-918E-7140-A728-5DDE84BC02E2}" destId="{63EF0876-37E9-8247-AD29-C962C4068312}" srcOrd="1" destOrd="0" presId="urn:microsoft.com/office/officeart/2008/layout/HorizontalMultiLevelHierarchy"/>
    <dgm:cxn modelId="{E9A58715-4B31-D645-AD11-CC9B3C758240}" type="presParOf" srcId="{7EA83CCD-A147-6949-BA5C-DCBC379D6D7F}" destId="{FEE18CFD-4CA4-084A-83AF-D4CA208798C2}" srcOrd="2" destOrd="0" presId="urn:microsoft.com/office/officeart/2008/layout/HorizontalMultiLevelHierarchy"/>
    <dgm:cxn modelId="{1082D942-8195-1F4C-A9DB-D2A5FCBF77E4}" type="presParOf" srcId="{FEE18CFD-4CA4-084A-83AF-D4CA208798C2}" destId="{C44A16A7-D89A-EA40-8290-2430C2D5107D}" srcOrd="0" destOrd="0" presId="urn:microsoft.com/office/officeart/2008/layout/HorizontalMultiLevelHierarchy"/>
    <dgm:cxn modelId="{66751303-51C2-2C4B-8AF4-52FBF2B907FA}" type="presParOf" srcId="{7EA83CCD-A147-6949-BA5C-DCBC379D6D7F}" destId="{67776296-1D00-8243-9C81-220D4194056B}" srcOrd="3" destOrd="0" presId="urn:microsoft.com/office/officeart/2008/layout/HorizontalMultiLevelHierarchy"/>
    <dgm:cxn modelId="{6F0EBBD1-DFE7-7A48-8659-A6B88202D9DB}" type="presParOf" srcId="{67776296-1D00-8243-9C81-220D4194056B}" destId="{D58A8324-FD49-774F-84ED-172994BA73B8}" srcOrd="0" destOrd="0" presId="urn:microsoft.com/office/officeart/2008/layout/HorizontalMultiLevelHierarchy"/>
    <dgm:cxn modelId="{1B2C011E-C3DC-C140-837A-A16B3A025323}" type="presParOf" srcId="{67776296-1D00-8243-9C81-220D4194056B}" destId="{8EF41AEE-139F-6148-B497-F85C51189CFA}" srcOrd="1" destOrd="0" presId="urn:microsoft.com/office/officeart/2008/layout/HorizontalMultiLevelHierarchy"/>
    <dgm:cxn modelId="{B58C8489-2364-5B43-8C5F-6756C250E3AA}" type="presParOf" srcId="{8EF41AEE-139F-6148-B497-F85C51189CFA}" destId="{CFFCF215-8EEF-9E44-9281-9513F62BABCB}" srcOrd="0" destOrd="0" presId="urn:microsoft.com/office/officeart/2008/layout/HorizontalMultiLevelHierarchy"/>
    <dgm:cxn modelId="{9C072E6F-2CF1-1241-B6CB-18AAC8F95FE4}" type="presParOf" srcId="{CFFCF215-8EEF-9E44-9281-9513F62BABCB}" destId="{8DDDC938-5A28-C347-BA40-69A963FE5364}" srcOrd="0" destOrd="0" presId="urn:microsoft.com/office/officeart/2008/layout/HorizontalMultiLevelHierarchy"/>
    <dgm:cxn modelId="{C5581B34-E994-6E4F-A920-74252864062B}" type="presParOf" srcId="{8EF41AEE-139F-6148-B497-F85C51189CFA}" destId="{D77AA355-252D-EF4D-A2EF-31A79F3CBF43}" srcOrd="1" destOrd="0" presId="urn:microsoft.com/office/officeart/2008/layout/HorizontalMultiLevelHierarchy"/>
    <dgm:cxn modelId="{14476016-3C53-884D-85EB-A44B986E8AB2}" type="presParOf" srcId="{D77AA355-252D-EF4D-A2EF-31A79F3CBF43}" destId="{3ECFCAFC-E860-4F45-A10C-2123080955D8}" srcOrd="0" destOrd="0" presId="urn:microsoft.com/office/officeart/2008/layout/HorizontalMultiLevelHierarchy"/>
    <dgm:cxn modelId="{781A54EA-2DCD-D249-AE08-BD865D946E7C}" type="presParOf" srcId="{D77AA355-252D-EF4D-A2EF-31A79F3CBF43}" destId="{44AABCFA-E8B5-5B46-BB6C-0292EB610C9C}" srcOrd="1" destOrd="0" presId="urn:microsoft.com/office/officeart/2008/layout/HorizontalMultiLevelHierarchy"/>
    <dgm:cxn modelId="{2EDB0979-184B-1A41-A7AB-0027865E8A77}" type="presParOf" srcId="{8EF41AEE-139F-6148-B497-F85C51189CFA}" destId="{D93EB758-2A4C-704B-BD0C-26461FECB196}" srcOrd="2" destOrd="0" presId="urn:microsoft.com/office/officeart/2008/layout/HorizontalMultiLevelHierarchy"/>
    <dgm:cxn modelId="{2D7291F9-868B-4A47-92A9-7D071C738F4B}" type="presParOf" srcId="{D93EB758-2A4C-704B-BD0C-26461FECB196}" destId="{C7320903-ECBD-2440-9BA8-DD8A60C0D311}" srcOrd="0" destOrd="0" presId="urn:microsoft.com/office/officeart/2008/layout/HorizontalMultiLevelHierarchy"/>
    <dgm:cxn modelId="{F32BA6F2-AFE1-1541-946E-EB0E294014D3}" type="presParOf" srcId="{8EF41AEE-139F-6148-B497-F85C51189CFA}" destId="{29181276-E065-7B42-AEEF-059FCAF24BE0}" srcOrd="3" destOrd="0" presId="urn:microsoft.com/office/officeart/2008/layout/HorizontalMultiLevelHierarchy"/>
    <dgm:cxn modelId="{81390082-82CE-9A48-BE62-7C0DC440937A}" type="presParOf" srcId="{29181276-E065-7B42-AEEF-059FCAF24BE0}" destId="{2CD8CF93-B6E7-6A45-BFBB-FA1279024D6A}" srcOrd="0" destOrd="0" presId="urn:microsoft.com/office/officeart/2008/layout/HorizontalMultiLevelHierarchy"/>
    <dgm:cxn modelId="{84D043BA-2D91-3D49-9361-140A83E36F5A}" type="presParOf" srcId="{29181276-E065-7B42-AEEF-059FCAF24BE0}" destId="{AABB3C42-91D3-E341-BA06-07C72A3BD1FC}" srcOrd="1" destOrd="0" presId="urn:microsoft.com/office/officeart/2008/layout/HorizontalMultiLevelHierarchy"/>
    <dgm:cxn modelId="{56643FA1-4752-4443-BF66-BD2A2CD9B764}" type="presParOf" srcId="{8EF41AEE-139F-6148-B497-F85C51189CFA}" destId="{3E0C6931-757E-874A-8540-99DEC6A55616}" srcOrd="4" destOrd="0" presId="urn:microsoft.com/office/officeart/2008/layout/HorizontalMultiLevelHierarchy"/>
    <dgm:cxn modelId="{DB26050F-0292-9D44-9DE3-7AA9AB401FFB}" type="presParOf" srcId="{3E0C6931-757E-874A-8540-99DEC6A55616}" destId="{FB03BFDA-27D4-AD43-A337-7B2538BF465F}" srcOrd="0" destOrd="0" presId="urn:microsoft.com/office/officeart/2008/layout/HorizontalMultiLevelHierarchy"/>
    <dgm:cxn modelId="{C4998B37-2ED8-264E-80B5-7D70C2F4A65E}" type="presParOf" srcId="{8EF41AEE-139F-6148-B497-F85C51189CFA}" destId="{1AF25F9D-F62B-714B-A213-F75A9C32C752}" srcOrd="5" destOrd="0" presId="urn:microsoft.com/office/officeart/2008/layout/HorizontalMultiLevelHierarchy"/>
    <dgm:cxn modelId="{FECC60A7-3F12-4C49-BF5E-7C241B278FBF}" type="presParOf" srcId="{1AF25F9D-F62B-714B-A213-F75A9C32C752}" destId="{9DAF69DB-4413-9D44-9B3A-6F1C1054B789}" srcOrd="0" destOrd="0" presId="urn:microsoft.com/office/officeart/2008/layout/HorizontalMultiLevelHierarchy"/>
    <dgm:cxn modelId="{C96810BB-DB0A-9947-9537-FE97C1387977}" type="presParOf" srcId="{1AF25F9D-F62B-714B-A213-F75A9C32C752}" destId="{77A222F5-512C-F34A-BD5F-9341122D54AA}" srcOrd="1" destOrd="0" presId="urn:microsoft.com/office/officeart/2008/layout/HorizontalMultiLevelHierarchy"/>
    <dgm:cxn modelId="{02566C58-BBC2-EA46-920B-79F9B5A8903D}" type="presParOf" srcId="{F0F59A7C-5FB1-E843-8199-C186322771DE}" destId="{9E236D23-2871-794A-9C29-F12A00C852D5}" srcOrd="2" destOrd="0" presId="urn:microsoft.com/office/officeart/2008/layout/HorizontalMultiLevelHierarchy"/>
    <dgm:cxn modelId="{605D427B-9A38-1F41-AEC0-5D83A3B44FE5}" type="presParOf" srcId="{9E236D23-2871-794A-9C29-F12A00C852D5}" destId="{09914506-6D47-2E47-894F-01177A991D9F}" srcOrd="0" destOrd="0" presId="urn:microsoft.com/office/officeart/2008/layout/HorizontalMultiLevelHierarchy"/>
    <dgm:cxn modelId="{34D6657B-D72D-344C-96AE-5C8D785CA0E3}" type="presParOf" srcId="{F0F59A7C-5FB1-E843-8199-C186322771DE}" destId="{CB16579A-477B-004F-A658-C4EB7ECE85DB}" srcOrd="3" destOrd="0" presId="urn:microsoft.com/office/officeart/2008/layout/HorizontalMultiLevelHierarchy"/>
    <dgm:cxn modelId="{9CC12643-9BB4-9C4D-B17B-E730C274E49B}" type="presParOf" srcId="{CB16579A-477B-004F-A658-C4EB7ECE85DB}" destId="{D259C9D3-35BD-3443-A294-4797F02088E2}" srcOrd="0" destOrd="0" presId="urn:microsoft.com/office/officeart/2008/layout/HorizontalMultiLevelHierarchy"/>
    <dgm:cxn modelId="{B5147138-3D5D-9F48-A19E-B0878D0935F5}" type="presParOf" srcId="{CB16579A-477B-004F-A658-C4EB7ECE85DB}" destId="{3179D838-7091-0442-9DEF-1A79B4DFAC16}" srcOrd="1" destOrd="0" presId="urn:microsoft.com/office/officeart/2008/layout/HorizontalMultiLevelHierarchy"/>
    <dgm:cxn modelId="{C9A8EA7E-8E4F-5D44-AFFA-06D7801FD0B5}" type="presParOf" srcId="{3179D838-7091-0442-9DEF-1A79B4DFAC16}" destId="{7CFA2169-9518-8049-AE86-ADA8417402E2}" srcOrd="0" destOrd="0" presId="urn:microsoft.com/office/officeart/2008/layout/HorizontalMultiLevelHierarchy"/>
    <dgm:cxn modelId="{7515057C-6FB8-6B49-AEF5-0F4CF4FCAA01}" type="presParOf" srcId="{7CFA2169-9518-8049-AE86-ADA8417402E2}" destId="{41BB98FC-1627-144B-9FC4-C9F2223A9A6B}" srcOrd="0" destOrd="0" presId="urn:microsoft.com/office/officeart/2008/layout/HorizontalMultiLevelHierarchy"/>
    <dgm:cxn modelId="{F5FDAD2C-70E9-1345-A4CE-D292CC81C453}" type="presParOf" srcId="{3179D838-7091-0442-9DEF-1A79B4DFAC16}" destId="{16590793-648B-AE48-9D1A-D0E0F282C7D1}" srcOrd="1" destOrd="0" presId="urn:microsoft.com/office/officeart/2008/layout/HorizontalMultiLevelHierarchy"/>
    <dgm:cxn modelId="{529B885D-1C7A-A841-A918-24E36CA67DFB}" type="presParOf" srcId="{16590793-648B-AE48-9D1A-D0E0F282C7D1}" destId="{1C5B3DC6-DD6B-984B-8BB9-13636D61EA50}" srcOrd="0" destOrd="0" presId="urn:microsoft.com/office/officeart/2008/layout/HorizontalMultiLevelHierarchy"/>
    <dgm:cxn modelId="{5AA9F8E3-2FC2-8742-8B27-7027C9A632B3}" type="presParOf" srcId="{16590793-648B-AE48-9D1A-D0E0F282C7D1}" destId="{C675B65D-E449-F646-964B-91976509AE49}" srcOrd="1" destOrd="0" presId="urn:microsoft.com/office/officeart/2008/layout/HorizontalMultiLevelHierarchy"/>
    <dgm:cxn modelId="{6F833A0D-D4B8-6E4E-ACF4-438B8525ED21}" type="presParOf" srcId="{3179D838-7091-0442-9DEF-1A79B4DFAC16}" destId="{86E70E64-EDCA-BA4C-AF9C-F85E3A5E3D01}" srcOrd="2" destOrd="0" presId="urn:microsoft.com/office/officeart/2008/layout/HorizontalMultiLevelHierarchy"/>
    <dgm:cxn modelId="{5879F784-0DC1-1B48-ACF0-E73FA40B4948}" type="presParOf" srcId="{86E70E64-EDCA-BA4C-AF9C-F85E3A5E3D01}" destId="{F8A66854-660A-304C-B05E-4F2B241ACC45}" srcOrd="0" destOrd="0" presId="urn:microsoft.com/office/officeart/2008/layout/HorizontalMultiLevelHierarchy"/>
    <dgm:cxn modelId="{841627DB-AC6A-A042-92DA-05E4DC7042A2}" type="presParOf" srcId="{3179D838-7091-0442-9DEF-1A79B4DFAC16}" destId="{7166D15C-97E9-FE4E-B35F-CEDB2C2CBC45}" srcOrd="3" destOrd="0" presId="urn:microsoft.com/office/officeart/2008/layout/HorizontalMultiLevelHierarchy"/>
    <dgm:cxn modelId="{83309504-F78C-1841-9AD9-A7045C4A26F2}" type="presParOf" srcId="{7166D15C-97E9-FE4E-B35F-CEDB2C2CBC45}" destId="{24B859DB-64FD-0743-BD08-EBA8C6027A2C}" srcOrd="0" destOrd="0" presId="urn:microsoft.com/office/officeart/2008/layout/HorizontalMultiLevelHierarchy"/>
    <dgm:cxn modelId="{2DC78827-94FA-F241-A3BF-085510F8BB4F}" type="presParOf" srcId="{7166D15C-97E9-FE4E-B35F-CEDB2C2CBC45}" destId="{61F9A231-B7A0-F54F-A6CA-D93E03789AD2}" srcOrd="1" destOrd="0" presId="urn:microsoft.com/office/officeart/2008/layout/HorizontalMultiLevelHierarchy"/>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01CC92-2E94-094F-9207-5C2EACC6E360}">
      <dsp:nvSpPr>
        <dsp:cNvPr id="0" name=""/>
        <dsp:cNvSpPr/>
      </dsp:nvSpPr>
      <dsp:spPr>
        <a:xfrm>
          <a:off x="6111723" y="3062389"/>
          <a:ext cx="91440" cy="262196"/>
        </a:xfrm>
        <a:custGeom>
          <a:avLst/>
          <a:gdLst/>
          <a:ahLst/>
          <a:cxnLst/>
          <a:rect l="0" t="0" r="0" b="0"/>
          <a:pathLst>
            <a:path>
              <a:moveTo>
                <a:pt x="45720" y="0"/>
              </a:moveTo>
              <a:lnTo>
                <a:pt x="45720" y="262196"/>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11536C5-DD0E-6448-99F9-34C83C4E73B0}">
      <dsp:nvSpPr>
        <dsp:cNvPr id="0" name=""/>
        <dsp:cNvSpPr/>
      </dsp:nvSpPr>
      <dsp:spPr>
        <a:xfrm>
          <a:off x="5012935" y="1967823"/>
          <a:ext cx="1144508" cy="262196"/>
        </a:xfrm>
        <a:custGeom>
          <a:avLst/>
          <a:gdLst/>
          <a:ahLst/>
          <a:cxnLst/>
          <a:rect l="0" t="0" r="0" b="0"/>
          <a:pathLst>
            <a:path>
              <a:moveTo>
                <a:pt x="0" y="0"/>
              </a:moveTo>
              <a:lnTo>
                <a:pt x="0" y="132138"/>
              </a:lnTo>
              <a:lnTo>
                <a:pt x="1144508" y="132138"/>
              </a:lnTo>
              <a:lnTo>
                <a:pt x="1144508" y="262196"/>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DC5BC12-6B18-4341-8A90-545A1EA8D6F1}">
      <dsp:nvSpPr>
        <dsp:cNvPr id="0" name=""/>
        <dsp:cNvSpPr/>
      </dsp:nvSpPr>
      <dsp:spPr>
        <a:xfrm>
          <a:off x="3868426" y="1967823"/>
          <a:ext cx="1144508" cy="262196"/>
        </a:xfrm>
        <a:custGeom>
          <a:avLst/>
          <a:gdLst/>
          <a:ahLst/>
          <a:cxnLst/>
          <a:rect l="0" t="0" r="0" b="0"/>
          <a:pathLst>
            <a:path>
              <a:moveTo>
                <a:pt x="1144508" y="0"/>
              </a:moveTo>
              <a:lnTo>
                <a:pt x="1144508" y="132138"/>
              </a:lnTo>
              <a:lnTo>
                <a:pt x="0" y="132138"/>
              </a:lnTo>
              <a:lnTo>
                <a:pt x="0" y="262196"/>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180E8BE-EE7F-2C42-80EB-A16D5DF0A411}">
      <dsp:nvSpPr>
        <dsp:cNvPr id="0" name=""/>
        <dsp:cNvSpPr/>
      </dsp:nvSpPr>
      <dsp:spPr>
        <a:xfrm>
          <a:off x="4967215" y="873257"/>
          <a:ext cx="91440" cy="262196"/>
        </a:xfrm>
        <a:custGeom>
          <a:avLst/>
          <a:gdLst/>
          <a:ahLst/>
          <a:cxnLst/>
          <a:rect l="0" t="0" r="0" b="0"/>
          <a:pathLst>
            <a:path>
              <a:moveTo>
                <a:pt x="45720" y="0"/>
              </a:moveTo>
              <a:lnTo>
                <a:pt x="45720" y="262196"/>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182CD49-2C29-CF43-9C92-3BBCDAA57E0F}">
      <dsp:nvSpPr>
        <dsp:cNvPr id="0" name=""/>
        <dsp:cNvSpPr/>
      </dsp:nvSpPr>
      <dsp:spPr>
        <a:xfrm>
          <a:off x="4596750" y="40887"/>
          <a:ext cx="832369" cy="832369"/>
        </a:xfrm>
        <a:prstGeom prst="ellipse">
          <a:avLst/>
        </a:prstGeom>
        <a:blipFill>
          <a:blip xmlns:r="http://schemas.openxmlformats.org/officeDocument/2006/relationships" r:embed="rId1"/>
          <a:srcRect/>
          <a:stretch>
            <a:fillRect l="-3000" r="-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7DC586-53B5-A64D-8990-DB6AC111A2EB}">
      <dsp:nvSpPr>
        <dsp:cNvPr id="0" name=""/>
        <dsp:cNvSpPr/>
      </dsp:nvSpPr>
      <dsp:spPr>
        <a:xfrm>
          <a:off x="5429120" y="38807"/>
          <a:ext cx="1248554" cy="8323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s-ES" sz="1100" kern="1200" dirty="0"/>
            <a:t>Vivienda</a:t>
          </a:r>
        </a:p>
        <a:p>
          <a:pPr marL="0" lvl="0" indent="0" algn="l" defTabSz="488950">
            <a:lnSpc>
              <a:spcPct val="90000"/>
            </a:lnSpc>
            <a:spcBef>
              <a:spcPct val="0"/>
            </a:spcBef>
            <a:spcAft>
              <a:spcPct val="35000"/>
            </a:spcAft>
            <a:buNone/>
          </a:pPr>
          <a:r>
            <a:rPr lang="es-ES" sz="1100" kern="1200" dirty="0"/>
            <a:t>VIV</a:t>
          </a:r>
        </a:p>
      </dsp:txBody>
      <dsp:txXfrm>
        <a:off x="5429120" y="38807"/>
        <a:ext cx="1248554" cy="832369"/>
      </dsp:txXfrm>
    </dsp:sp>
    <dsp:sp modelId="{DF6F9A4F-D3ED-9B43-83CE-91AB29191980}">
      <dsp:nvSpPr>
        <dsp:cNvPr id="0" name=""/>
        <dsp:cNvSpPr/>
      </dsp:nvSpPr>
      <dsp:spPr>
        <a:xfrm>
          <a:off x="4596750" y="1135454"/>
          <a:ext cx="832369" cy="832369"/>
        </a:xfrm>
        <a:prstGeom prst="ellipse">
          <a:avLst/>
        </a:prstGeom>
        <a:blipFill>
          <a:blip xmlns:r="http://schemas.openxmlformats.org/officeDocument/2006/relationships" r:embed="rId2"/>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7465ED-DCBC-EE48-9465-E48B9EA1D42E}">
      <dsp:nvSpPr>
        <dsp:cNvPr id="0" name=""/>
        <dsp:cNvSpPr/>
      </dsp:nvSpPr>
      <dsp:spPr>
        <a:xfrm>
          <a:off x="5429120" y="1133373"/>
          <a:ext cx="1248554" cy="8323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s-ES" sz="1100" kern="1200" dirty="0"/>
            <a:t>Hogares</a:t>
          </a:r>
        </a:p>
        <a:p>
          <a:pPr marL="0" lvl="0" indent="0" algn="l" defTabSz="488950">
            <a:lnSpc>
              <a:spcPct val="90000"/>
            </a:lnSpc>
            <a:spcBef>
              <a:spcPct val="0"/>
            </a:spcBef>
            <a:spcAft>
              <a:spcPct val="35000"/>
            </a:spcAft>
            <a:buNone/>
          </a:pPr>
          <a:r>
            <a:rPr lang="es-ES" sz="1100" kern="1200" dirty="0"/>
            <a:t>HOG </a:t>
          </a:r>
        </a:p>
      </dsp:txBody>
      <dsp:txXfrm>
        <a:off x="5429120" y="1133373"/>
        <a:ext cx="1248554" cy="832369"/>
      </dsp:txXfrm>
    </dsp:sp>
    <dsp:sp modelId="{EC171ADC-9099-3B42-8A70-1279CB3A3BBD}">
      <dsp:nvSpPr>
        <dsp:cNvPr id="0" name=""/>
        <dsp:cNvSpPr/>
      </dsp:nvSpPr>
      <dsp:spPr>
        <a:xfrm>
          <a:off x="3452242" y="2230020"/>
          <a:ext cx="832369" cy="832369"/>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56B848-75E7-7842-B92D-AB89FD5C7AD4}">
      <dsp:nvSpPr>
        <dsp:cNvPr id="0" name=""/>
        <dsp:cNvSpPr/>
      </dsp:nvSpPr>
      <dsp:spPr>
        <a:xfrm>
          <a:off x="4284611" y="2227939"/>
          <a:ext cx="1248554" cy="8323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s-ES" sz="1100" kern="1200" dirty="0"/>
            <a:t>Demográfico</a:t>
          </a:r>
        </a:p>
        <a:p>
          <a:pPr marL="0" lvl="0" indent="0" algn="l" defTabSz="488950">
            <a:lnSpc>
              <a:spcPct val="90000"/>
            </a:lnSpc>
            <a:spcBef>
              <a:spcPct val="0"/>
            </a:spcBef>
            <a:spcAft>
              <a:spcPct val="35000"/>
            </a:spcAft>
            <a:buNone/>
          </a:pPr>
          <a:r>
            <a:rPr lang="es-ES" sz="1100" kern="1200" dirty="0"/>
            <a:t>SDEM</a:t>
          </a:r>
        </a:p>
        <a:p>
          <a:pPr marL="0" lvl="0" indent="0" algn="l" defTabSz="488950">
            <a:lnSpc>
              <a:spcPct val="90000"/>
            </a:lnSpc>
            <a:spcBef>
              <a:spcPct val="0"/>
            </a:spcBef>
            <a:spcAft>
              <a:spcPct val="35000"/>
            </a:spcAft>
            <a:buNone/>
          </a:pPr>
          <a:r>
            <a:rPr lang="es-ES" sz="1100" kern="1200" dirty="0"/>
            <a:t>Sin restricción etaria</a:t>
          </a:r>
        </a:p>
      </dsp:txBody>
      <dsp:txXfrm>
        <a:off x="4284611" y="2227939"/>
        <a:ext cx="1248554" cy="832369"/>
      </dsp:txXfrm>
    </dsp:sp>
    <dsp:sp modelId="{6845EA7C-F591-4E40-AD1D-CC3CBA5DD90B}">
      <dsp:nvSpPr>
        <dsp:cNvPr id="0" name=""/>
        <dsp:cNvSpPr/>
      </dsp:nvSpPr>
      <dsp:spPr>
        <a:xfrm>
          <a:off x="5741258" y="2230020"/>
          <a:ext cx="832369" cy="832369"/>
        </a:xfrm>
        <a:prstGeom prst="ellipse">
          <a:avLst/>
        </a:prstGeom>
        <a:blipFill>
          <a:blip xmlns:r="http://schemas.openxmlformats.org/officeDocument/2006/relationships" r:embed="rId3"/>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768E0BC-D880-9E47-99B1-16A9B216CB28}">
      <dsp:nvSpPr>
        <dsp:cNvPr id="0" name=""/>
        <dsp:cNvSpPr/>
      </dsp:nvSpPr>
      <dsp:spPr>
        <a:xfrm>
          <a:off x="6573628" y="2227939"/>
          <a:ext cx="1248554" cy="8323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s-ES" sz="1100" kern="1200" dirty="0"/>
            <a:t>Ocupación y empleo</a:t>
          </a:r>
        </a:p>
        <a:p>
          <a:pPr marL="0" lvl="0" indent="0" algn="l" defTabSz="488950">
            <a:lnSpc>
              <a:spcPct val="90000"/>
            </a:lnSpc>
            <a:spcBef>
              <a:spcPct val="0"/>
            </a:spcBef>
            <a:spcAft>
              <a:spcPct val="35000"/>
            </a:spcAft>
            <a:buNone/>
          </a:pPr>
          <a:r>
            <a:rPr lang="es-ES" sz="1100" kern="1200" dirty="0"/>
            <a:t>COE1</a:t>
          </a:r>
        </a:p>
        <a:p>
          <a:pPr marL="0" lvl="0" indent="0" algn="l" defTabSz="488950">
            <a:lnSpc>
              <a:spcPct val="90000"/>
            </a:lnSpc>
            <a:spcBef>
              <a:spcPct val="0"/>
            </a:spcBef>
            <a:spcAft>
              <a:spcPct val="35000"/>
            </a:spcAft>
            <a:buNone/>
          </a:pPr>
          <a:r>
            <a:rPr lang="es-ES" sz="1100" kern="1200" dirty="0"/>
            <a:t>12 años y más</a:t>
          </a:r>
        </a:p>
      </dsp:txBody>
      <dsp:txXfrm>
        <a:off x="6573628" y="2227939"/>
        <a:ext cx="1248554" cy="832369"/>
      </dsp:txXfrm>
    </dsp:sp>
    <dsp:sp modelId="{427076C8-6D13-3148-B43A-E946A6408C3C}">
      <dsp:nvSpPr>
        <dsp:cNvPr id="0" name=""/>
        <dsp:cNvSpPr/>
      </dsp:nvSpPr>
      <dsp:spPr>
        <a:xfrm>
          <a:off x="5741258" y="3324586"/>
          <a:ext cx="832369" cy="832369"/>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ADEB30-9C40-744A-9FB6-3BA60ABD16DF}">
      <dsp:nvSpPr>
        <dsp:cNvPr id="0" name=""/>
        <dsp:cNvSpPr/>
      </dsp:nvSpPr>
      <dsp:spPr>
        <a:xfrm>
          <a:off x="6573628" y="3322505"/>
          <a:ext cx="1248554" cy="8323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s-ES" sz="1100" kern="1200" dirty="0"/>
            <a:t>Ocupación y empleo</a:t>
          </a:r>
        </a:p>
        <a:p>
          <a:pPr marL="0" lvl="0" indent="0" algn="l" defTabSz="488950">
            <a:lnSpc>
              <a:spcPct val="90000"/>
            </a:lnSpc>
            <a:spcBef>
              <a:spcPct val="0"/>
            </a:spcBef>
            <a:spcAft>
              <a:spcPct val="35000"/>
            </a:spcAft>
            <a:buNone/>
          </a:pPr>
          <a:r>
            <a:rPr lang="es-ES" sz="1100" kern="1200" dirty="0"/>
            <a:t>COE2</a:t>
          </a:r>
        </a:p>
        <a:p>
          <a:pPr marL="0" lvl="0" indent="0" algn="l" defTabSz="488950">
            <a:lnSpc>
              <a:spcPct val="90000"/>
            </a:lnSpc>
            <a:spcBef>
              <a:spcPct val="0"/>
            </a:spcBef>
            <a:spcAft>
              <a:spcPct val="35000"/>
            </a:spcAft>
            <a:buNone/>
          </a:pPr>
          <a:r>
            <a:rPr lang="es-ES" sz="1100" kern="1200" dirty="0"/>
            <a:t>12 años y más</a:t>
          </a:r>
        </a:p>
      </dsp:txBody>
      <dsp:txXfrm>
        <a:off x="6573628" y="3322505"/>
        <a:ext cx="1248554" cy="8323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E56FAB-BE50-DC4C-B209-866F577DF162}">
      <dsp:nvSpPr>
        <dsp:cNvPr id="0" name=""/>
        <dsp:cNvSpPr/>
      </dsp:nvSpPr>
      <dsp:spPr>
        <a:xfrm>
          <a:off x="12856" y="0"/>
          <a:ext cx="2133984" cy="6359540"/>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ctr" defTabSz="800100">
            <a:lnSpc>
              <a:spcPct val="90000"/>
            </a:lnSpc>
            <a:spcBef>
              <a:spcPct val="0"/>
            </a:spcBef>
            <a:spcAft>
              <a:spcPct val="35000"/>
            </a:spcAft>
            <a:buNone/>
          </a:pPr>
          <a:r>
            <a:rPr lang="es-ES" sz="1800" kern="1200" dirty="0"/>
            <a:t>clase1</a:t>
          </a:r>
        </a:p>
      </dsp:txBody>
      <dsp:txXfrm>
        <a:off x="12856" y="0"/>
        <a:ext cx="2133984" cy="1907862"/>
      </dsp:txXfrm>
    </dsp:sp>
    <dsp:sp modelId="{2530C426-6C13-E24E-B67B-8285AE475E2A}">
      <dsp:nvSpPr>
        <dsp:cNvPr id="0" name=""/>
        <dsp:cNvSpPr/>
      </dsp:nvSpPr>
      <dsp:spPr>
        <a:xfrm>
          <a:off x="2294854" y="0"/>
          <a:ext cx="2133984" cy="6359540"/>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ctr" defTabSz="800100">
            <a:lnSpc>
              <a:spcPct val="90000"/>
            </a:lnSpc>
            <a:spcBef>
              <a:spcPct val="0"/>
            </a:spcBef>
            <a:spcAft>
              <a:spcPct val="35000"/>
            </a:spcAft>
            <a:buNone/>
          </a:pPr>
          <a:r>
            <a:rPr lang="es-ES" sz="1800" kern="1200" dirty="0"/>
            <a:t>clase2</a:t>
          </a:r>
        </a:p>
      </dsp:txBody>
      <dsp:txXfrm>
        <a:off x="2294854" y="0"/>
        <a:ext cx="2133984" cy="1907862"/>
      </dsp:txXfrm>
    </dsp:sp>
    <dsp:sp modelId="{C88C4BFA-ECFF-514F-9AB0-A4BB53FAC81B}">
      <dsp:nvSpPr>
        <dsp:cNvPr id="0" name=""/>
        <dsp:cNvSpPr/>
      </dsp:nvSpPr>
      <dsp:spPr>
        <a:xfrm>
          <a:off x="4588887" y="0"/>
          <a:ext cx="2133984" cy="6359540"/>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ctr" defTabSz="800100">
            <a:lnSpc>
              <a:spcPct val="90000"/>
            </a:lnSpc>
            <a:spcBef>
              <a:spcPct val="0"/>
            </a:spcBef>
            <a:spcAft>
              <a:spcPct val="35000"/>
            </a:spcAft>
            <a:buNone/>
          </a:pPr>
          <a:r>
            <a:rPr lang="es-ES" sz="1800" kern="1200" dirty="0"/>
            <a:t>clase3</a:t>
          </a:r>
        </a:p>
      </dsp:txBody>
      <dsp:txXfrm>
        <a:off x="4588887" y="0"/>
        <a:ext cx="2133984" cy="19078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E70E64-EDCA-BA4C-AF9C-F85E3A5E3D01}">
      <dsp:nvSpPr>
        <dsp:cNvPr id="0" name=""/>
        <dsp:cNvSpPr/>
      </dsp:nvSpPr>
      <dsp:spPr>
        <a:xfrm>
          <a:off x="3661119" y="4987671"/>
          <a:ext cx="379054" cy="361142"/>
        </a:xfrm>
        <a:custGeom>
          <a:avLst/>
          <a:gdLst/>
          <a:ahLst/>
          <a:cxnLst/>
          <a:rect l="0" t="0" r="0" b="0"/>
          <a:pathLst>
            <a:path>
              <a:moveTo>
                <a:pt x="0" y="0"/>
              </a:moveTo>
              <a:lnTo>
                <a:pt x="189527" y="0"/>
              </a:lnTo>
              <a:lnTo>
                <a:pt x="189527" y="361142"/>
              </a:lnTo>
              <a:lnTo>
                <a:pt x="379054" y="361142"/>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3837558" y="5155153"/>
        <a:ext cx="26177" cy="26177"/>
      </dsp:txXfrm>
    </dsp:sp>
    <dsp:sp modelId="{7CFA2169-9518-8049-AE86-ADA8417402E2}">
      <dsp:nvSpPr>
        <dsp:cNvPr id="0" name=""/>
        <dsp:cNvSpPr/>
      </dsp:nvSpPr>
      <dsp:spPr>
        <a:xfrm>
          <a:off x="3661119" y="4626529"/>
          <a:ext cx="379054" cy="361142"/>
        </a:xfrm>
        <a:custGeom>
          <a:avLst/>
          <a:gdLst/>
          <a:ahLst/>
          <a:cxnLst/>
          <a:rect l="0" t="0" r="0" b="0"/>
          <a:pathLst>
            <a:path>
              <a:moveTo>
                <a:pt x="0" y="361142"/>
              </a:moveTo>
              <a:lnTo>
                <a:pt x="189527" y="361142"/>
              </a:lnTo>
              <a:lnTo>
                <a:pt x="189527" y="0"/>
              </a:lnTo>
              <a:lnTo>
                <a:pt x="379054" y="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3837558" y="4794011"/>
        <a:ext cx="26177" cy="26177"/>
      </dsp:txXfrm>
    </dsp:sp>
    <dsp:sp modelId="{9E236D23-2871-794A-9C29-F12A00C852D5}">
      <dsp:nvSpPr>
        <dsp:cNvPr id="0" name=""/>
        <dsp:cNvSpPr/>
      </dsp:nvSpPr>
      <dsp:spPr>
        <a:xfrm>
          <a:off x="1386791" y="3813960"/>
          <a:ext cx="379054" cy="1173711"/>
        </a:xfrm>
        <a:custGeom>
          <a:avLst/>
          <a:gdLst/>
          <a:ahLst/>
          <a:cxnLst/>
          <a:rect l="0" t="0" r="0" b="0"/>
          <a:pathLst>
            <a:path>
              <a:moveTo>
                <a:pt x="0" y="0"/>
              </a:moveTo>
              <a:lnTo>
                <a:pt x="189527" y="0"/>
              </a:lnTo>
              <a:lnTo>
                <a:pt x="189527" y="1173711"/>
              </a:lnTo>
              <a:lnTo>
                <a:pt x="379054" y="1173711"/>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1545483" y="4369980"/>
        <a:ext cx="61670" cy="61670"/>
      </dsp:txXfrm>
    </dsp:sp>
    <dsp:sp modelId="{3E0C6931-757E-874A-8540-99DEC6A55616}">
      <dsp:nvSpPr>
        <dsp:cNvPr id="0" name=""/>
        <dsp:cNvSpPr/>
      </dsp:nvSpPr>
      <dsp:spPr>
        <a:xfrm>
          <a:off x="5935447" y="3904245"/>
          <a:ext cx="379054" cy="722284"/>
        </a:xfrm>
        <a:custGeom>
          <a:avLst/>
          <a:gdLst/>
          <a:ahLst/>
          <a:cxnLst/>
          <a:rect l="0" t="0" r="0" b="0"/>
          <a:pathLst>
            <a:path>
              <a:moveTo>
                <a:pt x="0" y="0"/>
              </a:moveTo>
              <a:lnTo>
                <a:pt x="189527" y="0"/>
              </a:lnTo>
              <a:lnTo>
                <a:pt x="189527" y="722284"/>
              </a:lnTo>
              <a:lnTo>
                <a:pt x="379054" y="722284"/>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6104582" y="4244994"/>
        <a:ext cx="40785" cy="40785"/>
      </dsp:txXfrm>
    </dsp:sp>
    <dsp:sp modelId="{D93EB758-2A4C-704B-BD0C-26461FECB196}">
      <dsp:nvSpPr>
        <dsp:cNvPr id="0" name=""/>
        <dsp:cNvSpPr/>
      </dsp:nvSpPr>
      <dsp:spPr>
        <a:xfrm>
          <a:off x="5935447" y="3858525"/>
          <a:ext cx="379054" cy="91440"/>
        </a:xfrm>
        <a:custGeom>
          <a:avLst/>
          <a:gdLst/>
          <a:ahLst/>
          <a:cxnLst/>
          <a:rect l="0" t="0" r="0" b="0"/>
          <a:pathLst>
            <a:path>
              <a:moveTo>
                <a:pt x="0" y="45720"/>
              </a:moveTo>
              <a:lnTo>
                <a:pt x="379054" y="4572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6115498" y="3894769"/>
        <a:ext cx="18952" cy="18952"/>
      </dsp:txXfrm>
    </dsp:sp>
    <dsp:sp modelId="{CFFCF215-8EEF-9E44-9281-9513F62BABCB}">
      <dsp:nvSpPr>
        <dsp:cNvPr id="0" name=""/>
        <dsp:cNvSpPr/>
      </dsp:nvSpPr>
      <dsp:spPr>
        <a:xfrm>
          <a:off x="5935447" y="3181961"/>
          <a:ext cx="379054" cy="722284"/>
        </a:xfrm>
        <a:custGeom>
          <a:avLst/>
          <a:gdLst/>
          <a:ahLst/>
          <a:cxnLst/>
          <a:rect l="0" t="0" r="0" b="0"/>
          <a:pathLst>
            <a:path>
              <a:moveTo>
                <a:pt x="0" y="722284"/>
              </a:moveTo>
              <a:lnTo>
                <a:pt x="189527" y="722284"/>
              </a:lnTo>
              <a:lnTo>
                <a:pt x="189527" y="0"/>
              </a:lnTo>
              <a:lnTo>
                <a:pt x="379054" y="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6104582" y="3522710"/>
        <a:ext cx="40785" cy="40785"/>
      </dsp:txXfrm>
    </dsp:sp>
    <dsp:sp modelId="{FEE18CFD-4CA4-084A-83AF-D4CA208798C2}">
      <dsp:nvSpPr>
        <dsp:cNvPr id="0" name=""/>
        <dsp:cNvSpPr/>
      </dsp:nvSpPr>
      <dsp:spPr>
        <a:xfrm>
          <a:off x="3661119" y="2640248"/>
          <a:ext cx="379054" cy="1263997"/>
        </a:xfrm>
        <a:custGeom>
          <a:avLst/>
          <a:gdLst/>
          <a:ahLst/>
          <a:cxnLst/>
          <a:rect l="0" t="0" r="0" b="0"/>
          <a:pathLst>
            <a:path>
              <a:moveTo>
                <a:pt x="0" y="0"/>
              </a:moveTo>
              <a:lnTo>
                <a:pt x="189527" y="0"/>
              </a:lnTo>
              <a:lnTo>
                <a:pt x="189527" y="1263997"/>
              </a:lnTo>
              <a:lnTo>
                <a:pt x="379054" y="1263997"/>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3817656" y="3239256"/>
        <a:ext cx="65980" cy="65980"/>
      </dsp:txXfrm>
    </dsp:sp>
    <dsp:sp modelId="{F67570AF-652C-374D-95A9-AA76B89D9576}">
      <dsp:nvSpPr>
        <dsp:cNvPr id="0" name=""/>
        <dsp:cNvSpPr/>
      </dsp:nvSpPr>
      <dsp:spPr>
        <a:xfrm>
          <a:off x="5935447" y="1376251"/>
          <a:ext cx="379054" cy="1083426"/>
        </a:xfrm>
        <a:custGeom>
          <a:avLst/>
          <a:gdLst/>
          <a:ahLst/>
          <a:cxnLst/>
          <a:rect l="0" t="0" r="0" b="0"/>
          <a:pathLst>
            <a:path>
              <a:moveTo>
                <a:pt x="0" y="0"/>
              </a:moveTo>
              <a:lnTo>
                <a:pt x="189527" y="0"/>
              </a:lnTo>
              <a:lnTo>
                <a:pt x="189527" y="1083426"/>
              </a:lnTo>
              <a:lnTo>
                <a:pt x="379054" y="1083426"/>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6096279" y="1889268"/>
        <a:ext cx="57391" cy="57391"/>
      </dsp:txXfrm>
    </dsp:sp>
    <dsp:sp modelId="{C661359E-B2AA-6147-9A9B-0BDDD6DD1158}">
      <dsp:nvSpPr>
        <dsp:cNvPr id="0" name=""/>
        <dsp:cNvSpPr/>
      </dsp:nvSpPr>
      <dsp:spPr>
        <a:xfrm>
          <a:off x="5935447" y="1376251"/>
          <a:ext cx="379054" cy="361142"/>
        </a:xfrm>
        <a:custGeom>
          <a:avLst/>
          <a:gdLst/>
          <a:ahLst/>
          <a:cxnLst/>
          <a:rect l="0" t="0" r="0" b="0"/>
          <a:pathLst>
            <a:path>
              <a:moveTo>
                <a:pt x="0" y="0"/>
              </a:moveTo>
              <a:lnTo>
                <a:pt x="189527" y="0"/>
              </a:lnTo>
              <a:lnTo>
                <a:pt x="189527" y="361142"/>
              </a:lnTo>
              <a:lnTo>
                <a:pt x="379054" y="361142"/>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6111886" y="1543733"/>
        <a:ext cx="26177" cy="26177"/>
      </dsp:txXfrm>
    </dsp:sp>
    <dsp:sp modelId="{2AF7978C-2FFF-BA4F-9D13-9AC709E15F9D}">
      <dsp:nvSpPr>
        <dsp:cNvPr id="0" name=""/>
        <dsp:cNvSpPr/>
      </dsp:nvSpPr>
      <dsp:spPr>
        <a:xfrm>
          <a:off x="5935447" y="1015109"/>
          <a:ext cx="379054" cy="361142"/>
        </a:xfrm>
        <a:custGeom>
          <a:avLst/>
          <a:gdLst/>
          <a:ahLst/>
          <a:cxnLst/>
          <a:rect l="0" t="0" r="0" b="0"/>
          <a:pathLst>
            <a:path>
              <a:moveTo>
                <a:pt x="0" y="361142"/>
              </a:moveTo>
              <a:lnTo>
                <a:pt x="189527" y="361142"/>
              </a:lnTo>
              <a:lnTo>
                <a:pt x="189527" y="0"/>
              </a:lnTo>
              <a:lnTo>
                <a:pt x="379054" y="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6111886" y="1182591"/>
        <a:ext cx="26177" cy="26177"/>
      </dsp:txXfrm>
    </dsp:sp>
    <dsp:sp modelId="{0D6B6348-2DFA-A145-9ABF-33590D7B824C}">
      <dsp:nvSpPr>
        <dsp:cNvPr id="0" name=""/>
        <dsp:cNvSpPr/>
      </dsp:nvSpPr>
      <dsp:spPr>
        <a:xfrm>
          <a:off x="5935447" y="292825"/>
          <a:ext cx="379054" cy="1083426"/>
        </a:xfrm>
        <a:custGeom>
          <a:avLst/>
          <a:gdLst/>
          <a:ahLst/>
          <a:cxnLst/>
          <a:rect l="0" t="0" r="0" b="0"/>
          <a:pathLst>
            <a:path>
              <a:moveTo>
                <a:pt x="0" y="1083426"/>
              </a:moveTo>
              <a:lnTo>
                <a:pt x="189527" y="1083426"/>
              </a:lnTo>
              <a:lnTo>
                <a:pt x="189527" y="0"/>
              </a:lnTo>
              <a:lnTo>
                <a:pt x="379054" y="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6096279" y="805842"/>
        <a:ext cx="57391" cy="57391"/>
      </dsp:txXfrm>
    </dsp:sp>
    <dsp:sp modelId="{267752BA-0EE0-FB4A-931A-664ACFDBAD09}">
      <dsp:nvSpPr>
        <dsp:cNvPr id="0" name=""/>
        <dsp:cNvSpPr/>
      </dsp:nvSpPr>
      <dsp:spPr>
        <a:xfrm>
          <a:off x="3661119" y="1376251"/>
          <a:ext cx="379054" cy="1263997"/>
        </a:xfrm>
        <a:custGeom>
          <a:avLst/>
          <a:gdLst/>
          <a:ahLst/>
          <a:cxnLst/>
          <a:rect l="0" t="0" r="0" b="0"/>
          <a:pathLst>
            <a:path>
              <a:moveTo>
                <a:pt x="0" y="1263997"/>
              </a:moveTo>
              <a:lnTo>
                <a:pt x="189527" y="1263997"/>
              </a:lnTo>
              <a:lnTo>
                <a:pt x="189527" y="0"/>
              </a:lnTo>
              <a:lnTo>
                <a:pt x="379054" y="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3817656" y="1975259"/>
        <a:ext cx="65980" cy="65980"/>
      </dsp:txXfrm>
    </dsp:sp>
    <dsp:sp modelId="{0EF842D9-0FE0-3340-9B8A-14B2F6D43D5E}">
      <dsp:nvSpPr>
        <dsp:cNvPr id="0" name=""/>
        <dsp:cNvSpPr/>
      </dsp:nvSpPr>
      <dsp:spPr>
        <a:xfrm>
          <a:off x="1386791" y="2640248"/>
          <a:ext cx="379054" cy="1173711"/>
        </a:xfrm>
        <a:custGeom>
          <a:avLst/>
          <a:gdLst/>
          <a:ahLst/>
          <a:cxnLst/>
          <a:rect l="0" t="0" r="0" b="0"/>
          <a:pathLst>
            <a:path>
              <a:moveTo>
                <a:pt x="0" y="1173711"/>
              </a:moveTo>
              <a:lnTo>
                <a:pt x="189527" y="1173711"/>
              </a:lnTo>
              <a:lnTo>
                <a:pt x="189527" y="0"/>
              </a:lnTo>
              <a:lnTo>
                <a:pt x="379054"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1545483" y="3196269"/>
        <a:ext cx="61670" cy="61670"/>
      </dsp:txXfrm>
    </dsp:sp>
    <dsp:sp modelId="{E97C41D1-19AB-8F40-8539-7428C12ACE92}">
      <dsp:nvSpPr>
        <dsp:cNvPr id="0" name=""/>
        <dsp:cNvSpPr/>
      </dsp:nvSpPr>
      <dsp:spPr>
        <a:xfrm rot="16200000">
          <a:off x="-422720" y="3525046"/>
          <a:ext cx="3041196" cy="577827"/>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s-ES" sz="2500" kern="1200" dirty="0"/>
            <a:t>Población 15 años +</a:t>
          </a:r>
        </a:p>
      </dsp:txBody>
      <dsp:txXfrm>
        <a:off x="-422720" y="3525046"/>
        <a:ext cx="3041196" cy="577827"/>
      </dsp:txXfrm>
    </dsp:sp>
    <dsp:sp modelId="{26AF4781-9485-5545-A9A2-003A07CD8E94}">
      <dsp:nvSpPr>
        <dsp:cNvPr id="0" name=""/>
        <dsp:cNvSpPr/>
      </dsp:nvSpPr>
      <dsp:spPr>
        <a:xfrm>
          <a:off x="1765846" y="2351334"/>
          <a:ext cx="1895273" cy="577827"/>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ES" sz="1300" kern="1200" dirty="0"/>
            <a:t>Población económicamente activa</a:t>
          </a:r>
        </a:p>
      </dsp:txBody>
      <dsp:txXfrm>
        <a:off x="1765846" y="2351334"/>
        <a:ext cx="1895273" cy="577827"/>
      </dsp:txXfrm>
    </dsp:sp>
    <dsp:sp modelId="{395A23C3-73EA-454B-B1B9-9109F5975312}">
      <dsp:nvSpPr>
        <dsp:cNvPr id="0" name=""/>
        <dsp:cNvSpPr/>
      </dsp:nvSpPr>
      <dsp:spPr>
        <a:xfrm>
          <a:off x="4040174" y="1087337"/>
          <a:ext cx="1895273" cy="577827"/>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ES" sz="1300" kern="1200" dirty="0"/>
            <a:t>Población ocupada</a:t>
          </a:r>
        </a:p>
      </dsp:txBody>
      <dsp:txXfrm>
        <a:off x="4040174" y="1087337"/>
        <a:ext cx="1895273" cy="577827"/>
      </dsp:txXfrm>
    </dsp:sp>
    <dsp:sp modelId="{9B987ADE-D6C3-C64C-805E-52148DAB44D8}">
      <dsp:nvSpPr>
        <dsp:cNvPr id="0" name=""/>
        <dsp:cNvSpPr/>
      </dsp:nvSpPr>
      <dsp:spPr>
        <a:xfrm>
          <a:off x="6314502" y="3911"/>
          <a:ext cx="1895273" cy="577827"/>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ES" sz="1300" kern="1200" dirty="0"/>
            <a:t>"plenos"</a:t>
          </a:r>
        </a:p>
      </dsp:txBody>
      <dsp:txXfrm>
        <a:off x="6314502" y="3911"/>
        <a:ext cx="1895273" cy="577827"/>
      </dsp:txXfrm>
    </dsp:sp>
    <dsp:sp modelId="{3AC55EC5-F328-2B46-BAF7-987CE0270766}">
      <dsp:nvSpPr>
        <dsp:cNvPr id="0" name=""/>
        <dsp:cNvSpPr/>
      </dsp:nvSpPr>
      <dsp:spPr>
        <a:xfrm>
          <a:off x="6314502" y="726195"/>
          <a:ext cx="1895273" cy="577827"/>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ES" sz="1300" kern="1200" dirty="0"/>
            <a:t>sin pago</a:t>
          </a:r>
        </a:p>
      </dsp:txBody>
      <dsp:txXfrm>
        <a:off x="6314502" y="726195"/>
        <a:ext cx="1895273" cy="577827"/>
      </dsp:txXfrm>
    </dsp:sp>
    <dsp:sp modelId="{EBEEC62A-D343-CC41-9663-42E776B517D5}">
      <dsp:nvSpPr>
        <dsp:cNvPr id="0" name=""/>
        <dsp:cNvSpPr/>
      </dsp:nvSpPr>
      <dsp:spPr>
        <a:xfrm>
          <a:off x="6314502" y="1448479"/>
          <a:ext cx="1895273" cy="577827"/>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ES" sz="1300" kern="1200" dirty="0"/>
            <a:t>con nexo laboral</a:t>
          </a:r>
        </a:p>
      </dsp:txBody>
      <dsp:txXfrm>
        <a:off x="6314502" y="1448479"/>
        <a:ext cx="1895273" cy="577827"/>
      </dsp:txXfrm>
    </dsp:sp>
    <dsp:sp modelId="{A16C7C22-87BE-9847-8788-2C6610989CEB}">
      <dsp:nvSpPr>
        <dsp:cNvPr id="0" name=""/>
        <dsp:cNvSpPr/>
      </dsp:nvSpPr>
      <dsp:spPr>
        <a:xfrm>
          <a:off x="6314502" y="2170763"/>
          <a:ext cx="1895273" cy="577827"/>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ES" sz="1300" kern="1200" dirty="0"/>
            <a:t>con retorno asegurado</a:t>
          </a:r>
        </a:p>
      </dsp:txBody>
      <dsp:txXfrm>
        <a:off x="6314502" y="2170763"/>
        <a:ext cx="1895273" cy="577827"/>
      </dsp:txXfrm>
    </dsp:sp>
    <dsp:sp modelId="{D58A8324-FD49-774F-84ED-172994BA73B8}">
      <dsp:nvSpPr>
        <dsp:cNvPr id="0" name=""/>
        <dsp:cNvSpPr/>
      </dsp:nvSpPr>
      <dsp:spPr>
        <a:xfrm>
          <a:off x="4040174" y="3615331"/>
          <a:ext cx="1895273" cy="577827"/>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ES" sz="1300" kern="1200" dirty="0"/>
            <a:t>Población desocupada</a:t>
          </a:r>
        </a:p>
      </dsp:txBody>
      <dsp:txXfrm>
        <a:off x="4040174" y="3615331"/>
        <a:ext cx="1895273" cy="577827"/>
      </dsp:txXfrm>
    </dsp:sp>
    <dsp:sp modelId="{3ECFCAFC-E860-4F45-A10C-2123080955D8}">
      <dsp:nvSpPr>
        <dsp:cNvPr id="0" name=""/>
        <dsp:cNvSpPr/>
      </dsp:nvSpPr>
      <dsp:spPr>
        <a:xfrm>
          <a:off x="6314502" y="2893047"/>
          <a:ext cx="1895273" cy="577827"/>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ES" sz="1300" kern="1200" dirty="0"/>
            <a:t>iniciadores</a:t>
          </a:r>
        </a:p>
      </dsp:txBody>
      <dsp:txXfrm>
        <a:off x="6314502" y="2893047"/>
        <a:ext cx="1895273" cy="577827"/>
      </dsp:txXfrm>
    </dsp:sp>
    <dsp:sp modelId="{2CD8CF93-B6E7-6A45-BFBB-FA1279024D6A}">
      <dsp:nvSpPr>
        <dsp:cNvPr id="0" name=""/>
        <dsp:cNvSpPr/>
      </dsp:nvSpPr>
      <dsp:spPr>
        <a:xfrm>
          <a:off x="6314502" y="3615331"/>
          <a:ext cx="1895273" cy="577827"/>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ES" sz="1300" kern="1200" dirty="0"/>
            <a:t>con búsqueda</a:t>
          </a:r>
        </a:p>
      </dsp:txBody>
      <dsp:txXfrm>
        <a:off x="6314502" y="3615331"/>
        <a:ext cx="1895273" cy="577827"/>
      </dsp:txXfrm>
    </dsp:sp>
    <dsp:sp modelId="{9DAF69DB-4413-9D44-9B3A-6F1C1054B789}">
      <dsp:nvSpPr>
        <dsp:cNvPr id="0" name=""/>
        <dsp:cNvSpPr/>
      </dsp:nvSpPr>
      <dsp:spPr>
        <a:xfrm>
          <a:off x="6314502" y="4337616"/>
          <a:ext cx="1895273" cy="577827"/>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ES" sz="1300" kern="1200" dirty="0"/>
            <a:t>ausentes sin ingreso y sin nexo laboral</a:t>
          </a:r>
        </a:p>
      </dsp:txBody>
      <dsp:txXfrm>
        <a:off x="6314502" y="4337616"/>
        <a:ext cx="1895273" cy="577827"/>
      </dsp:txXfrm>
    </dsp:sp>
    <dsp:sp modelId="{D259C9D3-35BD-3443-A294-4797F02088E2}">
      <dsp:nvSpPr>
        <dsp:cNvPr id="0" name=""/>
        <dsp:cNvSpPr/>
      </dsp:nvSpPr>
      <dsp:spPr>
        <a:xfrm>
          <a:off x="1765846" y="4698758"/>
          <a:ext cx="1895273" cy="577827"/>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ES" sz="1300" kern="1200" dirty="0"/>
            <a:t>Población económicamente inactiva</a:t>
          </a:r>
        </a:p>
      </dsp:txBody>
      <dsp:txXfrm>
        <a:off x="1765846" y="4698758"/>
        <a:ext cx="1895273" cy="577827"/>
      </dsp:txXfrm>
    </dsp:sp>
    <dsp:sp modelId="{1C5B3DC6-DD6B-984B-8BB9-13636D61EA50}">
      <dsp:nvSpPr>
        <dsp:cNvPr id="0" name=""/>
        <dsp:cNvSpPr/>
      </dsp:nvSpPr>
      <dsp:spPr>
        <a:xfrm>
          <a:off x="4040174" y="4337616"/>
          <a:ext cx="1895273" cy="577827"/>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ES" sz="1300" kern="1200" dirty="0"/>
            <a:t>Población disponible</a:t>
          </a:r>
        </a:p>
      </dsp:txBody>
      <dsp:txXfrm>
        <a:off x="4040174" y="4337616"/>
        <a:ext cx="1895273" cy="577827"/>
      </dsp:txXfrm>
    </dsp:sp>
    <dsp:sp modelId="{24B859DB-64FD-0743-BD08-EBA8C6027A2C}">
      <dsp:nvSpPr>
        <dsp:cNvPr id="0" name=""/>
        <dsp:cNvSpPr/>
      </dsp:nvSpPr>
      <dsp:spPr>
        <a:xfrm>
          <a:off x="4040174" y="5059900"/>
          <a:ext cx="1895273" cy="577827"/>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ES" sz="1300" kern="1200" dirty="0"/>
            <a:t>Población no disponible</a:t>
          </a:r>
        </a:p>
      </dsp:txBody>
      <dsp:txXfrm>
        <a:off x="4040174" y="5059900"/>
        <a:ext cx="1895273" cy="577827"/>
      </dsp:txXfrm>
    </dsp:sp>
  </dsp:spTree>
</dsp:drawing>
</file>

<file path=ppt/diagrams/layout1.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ítulo">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00CF70A2-C0AD-4D28-B3EB-C43D221AD38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noProof="0">
              <a:solidFill>
                <a:schemeClr val="tx1">
                  <a:lumMod val="65000"/>
                  <a:lumOff val="35000"/>
                </a:schemeClr>
              </a:solidFill>
              <a:latin typeface="AvenirNext LT Pro Medium" panose="020B0504020202020204" pitchFamily="34" charset="0"/>
            </a:endParaRPr>
          </a:p>
        </p:txBody>
      </p:sp>
      <p:grpSp>
        <p:nvGrpSpPr>
          <p:cNvPr id="7" name="Grupo 6">
            <a:extLst>
              <a:ext uri="{FF2B5EF4-FFF2-40B4-BE49-F238E27FC236}">
                <a16:creationId xmlns:a16="http://schemas.microsoft.com/office/drawing/2014/main" id="{F3EE984A-7865-4092-9DD1-FA065CFE1A91}"/>
              </a:ext>
              <a:ext uri="{C183D7F6-B498-43B3-948B-1728B52AA6E4}">
                <adec:decorative xmlns:adec="http://schemas.microsoft.com/office/drawing/2017/decorative" val="1"/>
              </a:ext>
            </a:extLst>
          </p:cNvPr>
          <p:cNvGrpSpPr/>
          <p:nvPr/>
        </p:nvGrpSpPr>
        <p:grpSpPr>
          <a:xfrm flipH="1">
            <a:off x="0" y="0"/>
            <a:ext cx="7724071" cy="6858000"/>
            <a:chOff x="4464881" y="0"/>
            <a:chExt cx="7724071" cy="6858000"/>
          </a:xfrm>
        </p:grpSpPr>
        <p:pic>
          <p:nvPicPr>
            <p:cNvPr id="8" name="Imagen 7" descr="Una imagen que contiene&#10;&#10;Descripción generada automáticamente">
              <a:extLst>
                <a:ext uri="{FF2B5EF4-FFF2-40B4-BE49-F238E27FC236}">
                  <a16:creationId xmlns:a16="http://schemas.microsoft.com/office/drawing/2014/main" id="{3B8F172B-7E78-455D-98E3-82DF61843F08}"/>
                </a:ext>
              </a:extLst>
            </p:cNvPr>
            <p:cNvPicPr>
              <a:picLocks noChangeAspect="1"/>
            </p:cNvPicPr>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9" name="Imagen 8" descr="Una imagen que contiene flor sujetada&#10;&#10;Descripción generada automáticamente">
              <a:extLst>
                <a:ext uri="{FF2B5EF4-FFF2-40B4-BE49-F238E27FC236}">
                  <a16:creationId xmlns:a16="http://schemas.microsoft.com/office/drawing/2014/main" id="{F50D9895-086D-4E52-B2BB-4B8D7993E503}"/>
                </a:ext>
              </a:extLst>
            </p:cNvPr>
            <p:cNvPicPr>
              <a:picLocks noChangeAspect="1"/>
            </p:cNvPicPr>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10" name="Rectángulo 9">
            <a:extLst>
              <a:ext uri="{FF2B5EF4-FFF2-40B4-BE49-F238E27FC236}">
                <a16:creationId xmlns:a16="http://schemas.microsoft.com/office/drawing/2014/main" id="{E441336E-0F59-4E8E-A2B5-D62EDA71808F}"/>
              </a:ext>
              <a:ext uri="{C183D7F6-B498-43B3-948B-1728B52AA6E4}">
                <adec:decorative xmlns:adec="http://schemas.microsoft.com/office/drawing/2017/decorative" val="1"/>
              </a:ext>
            </a:extLst>
          </p:cNvPr>
          <p:cNvSpPr/>
          <p:nvPr/>
        </p:nvSpPr>
        <p:spPr>
          <a:xfrm>
            <a:off x="713457" y="739600"/>
            <a:ext cx="10768226" cy="53909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noProof="0">
              <a:solidFill>
                <a:schemeClr val="tx1">
                  <a:lumMod val="65000"/>
                  <a:lumOff val="35000"/>
                </a:schemeClr>
              </a:solidFill>
              <a:latin typeface="AvenirNext LT Pro Medium" panose="020B0504020202020204" pitchFamily="34" charset="0"/>
            </a:endParaRPr>
          </a:p>
        </p:txBody>
      </p:sp>
      <p:sp>
        <p:nvSpPr>
          <p:cNvPr id="11" name="Título 1">
            <a:extLst>
              <a:ext uri="{FF2B5EF4-FFF2-40B4-BE49-F238E27FC236}">
                <a16:creationId xmlns:a16="http://schemas.microsoft.com/office/drawing/2014/main" id="{27B873BD-A26D-4CB5-BED3-D95C908B8B24}"/>
              </a:ext>
            </a:extLst>
          </p:cNvPr>
          <p:cNvSpPr>
            <a:spLocks noGrp="1"/>
          </p:cNvSpPr>
          <p:nvPr>
            <p:ph type="ctrTitle"/>
          </p:nvPr>
        </p:nvSpPr>
        <p:spPr>
          <a:xfrm>
            <a:off x="5943600" y="1066800"/>
            <a:ext cx="5257800" cy="2833528"/>
          </a:xfrm>
        </p:spPr>
        <p:txBody>
          <a:bodyPr rtlCol="0" anchor="b">
            <a:normAutofit/>
          </a:bodyPr>
          <a:lstStyle/>
          <a:p>
            <a:pPr algn="l" rtl="0">
              <a:lnSpc>
                <a:spcPct val="100000"/>
              </a:lnSpc>
            </a:pPr>
            <a:r>
              <a:rPr lang="es-ES" sz="4400" spc="120" noProof="0">
                <a:cs typeface="Posterama" panose="020B0504020200020000" pitchFamily="34" charset="0"/>
              </a:rPr>
              <a:t>Haga clic para modificar el estilo de título del patrón</a:t>
            </a:r>
            <a:endParaRPr lang="es-MX" sz="4400" spc="120" noProof="0">
              <a:cs typeface="Posterama" panose="020B0504020200020000" pitchFamily="34" charset="0"/>
            </a:endParaRPr>
          </a:p>
        </p:txBody>
      </p:sp>
      <p:sp>
        <p:nvSpPr>
          <p:cNvPr id="12" name="Subtítulo 2">
            <a:extLst>
              <a:ext uri="{FF2B5EF4-FFF2-40B4-BE49-F238E27FC236}">
                <a16:creationId xmlns:a16="http://schemas.microsoft.com/office/drawing/2014/main" id="{EF5E2EC6-688E-4202-BA23-F29BE1145659}"/>
              </a:ext>
            </a:extLst>
          </p:cNvPr>
          <p:cNvSpPr>
            <a:spLocks noGrp="1"/>
          </p:cNvSpPr>
          <p:nvPr>
            <p:ph type="subTitle" idx="1"/>
          </p:nvPr>
        </p:nvSpPr>
        <p:spPr>
          <a:xfrm>
            <a:off x="5943599" y="4074784"/>
            <a:ext cx="5257799" cy="1640216"/>
          </a:xfrm>
        </p:spPr>
        <p:txBody>
          <a:bodyPr rtlCol="0" anchor="t"/>
          <a:lstStyle>
            <a:lvl1pPr marL="0" indent="0">
              <a:buNone/>
              <a:defRPr/>
            </a:lvl1pPr>
          </a:lstStyle>
          <a:p>
            <a:pPr algn="l" rtl="0">
              <a:lnSpc>
                <a:spcPct val="110000"/>
              </a:lnSpc>
            </a:pPr>
            <a:r>
              <a:rPr lang="es-ES" sz="2200" noProof="0">
                <a:cs typeface="Segoe UI Semilight" panose="020B0402040204020203" pitchFamily="34" charset="0"/>
              </a:rPr>
              <a:t>Haga clic para modificar el estilo de subtítulo del patrón</a:t>
            </a:r>
            <a:endParaRPr lang="es-MX" sz="2200" noProof="0">
              <a:cs typeface="Segoe UI Semilight" panose="020B0402040204020203" pitchFamily="34" charset="0"/>
            </a:endParaRPr>
          </a:p>
        </p:txBody>
      </p:sp>
      <p:sp>
        <p:nvSpPr>
          <p:cNvPr id="15" name="Marcador de posición de imagen 14">
            <a:extLst>
              <a:ext uri="{FF2B5EF4-FFF2-40B4-BE49-F238E27FC236}">
                <a16:creationId xmlns:a16="http://schemas.microsoft.com/office/drawing/2014/main" id="{D8709CFE-7328-4CEC-A7C8-D6C8B18D6CD9}"/>
              </a:ext>
            </a:extLst>
          </p:cNvPr>
          <p:cNvSpPr>
            <a:spLocks noGrp="1"/>
          </p:cNvSpPr>
          <p:nvPr>
            <p:ph type="pic" sz="quarter" idx="13"/>
          </p:nvPr>
        </p:nvSpPr>
        <p:spPr>
          <a:xfrm>
            <a:off x="713232" y="740664"/>
            <a:ext cx="4745736" cy="5394960"/>
          </a:xfrm>
          <a:solidFill>
            <a:schemeClr val="accent6"/>
          </a:solidFill>
        </p:spPr>
        <p:txBody>
          <a:bodyPr rtlCol="0"/>
          <a:lstStyle/>
          <a:p>
            <a:pPr rtl="0"/>
            <a:r>
              <a:rPr lang="es-ES" noProof="0"/>
              <a:t>Haga clic en el icono para agregar una imagen</a:t>
            </a:r>
            <a:endParaRPr lang="es-MX" noProof="0"/>
          </a:p>
        </p:txBody>
      </p:sp>
    </p:spTree>
    <p:extLst>
      <p:ext uri="{BB962C8B-B14F-4D97-AF65-F5344CB8AC3E}">
        <p14:creationId xmlns:p14="http://schemas.microsoft.com/office/powerpoint/2010/main" val="4137810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Cierre">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1A7F5322-A9D1-4D98-A1BC-9178604ABFF7}"/>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noProof="0">
              <a:solidFill>
                <a:schemeClr val="tx1">
                  <a:lumMod val="65000"/>
                  <a:lumOff val="35000"/>
                </a:schemeClr>
              </a:solidFill>
              <a:latin typeface="AvenirNext LT Pro Medium" panose="020B0504020202020204" pitchFamily="34" charset="0"/>
            </a:endParaRPr>
          </a:p>
        </p:txBody>
      </p:sp>
      <p:sp>
        <p:nvSpPr>
          <p:cNvPr id="7" name="Título 1">
            <a:extLst>
              <a:ext uri="{FF2B5EF4-FFF2-40B4-BE49-F238E27FC236}">
                <a16:creationId xmlns:a16="http://schemas.microsoft.com/office/drawing/2014/main" id="{E70C34FA-2551-4FBC-8628-350654823484}"/>
              </a:ext>
            </a:extLst>
          </p:cNvPr>
          <p:cNvSpPr>
            <a:spLocks noGrp="1"/>
          </p:cNvSpPr>
          <p:nvPr>
            <p:ph type="ctrTitle"/>
          </p:nvPr>
        </p:nvSpPr>
        <p:spPr>
          <a:xfrm>
            <a:off x="996275" y="394623"/>
            <a:ext cx="5996619" cy="2131033"/>
          </a:xfrm>
        </p:spPr>
        <p:txBody>
          <a:bodyPr rtlCol="0" anchor="ctr">
            <a:normAutofit/>
          </a:bodyPr>
          <a:lstStyle/>
          <a:p>
            <a:pPr algn="l" rtl="0"/>
            <a:r>
              <a:rPr lang="es-ES" sz="4400" noProof="0">
                <a:cs typeface="Posterama" panose="020B0504020200020000" pitchFamily="34" charset="0"/>
              </a:rPr>
              <a:t>Haga clic para modificar el estilo de título del patrón</a:t>
            </a:r>
            <a:endParaRPr lang="es-MX" sz="4400" noProof="0">
              <a:cs typeface="Posterama" panose="020B0504020200020000" pitchFamily="34" charset="0"/>
            </a:endParaRPr>
          </a:p>
        </p:txBody>
      </p:sp>
      <p:grpSp>
        <p:nvGrpSpPr>
          <p:cNvPr id="8" name="Grupo 7">
            <a:extLst>
              <a:ext uri="{FF2B5EF4-FFF2-40B4-BE49-F238E27FC236}">
                <a16:creationId xmlns:a16="http://schemas.microsoft.com/office/drawing/2014/main" id="{C158CD79-85EA-4D75-A743-D3DB777D14A9}"/>
              </a:ext>
              <a:ext uri="{C183D7F6-B498-43B3-948B-1728B52AA6E4}">
                <adec:decorative xmlns:adec="http://schemas.microsoft.com/office/drawing/2017/decorative" val="1"/>
              </a:ext>
            </a:extLst>
          </p:cNvPr>
          <p:cNvGrpSpPr/>
          <p:nvPr/>
        </p:nvGrpSpPr>
        <p:grpSpPr>
          <a:xfrm flipV="1">
            <a:off x="8194385" y="20961"/>
            <a:ext cx="3997615" cy="6816079"/>
            <a:chOff x="8059620" y="41922"/>
            <a:chExt cx="3997615" cy="6816077"/>
          </a:xfrm>
        </p:grpSpPr>
        <p:pic>
          <p:nvPicPr>
            <p:cNvPr id="9" name="Imagen 8" descr="Una imagen que contiene silla, oscuro, fachada, gato&#10;&#10;Descripción generada automáticamente">
              <a:extLst>
                <a:ext uri="{FF2B5EF4-FFF2-40B4-BE49-F238E27FC236}">
                  <a16:creationId xmlns:a16="http://schemas.microsoft.com/office/drawing/2014/main" id="{50D423CE-750A-48C7-B236-F510652FEDC8}"/>
                </a:ext>
              </a:extLst>
            </p:cNvPr>
            <p:cNvPicPr>
              <a:picLocks noChangeAspect="1"/>
            </p:cNvPicPr>
            <p:nvPr/>
          </p:nvPicPr>
          <p:blipFill rotWithShape="1">
            <a:blip r:embed="rId2" cstate="screen">
              <a:duotone>
                <a:schemeClr val="accent6">
                  <a:shade val="45000"/>
                  <a:satMod val="135000"/>
                </a:schemeClr>
                <a:prstClr val="white"/>
              </a:duotone>
              <a:alphaModFix amt="7000"/>
              <a:extLst>
                <a:ext uri="{28A0092B-C50C-407E-A947-70E740481C1C}">
                  <a14:useLocalDpi xmlns:a14="http://schemas.microsoft.com/office/drawing/2010/main" val="0"/>
                </a:ext>
              </a:extLst>
            </a:blip>
            <a:srcRect/>
            <a:stretch/>
          </p:blipFill>
          <p:spPr>
            <a:xfrm flipH="1">
              <a:off x="8059620" y="1345934"/>
              <a:ext cx="3997615" cy="5512065"/>
            </a:xfrm>
            <a:prstGeom prst="rect">
              <a:avLst/>
            </a:prstGeom>
          </p:spPr>
        </p:pic>
        <p:pic>
          <p:nvPicPr>
            <p:cNvPr id="10" name="Imagen 9" descr="Una imagen que contiene silla, oscuro, fachada, gato&#10;&#10;Descripción generada automáticamente">
              <a:extLst>
                <a:ext uri="{FF2B5EF4-FFF2-40B4-BE49-F238E27FC236}">
                  <a16:creationId xmlns:a16="http://schemas.microsoft.com/office/drawing/2014/main" id="{F198B21E-DBB4-4FAF-85E2-0929E6BFC041}"/>
                </a:ext>
              </a:extLst>
            </p:cNvPr>
            <p:cNvPicPr>
              <a:picLocks noChangeAspect="1"/>
            </p:cNvPicPr>
            <p:nvPr/>
          </p:nvPicPr>
          <p:blipFill rotWithShape="1">
            <a:blip r:embed="rId3" cstate="screen">
              <a:duotone>
                <a:schemeClr val="accent6">
                  <a:shade val="45000"/>
                  <a:satMod val="135000"/>
                </a:schemeClr>
                <a:prstClr val="white"/>
              </a:duotone>
              <a:alphaModFix amt="15000"/>
              <a:extLst>
                <a:ext uri="{28A0092B-C50C-407E-A947-70E740481C1C}">
                  <a14:useLocalDpi xmlns:a14="http://schemas.microsoft.com/office/drawing/2010/main" val="0"/>
                </a:ext>
              </a:extLst>
            </a:blip>
            <a:srcRect/>
            <a:stretch/>
          </p:blipFill>
          <p:spPr>
            <a:xfrm>
              <a:off x="8915400" y="41922"/>
              <a:ext cx="3141835" cy="6816077"/>
            </a:xfrm>
            <a:prstGeom prst="rect">
              <a:avLst/>
            </a:prstGeom>
          </p:spPr>
        </p:pic>
      </p:grpSp>
      <p:sp>
        <p:nvSpPr>
          <p:cNvPr id="11" name="Subtítulo 2">
            <a:extLst>
              <a:ext uri="{FF2B5EF4-FFF2-40B4-BE49-F238E27FC236}">
                <a16:creationId xmlns:a16="http://schemas.microsoft.com/office/drawing/2014/main" id="{AD9BB445-59C3-4B51-9237-1F7AC9B09F56}"/>
              </a:ext>
            </a:extLst>
          </p:cNvPr>
          <p:cNvSpPr>
            <a:spLocks noGrp="1"/>
          </p:cNvSpPr>
          <p:nvPr>
            <p:ph type="subTitle" idx="1"/>
          </p:nvPr>
        </p:nvSpPr>
        <p:spPr>
          <a:xfrm>
            <a:off x="7185429" y="381000"/>
            <a:ext cx="3997745" cy="2133600"/>
          </a:xfrm>
        </p:spPr>
        <p:txBody>
          <a:bodyPr rtlCol="0" anchor="ctr"/>
          <a:lstStyle>
            <a:lvl1pPr marL="0" indent="0">
              <a:buNone/>
              <a:defRPr/>
            </a:lvl1pPr>
          </a:lstStyle>
          <a:p>
            <a:pPr algn="l" rtl="0">
              <a:lnSpc>
                <a:spcPct val="110000"/>
              </a:lnSpc>
            </a:pPr>
            <a:r>
              <a:rPr lang="es-ES" sz="2200" noProof="0">
                <a:cs typeface="Segoe UI Semilight" panose="020B0402040204020203" pitchFamily="34" charset="0"/>
              </a:rPr>
              <a:t>Haga clic para modificar el estilo de subtítulo del patrón</a:t>
            </a:r>
            <a:endParaRPr lang="es-MX" sz="2200" noProof="0">
              <a:cs typeface="Segoe UI Semilight" panose="020B0402040204020203" pitchFamily="34" charset="0"/>
            </a:endParaRPr>
          </a:p>
        </p:txBody>
      </p:sp>
      <p:sp>
        <p:nvSpPr>
          <p:cNvPr id="15" name="Marcador de posición de imagen 14">
            <a:extLst>
              <a:ext uri="{FF2B5EF4-FFF2-40B4-BE49-F238E27FC236}">
                <a16:creationId xmlns:a16="http://schemas.microsoft.com/office/drawing/2014/main" id="{969566B9-A8AF-4476-A32A-4AEFC46430F4}"/>
              </a:ext>
            </a:extLst>
          </p:cNvPr>
          <p:cNvSpPr>
            <a:spLocks noGrp="1"/>
          </p:cNvSpPr>
          <p:nvPr>
            <p:ph type="pic" sz="quarter" idx="13"/>
          </p:nvPr>
        </p:nvSpPr>
        <p:spPr>
          <a:xfrm>
            <a:off x="813816" y="2670048"/>
            <a:ext cx="5175504" cy="3639312"/>
          </a:xfrm>
          <a:solidFill>
            <a:schemeClr val="accent6"/>
          </a:solidFill>
        </p:spPr>
        <p:txBody>
          <a:bodyPr rtlCol="0"/>
          <a:lstStyle/>
          <a:p>
            <a:pPr rtl="0"/>
            <a:r>
              <a:rPr lang="es-ES" noProof="0"/>
              <a:t>Haga clic en el icono para agregar una imagen</a:t>
            </a:r>
            <a:endParaRPr lang="es-MX" noProof="0"/>
          </a:p>
        </p:txBody>
      </p:sp>
      <p:sp>
        <p:nvSpPr>
          <p:cNvPr id="16" name="Marcador de posición de imagen 14">
            <a:extLst>
              <a:ext uri="{FF2B5EF4-FFF2-40B4-BE49-F238E27FC236}">
                <a16:creationId xmlns:a16="http://schemas.microsoft.com/office/drawing/2014/main" id="{10391AAE-35A8-4BEC-BF35-22153B1436B8}"/>
              </a:ext>
            </a:extLst>
          </p:cNvPr>
          <p:cNvSpPr>
            <a:spLocks noGrp="1"/>
          </p:cNvSpPr>
          <p:nvPr>
            <p:ph type="pic" sz="quarter" idx="14"/>
          </p:nvPr>
        </p:nvSpPr>
        <p:spPr>
          <a:xfrm>
            <a:off x="6190488" y="2670048"/>
            <a:ext cx="5175504" cy="3639312"/>
          </a:xfrm>
          <a:solidFill>
            <a:schemeClr val="accent6"/>
          </a:solidFill>
        </p:spPr>
        <p:txBody>
          <a:bodyPr rtlCol="0"/>
          <a:lstStyle/>
          <a:p>
            <a:pPr rtl="0"/>
            <a:r>
              <a:rPr lang="es-ES" noProof="0"/>
              <a:t>Haga clic en el icono para agregar una imagen</a:t>
            </a:r>
            <a:endParaRPr lang="es-MX" noProof="0"/>
          </a:p>
        </p:txBody>
      </p:sp>
      <p:sp>
        <p:nvSpPr>
          <p:cNvPr id="2" name="Marcador de fecha 1">
            <a:extLst>
              <a:ext uri="{FF2B5EF4-FFF2-40B4-BE49-F238E27FC236}">
                <a16:creationId xmlns:a16="http://schemas.microsoft.com/office/drawing/2014/main" id="{72933BE2-665A-42DA-A3B7-835F81A3F46B}"/>
              </a:ext>
            </a:extLst>
          </p:cNvPr>
          <p:cNvSpPr>
            <a:spLocks noGrp="1"/>
          </p:cNvSpPr>
          <p:nvPr>
            <p:ph type="dt" sz="half" idx="10"/>
          </p:nvPr>
        </p:nvSpPr>
        <p:spPr/>
        <p:txBody>
          <a:bodyPr rtlCol="0"/>
          <a:lstStyle/>
          <a:p>
            <a:fld id="{BE3DECFB-119B-4468-94CE-DEFCDC9931A5}" type="datetimeFigureOut">
              <a:rPr lang="es-MX" smtClean="0"/>
              <a:t>17/09/23</a:t>
            </a:fld>
            <a:endParaRPr lang="es-MX"/>
          </a:p>
        </p:txBody>
      </p:sp>
      <p:sp>
        <p:nvSpPr>
          <p:cNvPr id="3" name="Marcador de pie de página 2">
            <a:extLst>
              <a:ext uri="{FF2B5EF4-FFF2-40B4-BE49-F238E27FC236}">
                <a16:creationId xmlns:a16="http://schemas.microsoft.com/office/drawing/2014/main" id="{634DBCBD-AD42-432D-ABA9-20D616AF3ED7}"/>
              </a:ext>
            </a:extLst>
          </p:cNvPr>
          <p:cNvSpPr>
            <a:spLocks noGrp="1"/>
          </p:cNvSpPr>
          <p:nvPr>
            <p:ph type="ftr" sz="quarter" idx="11"/>
          </p:nvPr>
        </p:nvSpPr>
        <p:spPr/>
        <p:txBody>
          <a:bodyPr rtlCol="0"/>
          <a:lstStyle/>
          <a:p>
            <a:endParaRPr lang="es-MX"/>
          </a:p>
        </p:txBody>
      </p:sp>
      <p:sp>
        <p:nvSpPr>
          <p:cNvPr id="4" name="Marcador de número de diapositiva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rtlCol="0"/>
          <a:lstStyle/>
          <a:p>
            <a:fld id="{4897062A-50E9-45CD-B669-76BA7F189ADE}" type="slidenum">
              <a:rPr lang="es-MX" smtClean="0"/>
              <a:t>‹Nº›</a:t>
            </a:fld>
            <a:endParaRPr lang="es-MX"/>
          </a:p>
        </p:txBody>
      </p:sp>
    </p:spTree>
    <p:extLst>
      <p:ext uri="{BB962C8B-B14F-4D97-AF65-F5344CB8AC3E}">
        <p14:creationId xmlns:p14="http://schemas.microsoft.com/office/powerpoint/2010/main" val="2437894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rtlCol="0" anchor="b"/>
          <a:lstStyle>
            <a:lvl1pPr algn="ctr">
              <a:defRPr sz="4400"/>
            </a:lvl1pPr>
          </a:lstStyle>
          <a:p>
            <a:pPr rtl="0"/>
            <a:r>
              <a:rPr lang="es-ES" noProof="0"/>
              <a:t>Haga clic para modificar el estilo de título del patrón</a:t>
            </a:r>
            <a:endParaRPr lang="es-MX" noProof="0"/>
          </a:p>
        </p:txBody>
      </p:sp>
      <p:sp>
        <p:nvSpPr>
          <p:cNvPr id="3" name="Subtítulo 2">
            <a:extLst>
              <a:ext uri="{FF2B5EF4-FFF2-40B4-BE49-F238E27FC236}">
                <a16:creationId xmlns:a16="http://schemas.microsoft.com/office/drawing/2014/main" id="{203393CD-7262-4AC7-80E6-52FE6F3F39BA}"/>
              </a:ext>
            </a:extLst>
          </p:cNvPr>
          <p:cNvSpPr>
            <a:spLocks noGrp="1"/>
          </p:cNvSpPr>
          <p:nvPr>
            <p:ph type="subTitle" idx="1" hasCustomPrompt="1"/>
          </p:nvPr>
        </p:nvSpPr>
        <p:spPr>
          <a:xfrm>
            <a:off x="1524000" y="3602038"/>
            <a:ext cx="9144000" cy="1655762"/>
          </a:xfrm>
        </p:spPr>
        <p:txBody>
          <a:bodyPr rtlCol="0"/>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MX" noProof="0"/>
              <a:t>Haga clic para editar el estilo de subtítulo del patrón</a:t>
            </a:r>
          </a:p>
        </p:txBody>
      </p:sp>
    </p:spTree>
    <p:extLst>
      <p:ext uri="{BB962C8B-B14F-4D97-AF65-F5344CB8AC3E}">
        <p14:creationId xmlns:p14="http://schemas.microsoft.com/office/powerpoint/2010/main" val="22908020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Encabezado de la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rtlCol="0" anchor="b"/>
          <a:lstStyle>
            <a:lvl1pPr>
              <a:defRPr sz="4400"/>
            </a:lvl1pPr>
          </a:lstStyle>
          <a:p>
            <a:pPr rtl="0"/>
            <a:r>
              <a:rPr lang="es-ES" noProof="0"/>
              <a:t>Haga clic para modificar el estilo de título del patrón</a:t>
            </a:r>
            <a:endParaRPr lang="es-MX" noProof="0"/>
          </a:p>
        </p:txBody>
      </p:sp>
      <p:sp>
        <p:nvSpPr>
          <p:cNvPr id="3" name="Marcador de texto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rtlCol="0"/>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Haga clic para modificar los estilos de texto del patrón</a:t>
            </a:r>
          </a:p>
        </p:txBody>
      </p:sp>
    </p:spTree>
    <p:extLst>
      <p:ext uri="{BB962C8B-B14F-4D97-AF65-F5344CB8AC3E}">
        <p14:creationId xmlns:p14="http://schemas.microsoft.com/office/powerpoint/2010/main" val="35340657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rtlCol="0"/>
          <a:lstStyle/>
          <a:p>
            <a:pPr rtl="0"/>
            <a:r>
              <a:rPr lang="es-ES" noProof="0"/>
              <a:t>Haga clic para modificar el estilo de título del patrón</a:t>
            </a:r>
            <a:endParaRPr lang="es-MX" noProof="0"/>
          </a:p>
        </p:txBody>
      </p:sp>
      <p:sp>
        <p:nvSpPr>
          <p:cNvPr id="3" name="Marcador de contenido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MX" noProof="0"/>
          </a:p>
        </p:txBody>
      </p:sp>
      <p:sp>
        <p:nvSpPr>
          <p:cNvPr id="4" name="Marcador de contenido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MX" noProof="0"/>
          </a:p>
        </p:txBody>
      </p:sp>
      <p:sp>
        <p:nvSpPr>
          <p:cNvPr id="5" name="Marcador de fecha 4">
            <a:extLst>
              <a:ext uri="{FF2B5EF4-FFF2-40B4-BE49-F238E27FC236}">
                <a16:creationId xmlns:a16="http://schemas.microsoft.com/office/drawing/2014/main" id="{55B56FDA-C47A-4F4A-A364-BA60A25AB90A}"/>
              </a:ext>
            </a:extLst>
          </p:cNvPr>
          <p:cNvSpPr>
            <a:spLocks noGrp="1"/>
          </p:cNvSpPr>
          <p:nvPr>
            <p:ph type="dt" sz="half" idx="10"/>
          </p:nvPr>
        </p:nvSpPr>
        <p:spPr/>
        <p:txBody>
          <a:bodyPr rtlCol="0"/>
          <a:lstStyle/>
          <a:p>
            <a:fld id="{BE3DECFB-119B-4468-94CE-DEFCDC9931A5}" type="datetimeFigureOut">
              <a:rPr lang="es-MX" smtClean="0"/>
              <a:t>17/09/23</a:t>
            </a:fld>
            <a:endParaRPr lang="es-MX"/>
          </a:p>
        </p:txBody>
      </p:sp>
      <p:sp>
        <p:nvSpPr>
          <p:cNvPr id="6" name="Marcador de pie de página 5">
            <a:extLst>
              <a:ext uri="{FF2B5EF4-FFF2-40B4-BE49-F238E27FC236}">
                <a16:creationId xmlns:a16="http://schemas.microsoft.com/office/drawing/2014/main" id="{7326D8DD-6D84-44D4-8A1B-57615B3ED835}"/>
              </a:ext>
            </a:extLst>
          </p:cNvPr>
          <p:cNvSpPr>
            <a:spLocks noGrp="1"/>
          </p:cNvSpPr>
          <p:nvPr>
            <p:ph type="ftr" sz="quarter" idx="11"/>
          </p:nvPr>
        </p:nvSpPr>
        <p:spPr/>
        <p:txBody>
          <a:bodyPr rtlCol="0"/>
          <a:lstStyle/>
          <a:p>
            <a:endParaRPr lang="es-MX"/>
          </a:p>
        </p:txBody>
      </p:sp>
      <p:sp>
        <p:nvSpPr>
          <p:cNvPr id="7" name="Marcador de número de diapositiva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rtlCol="0"/>
          <a:lstStyle/>
          <a:p>
            <a:fld id="{4897062A-50E9-45CD-B669-76BA7F189ADE}" type="slidenum">
              <a:rPr lang="es-MX" smtClean="0"/>
              <a:t>‹Nº›</a:t>
            </a:fld>
            <a:endParaRPr lang="es-MX"/>
          </a:p>
        </p:txBody>
      </p:sp>
    </p:spTree>
    <p:extLst>
      <p:ext uri="{BB962C8B-B14F-4D97-AF65-F5344CB8AC3E}">
        <p14:creationId xmlns:p14="http://schemas.microsoft.com/office/powerpoint/2010/main" val="15682279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2933BE2-665A-42DA-A3B7-835F81A3F46B}"/>
              </a:ext>
            </a:extLst>
          </p:cNvPr>
          <p:cNvSpPr>
            <a:spLocks noGrp="1"/>
          </p:cNvSpPr>
          <p:nvPr>
            <p:ph type="dt" sz="half" idx="10"/>
          </p:nvPr>
        </p:nvSpPr>
        <p:spPr/>
        <p:txBody>
          <a:bodyPr rtlCol="0"/>
          <a:lstStyle/>
          <a:p>
            <a:fld id="{BE3DECFB-119B-4468-94CE-DEFCDC9931A5}" type="datetimeFigureOut">
              <a:rPr lang="es-MX" smtClean="0"/>
              <a:t>17/09/23</a:t>
            </a:fld>
            <a:endParaRPr lang="es-MX"/>
          </a:p>
        </p:txBody>
      </p:sp>
      <p:sp>
        <p:nvSpPr>
          <p:cNvPr id="3" name="Marcador de pie de página 2">
            <a:extLst>
              <a:ext uri="{FF2B5EF4-FFF2-40B4-BE49-F238E27FC236}">
                <a16:creationId xmlns:a16="http://schemas.microsoft.com/office/drawing/2014/main" id="{634DBCBD-AD42-432D-ABA9-20D616AF3ED7}"/>
              </a:ext>
            </a:extLst>
          </p:cNvPr>
          <p:cNvSpPr>
            <a:spLocks noGrp="1"/>
          </p:cNvSpPr>
          <p:nvPr>
            <p:ph type="ftr" sz="quarter" idx="11"/>
          </p:nvPr>
        </p:nvSpPr>
        <p:spPr/>
        <p:txBody>
          <a:bodyPr rtlCol="0"/>
          <a:lstStyle/>
          <a:p>
            <a:endParaRPr lang="es-MX"/>
          </a:p>
        </p:txBody>
      </p:sp>
      <p:sp>
        <p:nvSpPr>
          <p:cNvPr id="4" name="Marcador de número de diapositiva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rtlCol="0"/>
          <a:lstStyle/>
          <a:p>
            <a:fld id="{4897062A-50E9-45CD-B669-76BA7F189ADE}" type="slidenum">
              <a:rPr lang="es-MX" smtClean="0"/>
              <a:t>‹Nº›</a:t>
            </a:fld>
            <a:endParaRPr lang="es-MX"/>
          </a:p>
        </p:txBody>
      </p:sp>
    </p:spTree>
    <p:extLst>
      <p:ext uri="{BB962C8B-B14F-4D97-AF65-F5344CB8AC3E}">
        <p14:creationId xmlns:p14="http://schemas.microsoft.com/office/powerpoint/2010/main" val="7869751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rtlCol="0" anchor="b"/>
          <a:lstStyle>
            <a:lvl1pPr>
              <a:defRPr sz="3200"/>
            </a:lvl1pPr>
          </a:lstStyle>
          <a:p>
            <a:pPr rtl="0"/>
            <a:r>
              <a:rPr lang="es-ES" noProof="0"/>
              <a:t>Haga clic para modificar el estilo de título del patrón</a:t>
            </a:r>
            <a:endParaRPr lang="es-MX" noProof="0"/>
          </a:p>
        </p:txBody>
      </p:sp>
      <p:sp>
        <p:nvSpPr>
          <p:cNvPr id="3" name="Marcador de contenido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MX" noProof="0"/>
          </a:p>
        </p:txBody>
      </p:sp>
      <p:sp>
        <p:nvSpPr>
          <p:cNvPr id="4" name="Marcador de texto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a:extLst>
              <a:ext uri="{FF2B5EF4-FFF2-40B4-BE49-F238E27FC236}">
                <a16:creationId xmlns:a16="http://schemas.microsoft.com/office/drawing/2014/main" id="{0113850F-5C87-4F08-9658-EAF049B60EB0}"/>
              </a:ext>
            </a:extLst>
          </p:cNvPr>
          <p:cNvSpPr>
            <a:spLocks noGrp="1"/>
          </p:cNvSpPr>
          <p:nvPr>
            <p:ph type="dt" sz="half" idx="10"/>
          </p:nvPr>
        </p:nvSpPr>
        <p:spPr/>
        <p:txBody>
          <a:bodyPr rtlCol="0"/>
          <a:lstStyle/>
          <a:p>
            <a:fld id="{BE3DECFB-119B-4468-94CE-DEFCDC9931A5}" type="datetimeFigureOut">
              <a:rPr lang="es-MX" smtClean="0"/>
              <a:t>17/09/23</a:t>
            </a:fld>
            <a:endParaRPr lang="es-MX"/>
          </a:p>
        </p:txBody>
      </p:sp>
      <p:sp>
        <p:nvSpPr>
          <p:cNvPr id="6" name="Marcador de pie de página 5">
            <a:extLst>
              <a:ext uri="{FF2B5EF4-FFF2-40B4-BE49-F238E27FC236}">
                <a16:creationId xmlns:a16="http://schemas.microsoft.com/office/drawing/2014/main" id="{210BCE9A-A746-4439-B5D3-966FBC8E5FC2}"/>
              </a:ext>
            </a:extLst>
          </p:cNvPr>
          <p:cNvSpPr>
            <a:spLocks noGrp="1"/>
          </p:cNvSpPr>
          <p:nvPr>
            <p:ph type="ftr" sz="quarter" idx="11"/>
          </p:nvPr>
        </p:nvSpPr>
        <p:spPr/>
        <p:txBody>
          <a:bodyPr rtlCol="0"/>
          <a:lstStyle/>
          <a:p>
            <a:endParaRPr lang="es-MX"/>
          </a:p>
        </p:txBody>
      </p:sp>
      <p:sp>
        <p:nvSpPr>
          <p:cNvPr id="7" name="Marcador de número de diapositiva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rtlCol="0"/>
          <a:lstStyle/>
          <a:p>
            <a:fld id="{4897062A-50E9-45CD-B669-76BA7F189ADE}" type="slidenum">
              <a:rPr lang="es-MX" smtClean="0"/>
              <a:t>‹Nº›</a:t>
            </a:fld>
            <a:endParaRPr lang="es-MX"/>
          </a:p>
        </p:txBody>
      </p:sp>
    </p:spTree>
    <p:extLst>
      <p:ext uri="{BB962C8B-B14F-4D97-AF65-F5344CB8AC3E}">
        <p14:creationId xmlns:p14="http://schemas.microsoft.com/office/powerpoint/2010/main" val="34330822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rtlCol="0" anchor="b"/>
          <a:lstStyle>
            <a:lvl1pPr>
              <a:defRPr sz="3200"/>
            </a:lvl1pPr>
          </a:lstStyle>
          <a:p>
            <a:pPr rtl="0"/>
            <a:r>
              <a:rPr lang="es-ES" noProof="0"/>
              <a:t>Haga clic para modificar el estilo de título del patrón</a:t>
            </a:r>
            <a:endParaRPr lang="es-MX" noProof="0"/>
          </a:p>
        </p:txBody>
      </p:sp>
      <p:sp>
        <p:nvSpPr>
          <p:cNvPr id="3" name="Marcador de posición de imagen 2">
            <a:extLst>
              <a:ext uri="{FF2B5EF4-FFF2-40B4-BE49-F238E27FC236}">
                <a16:creationId xmlns:a16="http://schemas.microsoft.com/office/drawing/2014/main" id="{63E2A1B9-8A2A-4B49-8B79-76D3EEB36B43}"/>
              </a:ext>
            </a:extLst>
          </p:cNvPr>
          <p:cNvSpPr>
            <a:spLocks noGrp="1"/>
          </p:cNvSpPr>
          <p:nvPr>
            <p:ph type="pic" idx="1" hasCustomPrompt="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MX" noProof="0"/>
              <a:t>Haz clic en el ícono para agregar una imagen</a:t>
            </a:r>
          </a:p>
        </p:txBody>
      </p:sp>
      <p:sp>
        <p:nvSpPr>
          <p:cNvPr id="4" name="Marcador de texto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a:extLst>
              <a:ext uri="{FF2B5EF4-FFF2-40B4-BE49-F238E27FC236}">
                <a16:creationId xmlns:a16="http://schemas.microsoft.com/office/drawing/2014/main" id="{9605AD5B-0DEA-4C6F-94D2-FAA99F2E5DA9}"/>
              </a:ext>
            </a:extLst>
          </p:cNvPr>
          <p:cNvSpPr>
            <a:spLocks noGrp="1"/>
          </p:cNvSpPr>
          <p:nvPr>
            <p:ph type="dt" sz="half" idx="10"/>
          </p:nvPr>
        </p:nvSpPr>
        <p:spPr/>
        <p:txBody>
          <a:bodyPr rtlCol="0"/>
          <a:lstStyle/>
          <a:p>
            <a:fld id="{BE3DECFB-119B-4468-94CE-DEFCDC9931A5}" type="datetimeFigureOut">
              <a:rPr lang="es-MX" smtClean="0"/>
              <a:t>17/09/23</a:t>
            </a:fld>
            <a:endParaRPr lang="es-MX"/>
          </a:p>
        </p:txBody>
      </p:sp>
      <p:sp>
        <p:nvSpPr>
          <p:cNvPr id="6" name="Marcador de pie de página 5">
            <a:extLst>
              <a:ext uri="{FF2B5EF4-FFF2-40B4-BE49-F238E27FC236}">
                <a16:creationId xmlns:a16="http://schemas.microsoft.com/office/drawing/2014/main" id="{F0DC6744-7CBA-4A1D-8F87-10699F9812F3}"/>
              </a:ext>
            </a:extLst>
          </p:cNvPr>
          <p:cNvSpPr>
            <a:spLocks noGrp="1"/>
          </p:cNvSpPr>
          <p:nvPr>
            <p:ph type="ftr" sz="quarter" idx="11"/>
          </p:nvPr>
        </p:nvSpPr>
        <p:spPr/>
        <p:txBody>
          <a:bodyPr rtlCol="0"/>
          <a:lstStyle/>
          <a:p>
            <a:endParaRPr lang="es-MX"/>
          </a:p>
        </p:txBody>
      </p:sp>
      <p:sp>
        <p:nvSpPr>
          <p:cNvPr id="7" name="Marcador de número de diapositiva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rtlCol="0"/>
          <a:lstStyle/>
          <a:p>
            <a:fld id="{4897062A-50E9-45CD-B669-76BA7F189ADE}" type="slidenum">
              <a:rPr lang="es-MX" smtClean="0"/>
              <a:t>‹Nº›</a:t>
            </a:fld>
            <a:endParaRPr lang="es-MX"/>
          </a:p>
        </p:txBody>
      </p:sp>
    </p:spTree>
    <p:extLst>
      <p:ext uri="{BB962C8B-B14F-4D97-AF65-F5344CB8AC3E}">
        <p14:creationId xmlns:p14="http://schemas.microsoft.com/office/powerpoint/2010/main" val="669145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Agenda">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78A7506A-23D3-4E50-B632-7D75C652FB02}"/>
              </a:ext>
              <a:ext uri="{C183D7F6-B498-43B3-948B-1728B52AA6E4}">
                <adec:decorative xmlns:adec="http://schemas.microsoft.com/office/drawing/2017/decorative" val="1"/>
              </a:ext>
            </a:extLst>
          </p:cNvPr>
          <p:cNvSpPr/>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noProof="0">
              <a:solidFill>
                <a:schemeClr val="tx1">
                  <a:lumMod val="65000"/>
                  <a:lumOff val="35000"/>
                </a:schemeClr>
              </a:solidFill>
              <a:latin typeface="AvenirNext LT Pro Medium" panose="020B0504020202020204" pitchFamily="34" charset="0"/>
            </a:endParaRPr>
          </a:p>
        </p:txBody>
      </p:sp>
      <p:grpSp>
        <p:nvGrpSpPr>
          <p:cNvPr id="7" name="Grupo 6">
            <a:extLst>
              <a:ext uri="{FF2B5EF4-FFF2-40B4-BE49-F238E27FC236}">
                <a16:creationId xmlns:a16="http://schemas.microsoft.com/office/drawing/2014/main" id="{082A1112-7DAD-487B-84EF-9F2B9F4A6194}"/>
              </a:ext>
              <a:ext uri="{C183D7F6-B498-43B3-948B-1728B52AA6E4}">
                <adec:decorative xmlns:adec="http://schemas.microsoft.com/office/drawing/2017/decorative" val="1"/>
              </a:ext>
            </a:extLst>
          </p:cNvPr>
          <p:cNvGrpSpPr/>
          <p:nvPr/>
        </p:nvGrpSpPr>
        <p:grpSpPr>
          <a:xfrm flipH="1">
            <a:off x="0" y="0"/>
            <a:ext cx="7724071" cy="6858000"/>
            <a:chOff x="4464881" y="0"/>
            <a:chExt cx="7724071" cy="6858000"/>
          </a:xfrm>
        </p:grpSpPr>
        <p:pic>
          <p:nvPicPr>
            <p:cNvPr id="8" name="Imagen 7" descr="Una imagen que contiene&#10;&#10;Descripción generada automáticamente">
              <a:extLst>
                <a:ext uri="{FF2B5EF4-FFF2-40B4-BE49-F238E27FC236}">
                  <a16:creationId xmlns:a16="http://schemas.microsoft.com/office/drawing/2014/main" id="{52E39B3F-C08C-424B-908B-8A3E017C641B}"/>
                </a:ext>
              </a:extLst>
            </p:cNvPr>
            <p:cNvPicPr>
              <a:picLocks noChangeAspect="1"/>
            </p:cNvPicPr>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9" name="Imagen 8" descr="Una imagen que contiene flor sujetada&#10;&#10;Descripción generada automáticamente">
              <a:extLst>
                <a:ext uri="{FF2B5EF4-FFF2-40B4-BE49-F238E27FC236}">
                  <a16:creationId xmlns:a16="http://schemas.microsoft.com/office/drawing/2014/main" id="{80050DD2-3323-4041-91C6-8BFA52F381B7}"/>
                </a:ext>
              </a:extLst>
            </p:cNvPr>
            <p:cNvPicPr>
              <a:picLocks noChangeAspect="1"/>
            </p:cNvPicPr>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10" name="Rectángulo 9">
            <a:extLst>
              <a:ext uri="{FF2B5EF4-FFF2-40B4-BE49-F238E27FC236}">
                <a16:creationId xmlns:a16="http://schemas.microsoft.com/office/drawing/2014/main" id="{4FA34E2F-6A4E-4CFF-ACA1-994BA9CED3A9}"/>
              </a:ext>
              <a:ext uri="{C183D7F6-B498-43B3-948B-1728B52AA6E4}">
                <adec:decorative xmlns:adec="http://schemas.microsoft.com/office/drawing/2017/decorative" val="1"/>
              </a:ext>
            </a:extLst>
          </p:cNvPr>
          <p:cNvSpPr/>
          <p:nvPr/>
        </p:nvSpPr>
        <p:spPr>
          <a:xfrm>
            <a:off x="684276"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noProof="0"/>
          </a:p>
        </p:txBody>
      </p:sp>
      <p:sp>
        <p:nvSpPr>
          <p:cNvPr id="11" name="Título 1">
            <a:extLst>
              <a:ext uri="{FF2B5EF4-FFF2-40B4-BE49-F238E27FC236}">
                <a16:creationId xmlns:a16="http://schemas.microsoft.com/office/drawing/2014/main" id="{A8B9C0BE-DE84-42B6-9610-684AC81E50B3}"/>
              </a:ext>
            </a:extLst>
          </p:cNvPr>
          <p:cNvSpPr>
            <a:spLocks noGrp="1"/>
          </p:cNvSpPr>
          <p:nvPr>
            <p:ph type="title"/>
          </p:nvPr>
        </p:nvSpPr>
        <p:spPr>
          <a:xfrm>
            <a:off x="1143000" y="990599"/>
            <a:ext cx="4953000" cy="2130552"/>
          </a:xfrm>
        </p:spPr>
        <p:txBody>
          <a:bodyPr rtlCol="0">
            <a:noAutofit/>
          </a:bodyPr>
          <a:lstStyle/>
          <a:p>
            <a:pPr rtl="0">
              <a:lnSpc>
                <a:spcPct val="100000"/>
              </a:lnSpc>
            </a:pPr>
            <a:r>
              <a:rPr lang="es-ES" spc="120" noProof="0">
                <a:cs typeface="Posterama" panose="020B0504020200020000" pitchFamily="34" charset="0"/>
              </a:rPr>
              <a:t>Haga clic para modificar el estilo de título del patrón</a:t>
            </a:r>
            <a:endParaRPr lang="es-MX" spc="120" noProof="0">
              <a:cs typeface="Posterama" panose="020B0504020200020000" pitchFamily="34" charset="0"/>
            </a:endParaRPr>
          </a:p>
        </p:txBody>
      </p:sp>
      <p:sp>
        <p:nvSpPr>
          <p:cNvPr id="12" name="Marcador de contenido 2">
            <a:extLst>
              <a:ext uri="{FF2B5EF4-FFF2-40B4-BE49-F238E27FC236}">
                <a16:creationId xmlns:a16="http://schemas.microsoft.com/office/drawing/2014/main" id="{C95C06E1-E8B8-4F7A-8EB7-E594AFEE6492}"/>
              </a:ext>
            </a:extLst>
          </p:cNvPr>
          <p:cNvSpPr>
            <a:spLocks noGrp="1"/>
          </p:cNvSpPr>
          <p:nvPr>
            <p:ph idx="1"/>
          </p:nvPr>
        </p:nvSpPr>
        <p:spPr>
          <a:xfrm>
            <a:off x="1143000" y="3352800"/>
            <a:ext cx="4953000" cy="2514600"/>
          </a:xfrm>
        </p:spPr>
        <p:txBody>
          <a:bodyPr rtlCol="0">
            <a:normAutofit/>
          </a:bodyPr>
          <a:lstStyle>
            <a:lvl1pPr marL="0" indent="0">
              <a:buNone/>
              <a:defRPr/>
            </a:lvl1pPr>
          </a:lstStyle>
          <a:p>
            <a:pPr lvl="0" rtl="0">
              <a:lnSpc>
                <a:spcPct val="110000"/>
              </a:lnSpc>
            </a:pPr>
            <a:r>
              <a:rPr lang="es-ES" sz="1800" noProof="0"/>
              <a:t>Haga clic para modificar los estilos de texto del patrón</a:t>
            </a:r>
          </a:p>
        </p:txBody>
      </p:sp>
      <p:sp>
        <p:nvSpPr>
          <p:cNvPr id="16" name="Marcador de posición de imagen 15">
            <a:extLst>
              <a:ext uri="{FF2B5EF4-FFF2-40B4-BE49-F238E27FC236}">
                <a16:creationId xmlns:a16="http://schemas.microsoft.com/office/drawing/2014/main" id="{E340614F-452E-4022-B834-FFDC63466D3C}"/>
              </a:ext>
            </a:extLst>
          </p:cNvPr>
          <p:cNvSpPr>
            <a:spLocks noGrp="1"/>
          </p:cNvSpPr>
          <p:nvPr>
            <p:ph type="pic" sz="quarter" idx="13"/>
          </p:nvPr>
        </p:nvSpPr>
        <p:spPr>
          <a:xfrm>
            <a:off x="6784848" y="813816"/>
            <a:ext cx="4617720" cy="2551176"/>
          </a:xfrm>
          <a:solidFill>
            <a:schemeClr val="accent6"/>
          </a:solidFill>
        </p:spPr>
        <p:txBody>
          <a:bodyPr rtlCol="0"/>
          <a:lstStyle/>
          <a:p>
            <a:pPr rtl="0"/>
            <a:r>
              <a:rPr lang="es-ES" noProof="0"/>
              <a:t>Haga clic en el icono para agregar una imagen</a:t>
            </a:r>
            <a:endParaRPr lang="es-MX" noProof="0"/>
          </a:p>
        </p:txBody>
      </p:sp>
      <p:sp>
        <p:nvSpPr>
          <p:cNvPr id="17" name="Marcador de posición de imagen 15">
            <a:extLst>
              <a:ext uri="{FF2B5EF4-FFF2-40B4-BE49-F238E27FC236}">
                <a16:creationId xmlns:a16="http://schemas.microsoft.com/office/drawing/2014/main" id="{C9F0368A-AE83-428C-ABF7-694386AB6231}"/>
              </a:ext>
            </a:extLst>
          </p:cNvPr>
          <p:cNvSpPr>
            <a:spLocks noGrp="1"/>
          </p:cNvSpPr>
          <p:nvPr>
            <p:ph type="pic" sz="quarter" idx="14"/>
          </p:nvPr>
        </p:nvSpPr>
        <p:spPr>
          <a:xfrm>
            <a:off x="6784848" y="3465576"/>
            <a:ext cx="4617720" cy="2551176"/>
          </a:xfrm>
          <a:solidFill>
            <a:schemeClr val="accent6"/>
          </a:solidFill>
        </p:spPr>
        <p:txBody>
          <a:bodyPr rtlCol="0"/>
          <a:lstStyle/>
          <a:p>
            <a:pPr rtl="0"/>
            <a:r>
              <a:rPr lang="es-ES" noProof="0"/>
              <a:t>Haga clic en el icono para agregar una imagen</a:t>
            </a:r>
            <a:endParaRPr lang="es-MX" noProof="0"/>
          </a:p>
        </p:txBody>
      </p:sp>
      <p:sp>
        <p:nvSpPr>
          <p:cNvPr id="2" name="Marcador de fecha 1">
            <a:extLst>
              <a:ext uri="{FF2B5EF4-FFF2-40B4-BE49-F238E27FC236}">
                <a16:creationId xmlns:a16="http://schemas.microsoft.com/office/drawing/2014/main" id="{72933BE2-665A-42DA-A3B7-835F81A3F46B}"/>
              </a:ext>
            </a:extLst>
          </p:cNvPr>
          <p:cNvSpPr>
            <a:spLocks noGrp="1"/>
          </p:cNvSpPr>
          <p:nvPr>
            <p:ph type="dt" sz="half" idx="10"/>
          </p:nvPr>
        </p:nvSpPr>
        <p:spPr/>
        <p:txBody>
          <a:bodyPr rtlCol="0"/>
          <a:lstStyle/>
          <a:p>
            <a:fld id="{BE3DECFB-119B-4468-94CE-DEFCDC9931A5}" type="datetimeFigureOut">
              <a:rPr lang="es-MX" smtClean="0"/>
              <a:t>17/09/23</a:t>
            </a:fld>
            <a:endParaRPr lang="es-MX"/>
          </a:p>
        </p:txBody>
      </p:sp>
      <p:sp>
        <p:nvSpPr>
          <p:cNvPr id="3" name="Marcador de pie de página 2">
            <a:extLst>
              <a:ext uri="{FF2B5EF4-FFF2-40B4-BE49-F238E27FC236}">
                <a16:creationId xmlns:a16="http://schemas.microsoft.com/office/drawing/2014/main" id="{634DBCBD-AD42-432D-ABA9-20D616AF3ED7}"/>
              </a:ext>
            </a:extLst>
          </p:cNvPr>
          <p:cNvSpPr>
            <a:spLocks noGrp="1"/>
          </p:cNvSpPr>
          <p:nvPr>
            <p:ph type="ftr" sz="quarter" idx="11"/>
          </p:nvPr>
        </p:nvSpPr>
        <p:spPr/>
        <p:txBody>
          <a:bodyPr rtlCol="0"/>
          <a:lstStyle/>
          <a:p>
            <a:endParaRPr lang="es-MX"/>
          </a:p>
        </p:txBody>
      </p:sp>
      <p:sp>
        <p:nvSpPr>
          <p:cNvPr id="4" name="Marcador de número de diapositiva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rtlCol="0"/>
          <a:lstStyle/>
          <a:p>
            <a:fld id="{4897062A-50E9-45CD-B669-76BA7F189ADE}" type="slidenum">
              <a:rPr lang="es-MX" smtClean="0"/>
              <a:t>‹Nº›</a:t>
            </a:fld>
            <a:endParaRPr lang="es-MX"/>
          </a:p>
        </p:txBody>
      </p:sp>
    </p:spTree>
    <p:extLst>
      <p:ext uri="{BB962C8B-B14F-4D97-AF65-F5344CB8AC3E}">
        <p14:creationId xmlns:p14="http://schemas.microsoft.com/office/powerpoint/2010/main" val="2955770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Introducción">
    <p:spTree>
      <p:nvGrpSpPr>
        <p:cNvPr id="1" name=""/>
        <p:cNvGrpSpPr/>
        <p:nvPr/>
      </p:nvGrpSpPr>
      <p:grpSpPr>
        <a:xfrm>
          <a:off x="0" y="0"/>
          <a:ext cx="0" cy="0"/>
          <a:chOff x="0" y="0"/>
          <a:chExt cx="0" cy="0"/>
        </a:xfrm>
      </p:grpSpPr>
      <p:grpSp>
        <p:nvGrpSpPr>
          <p:cNvPr id="6" name="Grupo 5">
            <a:extLst>
              <a:ext uri="{FF2B5EF4-FFF2-40B4-BE49-F238E27FC236}">
                <a16:creationId xmlns:a16="http://schemas.microsoft.com/office/drawing/2014/main" id="{2253A4E8-5A11-4C9C-8FC8-9D78AB5D392A}"/>
              </a:ext>
              <a:ext uri="{C183D7F6-B498-43B3-948B-1728B52AA6E4}">
                <adec:decorative xmlns:adec="http://schemas.microsoft.com/office/drawing/2017/decorative" val="1"/>
              </a:ext>
            </a:extLst>
          </p:cNvPr>
          <p:cNvGrpSpPr/>
          <p:nvPr/>
        </p:nvGrpSpPr>
        <p:grpSpPr>
          <a:xfrm>
            <a:off x="4464881" y="0"/>
            <a:ext cx="7724071" cy="6858000"/>
            <a:chOff x="4464881" y="0"/>
            <a:chExt cx="7724071" cy="6858000"/>
          </a:xfrm>
        </p:grpSpPr>
        <p:pic>
          <p:nvPicPr>
            <p:cNvPr id="7" name="Imagen 6" descr="Una imagen que contiene&#10;&#10;Descripción generada automáticamente">
              <a:extLst>
                <a:ext uri="{FF2B5EF4-FFF2-40B4-BE49-F238E27FC236}">
                  <a16:creationId xmlns:a16="http://schemas.microsoft.com/office/drawing/2014/main" id="{77D633C1-4A46-44EA-B1E7-96EA9C44CB40}"/>
                </a:ext>
              </a:extLst>
            </p:cNvPr>
            <p:cNvPicPr>
              <a:picLocks noChangeAspect="1"/>
            </p:cNvPicPr>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8" name="Imagen 7" descr="Una imagen que contiene flor sujetada&#10;&#10;Descripción generada automáticamente">
              <a:extLst>
                <a:ext uri="{FF2B5EF4-FFF2-40B4-BE49-F238E27FC236}">
                  <a16:creationId xmlns:a16="http://schemas.microsoft.com/office/drawing/2014/main" id="{89667DF8-B73B-497B-95A4-5212EE667059}"/>
                </a:ext>
              </a:extLst>
            </p:cNvPr>
            <p:cNvPicPr>
              <a:picLocks noChangeAspect="1"/>
            </p:cNvPicPr>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9" name="Título 1">
            <a:extLst>
              <a:ext uri="{FF2B5EF4-FFF2-40B4-BE49-F238E27FC236}">
                <a16:creationId xmlns:a16="http://schemas.microsoft.com/office/drawing/2014/main" id="{3EA3C8E6-EF45-4F18-A0CB-F0527540DAD7}"/>
              </a:ext>
            </a:extLst>
          </p:cNvPr>
          <p:cNvSpPr>
            <a:spLocks noGrp="1"/>
          </p:cNvSpPr>
          <p:nvPr>
            <p:ph type="title"/>
          </p:nvPr>
        </p:nvSpPr>
        <p:spPr>
          <a:xfrm>
            <a:off x="838200" y="393192"/>
            <a:ext cx="4953000" cy="2130552"/>
          </a:xfrm>
        </p:spPr>
        <p:txBody>
          <a:bodyPr rtlCol="0">
            <a:noAutofit/>
          </a:bodyPr>
          <a:lstStyle/>
          <a:p>
            <a:pPr rtl="0">
              <a:lnSpc>
                <a:spcPct val="100000"/>
              </a:lnSpc>
            </a:pPr>
            <a:r>
              <a:rPr lang="es-ES" spc="120" noProof="0">
                <a:cs typeface="Posterama" panose="020B0504020200020000" pitchFamily="34" charset="0"/>
              </a:rPr>
              <a:t>Haga clic para modificar el estilo de título del patrón</a:t>
            </a:r>
            <a:endParaRPr lang="es-MX" spc="120" noProof="0">
              <a:cs typeface="Posterama" panose="020B0504020200020000" pitchFamily="34" charset="0"/>
            </a:endParaRPr>
          </a:p>
        </p:txBody>
      </p:sp>
      <p:sp>
        <p:nvSpPr>
          <p:cNvPr id="10" name="Marcador de contenido 2">
            <a:extLst>
              <a:ext uri="{FF2B5EF4-FFF2-40B4-BE49-F238E27FC236}">
                <a16:creationId xmlns:a16="http://schemas.microsoft.com/office/drawing/2014/main" id="{50CA1F7B-7E1E-4745-8E06-38C79906EE1E}"/>
              </a:ext>
            </a:extLst>
          </p:cNvPr>
          <p:cNvSpPr>
            <a:spLocks noGrp="1"/>
          </p:cNvSpPr>
          <p:nvPr>
            <p:ph idx="1"/>
          </p:nvPr>
        </p:nvSpPr>
        <p:spPr>
          <a:xfrm>
            <a:off x="838200" y="2724912"/>
            <a:ext cx="4952681" cy="3410712"/>
          </a:xfrm>
        </p:spPr>
        <p:txBody>
          <a:bodyPr rtlCol="0" anchor="t" anchorCtr="0">
            <a:normAutofit/>
          </a:bodyPr>
          <a:lstStyle>
            <a:lvl1pPr marL="0" indent="0">
              <a:buNone/>
              <a:defRPr/>
            </a:lvl1pPr>
          </a:lstStyle>
          <a:p>
            <a:pPr lvl="0" rtl="0">
              <a:lnSpc>
                <a:spcPct val="110000"/>
              </a:lnSpc>
            </a:pPr>
            <a:r>
              <a:rPr lang="es-ES" sz="1800" noProof="0"/>
              <a:t>Haga clic para modificar los estilos de texto del patrón</a:t>
            </a:r>
          </a:p>
        </p:txBody>
      </p:sp>
      <p:sp>
        <p:nvSpPr>
          <p:cNvPr id="13" name="Marcador de posición de imagen 12">
            <a:extLst>
              <a:ext uri="{FF2B5EF4-FFF2-40B4-BE49-F238E27FC236}">
                <a16:creationId xmlns:a16="http://schemas.microsoft.com/office/drawing/2014/main" id="{C027CA11-7EE7-4C3B-AF4D-F50756E4EF64}"/>
              </a:ext>
            </a:extLst>
          </p:cNvPr>
          <p:cNvSpPr>
            <a:spLocks noGrp="1"/>
          </p:cNvSpPr>
          <p:nvPr>
            <p:ph type="pic" sz="quarter" idx="13"/>
          </p:nvPr>
        </p:nvSpPr>
        <p:spPr>
          <a:xfrm>
            <a:off x="7086600" y="568324"/>
            <a:ext cx="4727448" cy="5715000"/>
          </a:xfrm>
          <a:solidFill>
            <a:schemeClr val="accent6"/>
          </a:solidFill>
        </p:spPr>
        <p:txBody>
          <a:bodyPr rtlCol="0"/>
          <a:lstStyle/>
          <a:p>
            <a:pPr rtl="0"/>
            <a:r>
              <a:rPr lang="es-ES" noProof="0"/>
              <a:t>Haga clic en el icono para agregar una imagen</a:t>
            </a:r>
            <a:endParaRPr lang="es-MX" noProof="0"/>
          </a:p>
        </p:txBody>
      </p:sp>
      <p:sp>
        <p:nvSpPr>
          <p:cNvPr id="2" name="Marcador de fecha 1">
            <a:extLst>
              <a:ext uri="{FF2B5EF4-FFF2-40B4-BE49-F238E27FC236}">
                <a16:creationId xmlns:a16="http://schemas.microsoft.com/office/drawing/2014/main" id="{72933BE2-665A-42DA-A3B7-835F81A3F46B}"/>
              </a:ext>
            </a:extLst>
          </p:cNvPr>
          <p:cNvSpPr>
            <a:spLocks noGrp="1"/>
          </p:cNvSpPr>
          <p:nvPr>
            <p:ph type="dt" sz="half" idx="10"/>
          </p:nvPr>
        </p:nvSpPr>
        <p:spPr/>
        <p:txBody>
          <a:bodyPr rtlCol="0"/>
          <a:lstStyle/>
          <a:p>
            <a:fld id="{BE3DECFB-119B-4468-94CE-DEFCDC9931A5}" type="datetimeFigureOut">
              <a:rPr lang="es-MX" smtClean="0"/>
              <a:t>17/09/23</a:t>
            </a:fld>
            <a:endParaRPr lang="es-MX"/>
          </a:p>
        </p:txBody>
      </p:sp>
      <p:sp>
        <p:nvSpPr>
          <p:cNvPr id="3" name="Marcador de pie de página 2">
            <a:extLst>
              <a:ext uri="{FF2B5EF4-FFF2-40B4-BE49-F238E27FC236}">
                <a16:creationId xmlns:a16="http://schemas.microsoft.com/office/drawing/2014/main" id="{634DBCBD-AD42-432D-ABA9-20D616AF3ED7}"/>
              </a:ext>
            </a:extLst>
          </p:cNvPr>
          <p:cNvSpPr>
            <a:spLocks noGrp="1"/>
          </p:cNvSpPr>
          <p:nvPr>
            <p:ph type="ftr" sz="quarter" idx="11"/>
          </p:nvPr>
        </p:nvSpPr>
        <p:spPr/>
        <p:txBody>
          <a:bodyPr rtlCol="0"/>
          <a:lstStyle/>
          <a:p>
            <a:endParaRPr lang="es-MX"/>
          </a:p>
        </p:txBody>
      </p:sp>
      <p:sp>
        <p:nvSpPr>
          <p:cNvPr id="4" name="Marcador de número de diapositiva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rtlCol="0"/>
          <a:lstStyle/>
          <a:p>
            <a:fld id="{4897062A-50E9-45CD-B669-76BA7F189ADE}" type="slidenum">
              <a:rPr lang="es-MX" smtClean="0"/>
              <a:t>‹Nº›</a:t>
            </a:fld>
            <a:endParaRPr lang="es-MX"/>
          </a:p>
        </p:txBody>
      </p:sp>
    </p:spTree>
    <p:extLst>
      <p:ext uri="{BB962C8B-B14F-4D97-AF65-F5344CB8AC3E}">
        <p14:creationId xmlns:p14="http://schemas.microsoft.com/office/powerpoint/2010/main" val="965460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alto de sección">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829FC3DD-D5CF-4D3A-AD62-2D9AD0EA2D50}"/>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noProof="0">
              <a:solidFill>
                <a:schemeClr val="tx1">
                  <a:lumMod val="65000"/>
                  <a:lumOff val="35000"/>
                </a:schemeClr>
              </a:solidFill>
              <a:latin typeface="AvenirNext LT Pro Medium" panose="020B0504020202020204" pitchFamily="34" charset="0"/>
            </a:endParaRPr>
          </a:p>
        </p:txBody>
      </p:sp>
      <p:grpSp>
        <p:nvGrpSpPr>
          <p:cNvPr id="7" name="Grupo 6">
            <a:extLst>
              <a:ext uri="{FF2B5EF4-FFF2-40B4-BE49-F238E27FC236}">
                <a16:creationId xmlns:a16="http://schemas.microsoft.com/office/drawing/2014/main" id="{3A543720-E70E-42D7-9835-39FDFE40F01E}"/>
              </a:ext>
              <a:ext uri="{C183D7F6-B498-43B3-948B-1728B52AA6E4}">
                <adec:decorative xmlns:adec="http://schemas.microsoft.com/office/drawing/2017/decorative" val="1"/>
              </a:ext>
            </a:extLst>
          </p:cNvPr>
          <p:cNvGrpSpPr/>
          <p:nvPr/>
        </p:nvGrpSpPr>
        <p:grpSpPr>
          <a:xfrm>
            <a:off x="6477000" y="0"/>
            <a:ext cx="5711952" cy="5071492"/>
            <a:chOff x="4464881" y="0"/>
            <a:chExt cx="7724071" cy="6858000"/>
          </a:xfrm>
        </p:grpSpPr>
        <p:pic>
          <p:nvPicPr>
            <p:cNvPr id="8" name="Imagen 7" descr="Una imagen que contiene&#10;&#10;Descripción generada automáticamente">
              <a:extLst>
                <a:ext uri="{FF2B5EF4-FFF2-40B4-BE49-F238E27FC236}">
                  <a16:creationId xmlns:a16="http://schemas.microsoft.com/office/drawing/2014/main" id="{7D5BA9D0-B4FD-4CD7-8F18-76506E972044}"/>
                </a:ext>
              </a:extLst>
            </p:cNvPr>
            <p:cNvPicPr>
              <a:picLocks noChangeAspect="1"/>
            </p:cNvPicPr>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9" name="Imagen 8" descr="Una imagen que contiene flor sujetada&#10;&#10;Descripción generada automáticamente">
              <a:extLst>
                <a:ext uri="{FF2B5EF4-FFF2-40B4-BE49-F238E27FC236}">
                  <a16:creationId xmlns:a16="http://schemas.microsoft.com/office/drawing/2014/main" id="{7D2067D9-0848-4BAA-996E-BE1236E04ABF}"/>
                </a:ext>
              </a:extLst>
            </p:cNvPr>
            <p:cNvPicPr>
              <a:picLocks noChangeAspect="1"/>
            </p:cNvPicPr>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10" name="Título 1">
            <a:extLst>
              <a:ext uri="{FF2B5EF4-FFF2-40B4-BE49-F238E27FC236}">
                <a16:creationId xmlns:a16="http://schemas.microsoft.com/office/drawing/2014/main" id="{1B87D7AA-E59B-441F-B5EC-E9828C1EDFBE}"/>
              </a:ext>
            </a:extLst>
          </p:cNvPr>
          <p:cNvSpPr>
            <a:spLocks noGrp="1"/>
          </p:cNvSpPr>
          <p:nvPr>
            <p:ph type="ctrTitle"/>
          </p:nvPr>
        </p:nvSpPr>
        <p:spPr>
          <a:xfrm>
            <a:off x="1293876" y="304801"/>
            <a:ext cx="9601200" cy="2301875"/>
          </a:xfrm>
        </p:spPr>
        <p:txBody>
          <a:bodyPr rtlCol="0" anchor="b">
            <a:normAutofit/>
          </a:bodyPr>
          <a:lstStyle>
            <a:lvl1pPr algn="ctr">
              <a:defRPr/>
            </a:lvl1pPr>
          </a:lstStyle>
          <a:p>
            <a:pPr rtl="0">
              <a:lnSpc>
                <a:spcPct val="100000"/>
              </a:lnSpc>
            </a:pPr>
            <a:r>
              <a:rPr lang="es-ES" sz="4400" spc="120" noProof="0">
                <a:cs typeface="Posterama" panose="020B0504020200020000" pitchFamily="34" charset="0"/>
              </a:rPr>
              <a:t>Haga clic para modificar el estilo de título del patrón</a:t>
            </a:r>
            <a:endParaRPr lang="es-MX" sz="4400" spc="120" noProof="0">
              <a:cs typeface="Posterama" panose="020B0504020200020000" pitchFamily="34" charset="0"/>
            </a:endParaRPr>
          </a:p>
        </p:txBody>
      </p:sp>
      <p:sp>
        <p:nvSpPr>
          <p:cNvPr id="11" name="Subtítulo 2">
            <a:extLst>
              <a:ext uri="{FF2B5EF4-FFF2-40B4-BE49-F238E27FC236}">
                <a16:creationId xmlns:a16="http://schemas.microsoft.com/office/drawing/2014/main" id="{70806D6C-F8DC-4FFA-9381-5620B7391CEA}"/>
              </a:ext>
            </a:extLst>
          </p:cNvPr>
          <p:cNvSpPr>
            <a:spLocks noGrp="1"/>
          </p:cNvSpPr>
          <p:nvPr>
            <p:ph type="subTitle" idx="1"/>
          </p:nvPr>
        </p:nvSpPr>
        <p:spPr>
          <a:xfrm>
            <a:off x="1712976" y="2743201"/>
            <a:ext cx="8763001" cy="914400"/>
          </a:xfrm>
        </p:spPr>
        <p:txBody>
          <a:bodyPr rtlCol="0" anchor="t"/>
          <a:lstStyle>
            <a:lvl1pPr marL="0" indent="0" algn="ctr">
              <a:buNone/>
              <a:defRPr/>
            </a:lvl1pPr>
          </a:lstStyle>
          <a:p>
            <a:pPr rtl="0">
              <a:lnSpc>
                <a:spcPct val="110000"/>
              </a:lnSpc>
            </a:pPr>
            <a:r>
              <a:rPr lang="es-ES" sz="2200" noProof="0">
                <a:cs typeface="Segoe UI Semilight" panose="020B0402040204020203" pitchFamily="34" charset="0"/>
              </a:rPr>
              <a:t>Haga clic para modificar el estilo de subtítulo del patrón</a:t>
            </a:r>
            <a:endParaRPr lang="es-MX" sz="2200" noProof="0">
              <a:cs typeface="Segoe UI Semilight" panose="020B0402040204020203" pitchFamily="34" charset="0"/>
            </a:endParaRPr>
          </a:p>
        </p:txBody>
      </p:sp>
      <p:sp>
        <p:nvSpPr>
          <p:cNvPr id="16" name="Marcador de posición de imagen 15">
            <a:extLst>
              <a:ext uri="{FF2B5EF4-FFF2-40B4-BE49-F238E27FC236}">
                <a16:creationId xmlns:a16="http://schemas.microsoft.com/office/drawing/2014/main" id="{A5095252-A020-4AA1-9BB3-013288AE3FB6}"/>
              </a:ext>
            </a:extLst>
          </p:cNvPr>
          <p:cNvSpPr>
            <a:spLocks noGrp="1"/>
          </p:cNvSpPr>
          <p:nvPr>
            <p:ph type="pic" sz="quarter" idx="13"/>
          </p:nvPr>
        </p:nvSpPr>
        <p:spPr>
          <a:xfrm>
            <a:off x="0" y="3886200"/>
            <a:ext cx="4059936" cy="2971800"/>
          </a:xfrm>
          <a:solidFill>
            <a:schemeClr val="accent6"/>
          </a:solidFill>
        </p:spPr>
        <p:txBody>
          <a:bodyPr rtlCol="0"/>
          <a:lstStyle/>
          <a:p>
            <a:pPr rtl="0"/>
            <a:r>
              <a:rPr lang="es-ES" noProof="0"/>
              <a:t>Haga clic en el icono para agregar una imagen</a:t>
            </a:r>
            <a:endParaRPr lang="es-MX" noProof="0"/>
          </a:p>
        </p:txBody>
      </p:sp>
      <p:sp>
        <p:nvSpPr>
          <p:cNvPr id="17" name="Marcador de posición de imagen 15">
            <a:extLst>
              <a:ext uri="{FF2B5EF4-FFF2-40B4-BE49-F238E27FC236}">
                <a16:creationId xmlns:a16="http://schemas.microsoft.com/office/drawing/2014/main" id="{17FBAD15-0D00-46EC-B530-EF6195F42D4A}"/>
              </a:ext>
            </a:extLst>
          </p:cNvPr>
          <p:cNvSpPr>
            <a:spLocks noGrp="1"/>
          </p:cNvSpPr>
          <p:nvPr>
            <p:ph type="pic" sz="quarter" idx="14"/>
          </p:nvPr>
        </p:nvSpPr>
        <p:spPr>
          <a:xfrm>
            <a:off x="4050792" y="3886200"/>
            <a:ext cx="4087368" cy="2971800"/>
          </a:xfrm>
          <a:solidFill>
            <a:schemeClr val="accent6"/>
          </a:solidFill>
        </p:spPr>
        <p:txBody>
          <a:bodyPr rtlCol="0"/>
          <a:lstStyle/>
          <a:p>
            <a:pPr rtl="0"/>
            <a:r>
              <a:rPr lang="es-ES" noProof="0"/>
              <a:t>Haga clic en el icono para agregar una imagen</a:t>
            </a:r>
            <a:endParaRPr lang="es-MX" noProof="0"/>
          </a:p>
        </p:txBody>
      </p:sp>
      <p:sp>
        <p:nvSpPr>
          <p:cNvPr id="18" name="Marcador de posición de imagen 15">
            <a:extLst>
              <a:ext uri="{FF2B5EF4-FFF2-40B4-BE49-F238E27FC236}">
                <a16:creationId xmlns:a16="http://schemas.microsoft.com/office/drawing/2014/main" id="{0F93F034-901D-43B1-89E9-6291A86787FD}"/>
              </a:ext>
            </a:extLst>
          </p:cNvPr>
          <p:cNvSpPr>
            <a:spLocks noGrp="1"/>
          </p:cNvSpPr>
          <p:nvPr>
            <p:ph type="pic" sz="quarter" idx="15"/>
          </p:nvPr>
        </p:nvSpPr>
        <p:spPr>
          <a:xfrm>
            <a:off x="8132064" y="3886200"/>
            <a:ext cx="4059936" cy="2971800"/>
          </a:xfrm>
          <a:solidFill>
            <a:schemeClr val="accent6"/>
          </a:solidFill>
        </p:spPr>
        <p:txBody>
          <a:bodyPr rtlCol="0"/>
          <a:lstStyle/>
          <a:p>
            <a:pPr rtl="0"/>
            <a:r>
              <a:rPr lang="es-ES" noProof="0"/>
              <a:t>Haga clic en el icono para agregar una imagen</a:t>
            </a:r>
            <a:endParaRPr lang="es-MX" noProof="0"/>
          </a:p>
        </p:txBody>
      </p:sp>
    </p:spTree>
    <p:extLst>
      <p:ext uri="{BB962C8B-B14F-4D97-AF65-F5344CB8AC3E}">
        <p14:creationId xmlns:p14="http://schemas.microsoft.com/office/powerpoint/2010/main" val="4240189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rtlCol="0"/>
          <a:lstStyle/>
          <a:p>
            <a:pPr rtl="0"/>
            <a:r>
              <a:rPr lang="es-ES" noProof="0"/>
              <a:t>Haga clic para modificar el estilo de título del patrón</a:t>
            </a:r>
            <a:endParaRPr lang="es-MX" noProof="0"/>
          </a:p>
        </p:txBody>
      </p:sp>
      <p:sp>
        <p:nvSpPr>
          <p:cNvPr id="3" name="Marcador de contenido 2">
            <a:extLst>
              <a:ext uri="{FF2B5EF4-FFF2-40B4-BE49-F238E27FC236}">
                <a16:creationId xmlns:a16="http://schemas.microsoft.com/office/drawing/2014/main" id="{57F02842-38C3-46D6-8527-0F6FE623C511}"/>
              </a:ext>
            </a:extLst>
          </p:cNvPr>
          <p:cNvSpPr>
            <a:spLocks noGrp="1"/>
          </p:cNvSpPr>
          <p:nvPr>
            <p:ph idx="1"/>
          </p:nvPr>
        </p:nvSpPr>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MX" noProof="0"/>
          </a:p>
        </p:txBody>
      </p:sp>
      <p:sp>
        <p:nvSpPr>
          <p:cNvPr id="4" name="Marcador de fecha 3">
            <a:extLst>
              <a:ext uri="{FF2B5EF4-FFF2-40B4-BE49-F238E27FC236}">
                <a16:creationId xmlns:a16="http://schemas.microsoft.com/office/drawing/2014/main" id="{0E864CF5-F681-40C2-88CC-E02206C9CECB}"/>
              </a:ext>
            </a:extLst>
          </p:cNvPr>
          <p:cNvSpPr>
            <a:spLocks noGrp="1"/>
          </p:cNvSpPr>
          <p:nvPr>
            <p:ph type="dt" sz="half" idx="10"/>
          </p:nvPr>
        </p:nvSpPr>
        <p:spPr/>
        <p:txBody>
          <a:bodyPr rtlCol="0"/>
          <a:lstStyle/>
          <a:p>
            <a:fld id="{BE3DECFB-119B-4468-94CE-DEFCDC9931A5}" type="datetimeFigureOut">
              <a:rPr lang="es-MX" smtClean="0"/>
              <a:t>17/09/23</a:t>
            </a:fld>
            <a:endParaRPr lang="es-MX"/>
          </a:p>
        </p:txBody>
      </p:sp>
      <p:sp>
        <p:nvSpPr>
          <p:cNvPr id="5" name="Marcador de pie de página 4">
            <a:extLst>
              <a:ext uri="{FF2B5EF4-FFF2-40B4-BE49-F238E27FC236}">
                <a16:creationId xmlns:a16="http://schemas.microsoft.com/office/drawing/2014/main" id="{82C04753-4FE4-4A6F-99BB-CFFC92E0CD06}"/>
              </a:ext>
            </a:extLst>
          </p:cNvPr>
          <p:cNvSpPr>
            <a:spLocks noGrp="1"/>
          </p:cNvSpPr>
          <p:nvPr>
            <p:ph type="ftr" sz="quarter" idx="11"/>
          </p:nvPr>
        </p:nvSpPr>
        <p:spPr/>
        <p:txBody>
          <a:bodyPr rtlCol="0"/>
          <a:lstStyle/>
          <a:p>
            <a:endParaRPr lang="es-MX"/>
          </a:p>
        </p:txBody>
      </p:sp>
      <p:sp>
        <p:nvSpPr>
          <p:cNvPr id="6" name="Marcador de número de diapositiva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rtlCol="0"/>
          <a:lstStyle/>
          <a:p>
            <a:fld id="{4897062A-50E9-45CD-B669-76BA7F189ADE}" type="slidenum">
              <a:rPr lang="es-MX" smtClean="0"/>
              <a:t>‹Nº›</a:t>
            </a:fld>
            <a:endParaRPr lang="es-MX"/>
          </a:p>
        </p:txBody>
      </p:sp>
    </p:spTree>
    <p:extLst>
      <p:ext uri="{BB962C8B-B14F-4D97-AF65-F5344CB8AC3E}">
        <p14:creationId xmlns:p14="http://schemas.microsoft.com/office/powerpoint/2010/main" val="2998997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Cita">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462BDFDF-C29B-490D-B7E4-91359671192B}"/>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noProof="0">
              <a:solidFill>
                <a:schemeClr val="tx1">
                  <a:lumMod val="65000"/>
                  <a:lumOff val="35000"/>
                </a:schemeClr>
              </a:solidFill>
              <a:latin typeface="AvenirNext LT Pro Medium" panose="020B0504020202020204" pitchFamily="34" charset="0"/>
            </a:endParaRPr>
          </a:p>
        </p:txBody>
      </p:sp>
      <p:grpSp>
        <p:nvGrpSpPr>
          <p:cNvPr id="7" name="Grupo 6">
            <a:extLst>
              <a:ext uri="{FF2B5EF4-FFF2-40B4-BE49-F238E27FC236}">
                <a16:creationId xmlns:a16="http://schemas.microsoft.com/office/drawing/2014/main" id="{E733B2E6-29D0-4249-A0A5-82013CE168B9}"/>
              </a:ext>
              <a:ext uri="{C183D7F6-B498-43B3-948B-1728B52AA6E4}">
                <adec:decorative xmlns:adec="http://schemas.microsoft.com/office/drawing/2017/decorative" val="1"/>
              </a:ext>
            </a:extLst>
          </p:cNvPr>
          <p:cNvGrpSpPr/>
          <p:nvPr/>
        </p:nvGrpSpPr>
        <p:grpSpPr>
          <a:xfrm flipH="1">
            <a:off x="0" y="0"/>
            <a:ext cx="7724071" cy="6858000"/>
            <a:chOff x="4464881" y="0"/>
            <a:chExt cx="7724071" cy="6858000"/>
          </a:xfrm>
        </p:grpSpPr>
        <p:pic>
          <p:nvPicPr>
            <p:cNvPr id="8" name="Imagen 7" descr="Una imagen que contiene&#10;&#10;Descripción generada automáticamente">
              <a:extLst>
                <a:ext uri="{FF2B5EF4-FFF2-40B4-BE49-F238E27FC236}">
                  <a16:creationId xmlns:a16="http://schemas.microsoft.com/office/drawing/2014/main" id="{13AED3CD-2B31-49BC-BC04-850E0AD360B6}"/>
                </a:ext>
              </a:extLst>
            </p:cNvPr>
            <p:cNvPicPr>
              <a:picLocks noChangeAspect="1"/>
            </p:cNvPicPr>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9" name="Imagen 8" descr="Una imagen que contiene flor sujetada&#10;&#10;Descripción generada automáticamente">
              <a:extLst>
                <a:ext uri="{FF2B5EF4-FFF2-40B4-BE49-F238E27FC236}">
                  <a16:creationId xmlns:a16="http://schemas.microsoft.com/office/drawing/2014/main" id="{D5FE2C96-BB8F-4A14-88E4-C871D91E28B3}"/>
                </a:ext>
              </a:extLst>
            </p:cNvPr>
            <p:cNvPicPr>
              <a:picLocks noChangeAspect="1"/>
            </p:cNvPicPr>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10" name="Rectángulo 9">
            <a:extLst>
              <a:ext uri="{FF2B5EF4-FFF2-40B4-BE49-F238E27FC236}">
                <a16:creationId xmlns:a16="http://schemas.microsoft.com/office/drawing/2014/main" id="{4F2C506E-3A15-4D88-8C7E-AE65D21F189B}"/>
              </a:ext>
              <a:ext uri="{C183D7F6-B498-43B3-948B-1728B52AA6E4}">
                <adec:decorative xmlns:adec="http://schemas.microsoft.com/office/drawing/2017/decorative" val="1"/>
              </a:ext>
            </a:extLst>
          </p:cNvPr>
          <p:cNvSpPr/>
          <p:nvPr/>
        </p:nvSpPr>
        <p:spPr>
          <a:xfrm>
            <a:off x="681228"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noProof="0"/>
          </a:p>
        </p:txBody>
      </p:sp>
      <p:sp>
        <p:nvSpPr>
          <p:cNvPr id="11" name="Título 1">
            <a:extLst>
              <a:ext uri="{FF2B5EF4-FFF2-40B4-BE49-F238E27FC236}">
                <a16:creationId xmlns:a16="http://schemas.microsoft.com/office/drawing/2014/main" id="{352D6351-AB6F-490B-97F2-D51C1478A1DC}"/>
              </a:ext>
            </a:extLst>
          </p:cNvPr>
          <p:cNvSpPr>
            <a:spLocks noGrp="1"/>
          </p:cNvSpPr>
          <p:nvPr>
            <p:ph type="ctrTitle"/>
          </p:nvPr>
        </p:nvSpPr>
        <p:spPr>
          <a:xfrm>
            <a:off x="1071223" y="1066800"/>
            <a:ext cx="5367527" cy="2833528"/>
          </a:xfrm>
        </p:spPr>
        <p:txBody>
          <a:bodyPr rtlCol="0" anchor="b">
            <a:normAutofit/>
          </a:bodyPr>
          <a:lstStyle/>
          <a:p>
            <a:pPr algn="l" rtl="0">
              <a:lnSpc>
                <a:spcPct val="100000"/>
              </a:lnSpc>
            </a:pPr>
            <a:r>
              <a:rPr lang="es-ES" sz="4400" spc="120" noProof="0">
                <a:cs typeface="Posterama" panose="020B0504020200020000" pitchFamily="34" charset="0"/>
              </a:rPr>
              <a:t>Haga clic para modificar el estilo de título del patrón</a:t>
            </a:r>
            <a:endParaRPr lang="es-MX" sz="4400" spc="120" noProof="0">
              <a:cs typeface="Posterama" panose="020B0504020200020000" pitchFamily="34" charset="0"/>
            </a:endParaRPr>
          </a:p>
        </p:txBody>
      </p:sp>
      <p:sp>
        <p:nvSpPr>
          <p:cNvPr id="12" name="Subtítulo 2">
            <a:extLst>
              <a:ext uri="{FF2B5EF4-FFF2-40B4-BE49-F238E27FC236}">
                <a16:creationId xmlns:a16="http://schemas.microsoft.com/office/drawing/2014/main" id="{EF760311-9637-47CC-B0E7-6C8C307C6FDB}"/>
              </a:ext>
            </a:extLst>
          </p:cNvPr>
          <p:cNvSpPr>
            <a:spLocks noGrp="1"/>
          </p:cNvSpPr>
          <p:nvPr>
            <p:ph type="subTitle" idx="1"/>
          </p:nvPr>
        </p:nvSpPr>
        <p:spPr>
          <a:xfrm>
            <a:off x="1071223" y="4074784"/>
            <a:ext cx="5367526" cy="1640216"/>
          </a:xfrm>
        </p:spPr>
        <p:txBody>
          <a:bodyPr rtlCol="0" anchor="t"/>
          <a:lstStyle>
            <a:lvl1pPr marL="0" indent="0">
              <a:buNone/>
              <a:defRPr/>
            </a:lvl1pPr>
          </a:lstStyle>
          <a:p>
            <a:pPr algn="l" rtl="0">
              <a:lnSpc>
                <a:spcPct val="110000"/>
              </a:lnSpc>
            </a:pPr>
            <a:r>
              <a:rPr lang="es-ES" sz="2200" noProof="0">
                <a:cs typeface="Segoe UI Semilight" panose="020B0402040204020203" pitchFamily="34" charset="0"/>
              </a:rPr>
              <a:t>Haga clic para modificar el estilo de subtítulo del patrón</a:t>
            </a:r>
            <a:endParaRPr lang="es-MX" sz="2200" noProof="0">
              <a:cs typeface="Segoe UI Semilight" panose="020B0402040204020203" pitchFamily="34" charset="0"/>
            </a:endParaRPr>
          </a:p>
        </p:txBody>
      </p:sp>
      <p:sp>
        <p:nvSpPr>
          <p:cNvPr id="16" name="Marcador de posición de imagen 15">
            <a:extLst>
              <a:ext uri="{FF2B5EF4-FFF2-40B4-BE49-F238E27FC236}">
                <a16:creationId xmlns:a16="http://schemas.microsoft.com/office/drawing/2014/main" id="{89734E01-4E64-484E-9728-EF69422CB1D0}"/>
              </a:ext>
            </a:extLst>
          </p:cNvPr>
          <p:cNvSpPr>
            <a:spLocks noGrp="1"/>
          </p:cNvSpPr>
          <p:nvPr>
            <p:ph type="pic" sz="quarter" idx="13"/>
          </p:nvPr>
        </p:nvSpPr>
        <p:spPr>
          <a:xfrm>
            <a:off x="7013448" y="1014984"/>
            <a:ext cx="4123944" cy="2322576"/>
          </a:xfrm>
          <a:solidFill>
            <a:schemeClr val="accent6"/>
          </a:solidFill>
        </p:spPr>
        <p:txBody>
          <a:bodyPr rtlCol="0"/>
          <a:lstStyle/>
          <a:p>
            <a:pPr rtl="0"/>
            <a:r>
              <a:rPr lang="es-ES" noProof="0"/>
              <a:t>Haga clic en el icono para agregar una imagen</a:t>
            </a:r>
            <a:endParaRPr lang="es-MX" noProof="0"/>
          </a:p>
        </p:txBody>
      </p:sp>
      <p:sp>
        <p:nvSpPr>
          <p:cNvPr id="17" name="Marcador de posición de imagen 15">
            <a:extLst>
              <a:ext uri="{FF2B5EF4-FFF2-40B4-BE49-F238E27FC236}">
                <a16:creationId xmlns:a16="http://schemas.microsoft.com/office/drawing/2014/main" id="{7CA897AB-A280-4B5A-BEF5-C5D11D65353F}"/>
              </a:ext>
            </a:extLst>
          </p:cNvPr>
          <p:cNvSpPr>
            <a:spLocks noGrp="1"/>
          </p:cNvSpPr>
          <p:nvPr>
            <p:ph type="pic" sz="quarter" idx="14"/>
          </p:nvPr>
        </p:nvSpPr>
        <p:spPr>
          <a:xfrm>
            <a:off x="7013448" y="3511296"/>
            <a:ext cx="4123944" cy="2322576"/>
          </a:xfrm>
          <a:solidFill>
            <a:schemeClr val="accent6"/>
          </a:solidFill>
        </p:spPr>
        <p:txBody>
          <a:bodyPr rtlCol="0"/>
          <a:lstStyle/>
          <a:p>
            <a:pPr rtl="0"/>
            <a:r>
              <a:rPr lang="es-ES" noProof="0"/>
              <a:t>Haga clic en el icono para agregar una imagen</a:t>
            </a:r>
            <a:endParaRPr lang="es-MX" noProof="0"/>
          </a:p>
        </p:txBody>
      </p:sp>
      <p:sp>
        <p:nvSpPr>
          <p:cNvPr id="2" name="Marcador de fecha 1">
            <a:extLst>
              <a:ext uri="{FF2B5EF4-FFF2-40B4-BE49-F238E27FC236}">
                <a16:creationId xmlns:a16="http://schemas.microsoft.com/office/drawing/2014/main" id="{72933BE2-665A-42DA-A3B7-835F81A3F46B}"/>
              </a:ext>
            </a:extLst>
          </p:cNvPr>
          <p:cNvSpPr>
            <a:spLocks noGrp="1"/>
          </p:cNvSpPr>
          <p:nvPr>
            <p:ph type="dt" sz="half" idx="10"/>
          </p:nvPr>
        </p:nvSpPr>
        <p:spPr/>
        <p:txBody>
          <a:bodyPr rtlCol="0"/>
          <a:lstStyle/>
          <a:p>
            <a:fld id="{BE3DECFB-119B-4468-94CE-DEFCDC9931A5}" type="datetimeFigureOut">
              <a:rPr lang="es-MX" smtClean="0"/>
              <a:t>17/09/23</a:t>
            </a:fld>
            <a:endParaRPr lang="es-MX"/>
          </a:p>
        </p:txBody>
      </p:sp>
      <p:sp>
        <p:nvSpPr>
          <p:cNvPr id="3" name="Marcador de pie de página 2">
            <a:extLst>
              <a:ext uri="{FF2B5EF4-FFF2-40B4-BE49-F238E27FC236}">
                <a16:creationId xmlns:a16="http://schemas.microsoft.com/office/drawing/2014/main" id="{634DBCBD-AD42-432D-ABA9-20D616AF3ED7}"/>
              </a:ext>
            </a:extLst>
          </p:cNvPr>
          <p:cNvSpPr>
            <a:spLocks noGrp="1"/>
          </p:cNvSpPr>
          <p:nvPr>
            <p:ph type="ftr" sz="quarter" idx="11"/>
          </p:nvPr>
        </p:nvSpPr>
        <p:spPr/>
        <p:txBody>
          <a:bodyPr rtlCol="0"/>
          <a:lstStyle/>
          <a:p>
            <a:endParaRPr lang="es-MX"/>
          </a:p>
        </p:txBody>
      </p:sp>
      <p:sp>
        <p:nvSpPr>
          <p:cNvPr id="4" name="Marcador de número de diapositiva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rtlCol="0"/>
          <a:lstStyle/>
          <a:p>
            <a:fld id="{4897062A-50E9-45CD-B669-76BA7F189ADE}" type="slidenum">
              <a:rPr lang="es-MX" smtClean="0"/>
              <a:t>‹Nº›</a:t>
            </a:fld>
            <a:endParaRPr lang="es-MX"/>
          </a:p>
        </p:txBody>
      </p:sp>
    </p:spTree>
    <p:extLst>
      <p:ext uri="{BB962C8B-B14F-4D97-AF65-F5344CB8AC3E}">
        <p14:creationId xmlns:p14="http://schemas.microsoft.com/office/powerpoint/2010/main" val="3441902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rtlCol="0"/>
          <a:lstStyle/>
          <a:p>
            <a:pPr rtl="0"/>
            <a:r>
              <a:rPr lang="es-ES" noProof="0"/>
              <a:t>Haga clic para modificar el estilo de título del patrón</a:t>
            </a:r>
            <a:endParaRPr lang="es-MX" noProof="0"/>
          </a:p>
        </p:txBody>
      </p:sp>
      <p:sp>
        <p:nvSpPr>
          <p:cNvPr id="3" name="Marcador de texto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rtlCol="0"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contenido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rtlCol="0">
            <a:normAutofit/>
          </a:bodyPr>
          <a:lstStyle>
            <a:lvl1pPr>
              <a:defRPr sz="2000"/>
            </a:lvl1pPr>
            <a:lvl2pPr>
              <a:defRPr sz="1800"/>
            </a:lvl2pPr>
            <a:lvl3pPr>
              <a:defRPr sz="1600"/>
            </a:lvl3pPr>
            <a:lvl4pPr>
              <a:defRPr sz="1400"/>
            </a:lvl4pPr>
            <a:lvl5pPr>
              <a:defRPr sz="14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MX" noProof="0"/>
          </a:p>
        </p:txBody>
      </p:sp>
      <p:sp>
        <p:nvSpPr>
          <p:cNvPr id="5" name="Marcador de texto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rtlCol="0"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contenido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rtlCol="0">
            <a:normAutofit/>
          </a:bodyPr>
          <a:lstStyle>
            <a:lvl1pPr>
              <a:defRPr sz="2000"/>
            </a:lvl1pPr>
            <a:lvl2pPr>
              <a:defRPr sz="1800"/>
            </a:lvl2pPr>
            <a:lvl3pPr>
              <a:defRPr sz="1600"/>
            </a:lvl3pPr>
            <a:lvl4pPr>
              <a:defRPr sz="1400"/>
            </a:lvl4pPr>
            <a:lvl5pPr>
              <a:defRPr sz="14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MX" noProof="0"/>
          </a:p>
        </p:txBody>
      </p:sp>
      <p:sp>
        <p:nvSpPr>
          <p:cNvPr id="7" name="Marcador de fecha 6">
            <a:extLst>
              <a:ext uri="{FF2B5EF4-FFF2-40B4-BE49-F238E27FC236}">
                <a16:creationId xmlns:a16="http://schemas.microsoft.com/office/drawing/2014/main" id="{3793CB55-E9C1-4CE6-9B61-81B71475B960}"/>
              </a:ext>
            </a:extLst>
          </p:cNvPr>
          <p:cNvSpPr>
            <a:spLocks noGrp="1"/>
          </p:cNvSpPr>
          <p:nvPr>
            <p:ph type="dt" sz="half" idx="10"/>
          </p:nvPr>
        </p:nvSpPr>
        <p:spPr/>
        <p:txBody>
          <a:bodyPr rtlCol="0"/>
          <a:lstStyle/>
          <a:p>
            <a:fld id="{BE3DECFB-119B-4468-94CE-DEFCDC9931A5}" type="datetimeFigureOut">
              <a:rPr lang="es-MX" smtClean="0"/>
              <a:t>17/09/23</a:t>
            </a:fld>
            <a:endParaRPr lang="es-MX"/>
          </a:p>
        </p:txBody>
      </p:sp>
      <p:sp>
        <p:nvSpPr>
          <p:cNvPr id="8" name="Marcador de pie de página 7">
            <a:extLst>
              <a:ext uri="{FF2B5EF4-FFF2-40B4-BE49-F238E27FC236}">
                <a16:creationId xmlns:a16="http://schemas.microsoft.com/office/drawing/2014/main" id="{0DF22318-747B-4EC9-862C-D9FD488CCCE9}"/>
              </a:ext>
            </a:extLst>
          </p:cNvPr>
          <p:cNvSpPr>
            <a:spLocks noGrp="1"/>
          </p:cNvSpPr>
          <p:nvPr>
            <p:ph type="ftr" sz="quarter" idx="11"/>
          </p:nvPr>
        </p:nvSpPr>
        <p:spPr/>
        <p:txBody>
          <a:bodyPr rtlCol="0"/>
          <a:lstStyle/>
          <a:p>
            <a:endParaRPr lang="es-MX"/>
          </a:p>
        </p:txBody>
      </p:sp>
      <p:sp>
        <p:nvSpPr>
          <p:cNvPr id="9" name="Marcador de número de diapositiva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rtlCol="0"/>
          <a:lstStyle/>
          <a:p>
            <a:fld id="{4897062A-50E9-45CD-B669-76BA7F189ADE}" type="slidenum">
              <a:rPr lang="es-MX" smtClean="0"/>
              <a:t>‹Nº›</a:t>
            </a:fld>
            <a:endParaRPr lang="es-MX"/>
          </a:p>
        </p:txBody>
      </p:sp>
    </p:spTree>
    <p:extLst>
      <p:ext uri="{BB962C8B-B14F-4D97-AF65-F5344CB8AC3E}">
        <p14:creationId xmlns:p14="http://schemas.microsoft.com/office/powerpoint/2010/main" val="1293772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res conteni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rtlCol="0"/>
          <a:lstStyle/>
          <a:p>
            <a:pPr rtl="0"/>
            <a:r>
              <a:rPr lang="es-ES" noProof="0"/>
              <a:t>Haga clic para modificar el estilo de título del patrón</a:t>
            </a:r>
            <a:endParaRPr lang="es-MX" noProof="0"/>
          </a:p>
        </p:txBody>
      </p:sp>
      <p:sp>
        <p:nvSpPr>
          <p:cNvPr id="3" name="Marcador de texto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3291840" cy="823912"/>
          </a:xfrm>
        </p:spPr>
        <p:txBody>
          <a:bodyPr rtlCol="0"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contenido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3291840" cy="3522663"/>
          </a:xfrm>
        </p:spPr>
        <p:txBody>
          <a:bodyPr rtlCol="0">
            <a:normAutofit/>
          </a:bodyPr>
          <a:lstStyle>
            <a:lvl1pPr>
              <a:defRPr sz="2000"/>
            </a:lvl1pPr>
            <a:lvl2pPr>
              <a:defRPr sz="1800"/>
            </a:lvl2pPr>
            <a:lvl3pPr>
              <a:defRPr sz="1600"/>
            </a:lvl3pPr>
            <a:lvl4pPr>
              <a:defRPr sz="1400"/>
            </a:lvl4pPr>
            <a:lvl5pPr>
              <a:defRPr sz="14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MX" noProof="0"/>
          </a:p>
        </p:txBody>
      </p:sp>
      <p:sp>
        <p:nvSpPr>
          <p:cNvPr id="5" name="Marcador de texto 4">
            <a:extLst>
              <a:ext uri="{FF2B5EF4-FFF2-40B4-BE49-F238E27FC236}">
                <a16:creationId xmlns:a16="http://schemas.microsoft.com/office/drawing/2014/main" id="{F0BE1D2D-822C-466C-A7B9-1A2D97366A41}"/>
              </a:ext>
            </a:extLst>
          </p:cNvPr>
          <p:cNvSpPr>
            <a:spLocks noGrp="1"/>
          </p:cNvSpPr>
          <p:nvPr>
            <p:ph type="body" sz="quarter" idx="3"/>
          </p:nvPr>
        </p:nvSpPr>
        <p:spPr>
          <a:xfrm>
            <a:off x="4453361" y="1752600"/>
            <a:ext cx="3291840" cy="823912"/>
          </a:xfrm>
        </p:spPr>
        <p:txBody>
          <a:bodyPr rtlCol="0"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contenido 5">
            <a:extLst>
              <a:ext uri="{FF2B5EF4-FFF2-40B4-BE49-F238E27FC236}">
                <a16:creationId xmlns:a16="http://schemas.microsoft.com/office/drawing/2014/main" id="{F6F13B2C-44CA-49C4-BC84-02AF1638F381}"/>
              </a:ext>
            </a:extLst>
          </p:cNvPr>
          <p:cNvSpPr>
            <a:spLocks noGrp="1"/>
          </p:cNvSpPr>
          <p:nvPr>
            <p:ph sz="quarter" idx="4"/>
          </p:nvPr>
        </p:nvSpPr>
        <p:spPr>
          <a:xfrm>
            <a:off x="4453361" y="2666999"/>
            <a:ext cx="3291840" cy="3522663"/>
          </a:xfrm>
        </p:spPr>
        <p:txBody>
          <a:bodyPr rtlCol="0">
            <a:normAutofit/>
          </a:bodyPr>
          <a:lstStyle>
            <a:lvl1pPr>
              <a:defRPr sz="2000"/>
            </a:lvl1pPr>
            <a:lvl2pPr>
              <a:defRPr sz="1800"/>
            </a:lvl2pPr>
            <a:lvl3pPr>
              <a:defRPr sz="1600"/>
            </a:lvl3pPr>
            <a:lvl4pPr>
              <a:defRPr sz="1400"/>
            </a:lvl4pPr>
            <a:lvl5pPr>
              <a:defRPr sz="14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MX" noProof="0"/>
          </a:p>
        </p:txBody>
      </p:sp>
      <p:sp>
        <p:nvSpPr>
          <p:cNvPr id="10" name="Marcador de texto 4">
            <a:extLst>
              <a:ext uri="{FF2B5EF4-FFF2-40B4-BE49-F238E27FC236}">
                <a16:creationId xmlns:a16="http://schemas.microsoft.com/office/drawing/2014/main" id="{17999667-FDE9-4EC7-9EF8-E64C5DA4B13D}"/>
              </a:ext>
            </a:extLst>
          </p:cNvPr>
          <p:cNvSpPr>
            <a:spLocks noGrp="1"/>
          </p:cNvSpPr>
          <p:nvPr>
            <p:ph type="body" sz="quarter" idx="13"/>
          </p:nvPr>
        </p:nvSpPr>
        <p:spPr>
          <a:xfrm>
            <a:off x="8441466" y="1757319"/>
            <a:ext cx="3291840" cy="823912"/>
          </a:xfrm>
        </p:spPr>
        <p:txBody>
          <a:bodyPr rtlCol="0"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11" name="Marcador de contenido 5">
            <a:extLst>
              <a:ext uri="{FF2B5EF4-FFF2-40B4-BE49-F238E27FC236}">
                <a16:creationId xmlns:a16="http://schemas.microsoft.com/office/drawing/2014/main" id="{54466FB3-35A6-4045-8C46-5F6399D7B4C2}"/>
              </a:ext>
            </a:extLst>
          </p:cNvPr>
          <p:cNvSpPr>
            <a:spLocks noGrp="1"/>
          </p:cNvSpPr>
          <p:nvPr>
            <p:ph sz="quarter" idx="14"/>
          </p:nvPr>
        </p:nvSpPr>
        <p:spPr>
          <a:xfrm>
            <a:off x="8441466" y="2671718"/>
            <a:ext cx="3291840" cy="3522663"/>
          </a:xfrm>
        </p:spPr>
        <p:txBody>
          <a:bodyPr rtlCol="0">
            <a:normAutofit/>
          </a:bodyPr>
          <a:lstStyle>
            <a:lvl1pPr>
              <a:defRPr sz="2000"/>
            </a:lvl1pPr>
            <a:lvl2pPr>
              <a:defRPr sz="1800"/>
            </a:lvl2pPr>
            <a:lvl3pPr>
              <a:defRPr sz="1600"/>
            </a:lvl3pPr>
            <a:lvl4pPr>
              <a:defRPr sz="1400"/>
            </a:lvl4pPr>
            <a:lvl5pPr>
              <a:defRPr sz="14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MX" noProof="0"/>
          </a:p>
        </p:txBody>
      </p:sp>
      <p:sp>
        <p:nvSpPr>
          <p:cNvPr id="7" name="Marcador de fecha 6">
            <a:extLst>
              <a:ext uri="{FF2B5EF4-FFF2-40B4-BE49-F238E27FC236}">
                <a16:creationId xmlns:a16="http://schemas.microsoft.com/office/drawing/2014/main" id="{3793CB55-E9C1-4CE6-9B61-81B71475B960}"/>
              </a:ext>
            </a:extLst>
          </p:cNvPr>
          <p:cNvSpPr>
            <a:spLocks noGrp="1"/>
          </p:cNvSpPr>
          <p:nvPr>
            <p:ph type="dt" sz="half" idx="10"/>
          </p:nvPr>
        </p:nvSpPr>
        <p:spPr/>
        <p:txBody>
          <a:bodyPr rtlCol="0"/>
          <a:lstStyle/>
          <a:p>
            <a:fld id="{BE3DECFB-119B-4468-94CE-DEFCDC9931A5}" type="datetimeFigureOut">
              <a:rPr lang="es-MX" smtClean="0"/>
              <a:t>17/09/23</a:t>
            </a:fld>
            <a:endParaRPr lang="es-MX"/>
          </a:p>
        </p:txBody>
      </p:sp>
      <p:sp>
        <p:nvSpPr>
          <p:cNvPr id="8" name="Marcador de pie de página 7">
            <a:extLst>
              <a:ext uri="{FF2B5EF4-FFF2-40B4-BE49-F238E27FC236}">
                <a16:creationId xmlns:a16="http://schemas.microsoft.com/office/drawing/2014/main" id="{0DF22318-747B-4EC9-862C-D9FD488CCCE9}"/>
              </a:ext>
            </a:extLst>
          </p:cNvPr>
          <p:cNvSpPr>
            <a:spLocks noGrp="1"/>
          </p:cNvSpPr>
          <p:nvPr>
            <p:ph type="ftr" sz="quarter" idx="11"/>
          </p:nvPr>
        </p:nvSpPr>
        <p:spPr/>
        <p:txBody>
          <a:bodyPr rtlCol="0"/>
          <a:lstStyle/>
          <a:p>
            <a:endParaRPr lang="es-MX"/>
          </a:p>
        </p:txBody>
      </p:sp>
      <p:sp>
        <p:nvSpPr>
          <p:cNvPr id="9" name="Marcador de número de diapositiva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rtlCol="0"/>
          <a:lstStyle/>
          <a:p>
            <a:fld id="{4897062A-50E9-45CD-B669-76BA7F189ADE}" type="slidenum">
              <a:rPr lang="es-MX" smtClean="0"/>
              <a:t>‹Nº›</a:t>
            </a:fld>
            <a:endParaRPr lang="es-MX"/>
          </a:p>
        </p:txBody>
      </p:sp>
    </p:spTree>
    <p:extLst>
      <p:ext uri="{BB962C8B-B14F-4D97-AF65-F5344CB8AC3E}">
        <p14:creationId xmlns:p14="http://schemas.microsoft.com/office/powerpoint/2010/main" val="2676679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Resumen">
    <p:spTree>
      <p:nvGrpSpPr>
        <p:cNvPr id="1" name=""/>
        <p:cNvGrpSpPr/>
        <p:nvPr/>
      </p:nvGrpSpPr>
      <p:grpSpPr>
        <a:xfrm>
          <a:off x="0" y="0"/>
          <a:ext cx="0" cy="0"/>
          <a:chOff x="0" y="0"/>
          <a:chExt cx="0" cy="0"/>
        </a:xfrm>
      </p:grpSpPr>
      <p:sp>
        <p:nvSpPr>
          <p:cNvPr id="22" name="Rectángulo 21">
            <a:extLst>
              <a:ext uri="{FF2B5EF4-FFF2-40B4-BE49-F238E27FC236}">
                <a16:creationId xmlns:a16="http://schemas.microsoft.com/office/drawing/2014/main" id="{CE62CE4B-3BFB-4501-B59A-0ED68CF6127A}"/>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noProof="0">
              <a:solidFill>
                <a:schemeClr val="tx1">
                  <a:lumMod val="65000"/>
                  <a:lumOff val="35000"/>
                </a:schemeClr>
              </a:solidFill>
              <a:latin typeface="AvenirNext LT Pro Medium" panose="020B0504020202020204" pitchFamily="34" charset="0"/>
            </a:endParaRPr>
          </a:p>
        </p:txBody>
      </p:sp>
      <p:sp>
        <p:nvSpPr>
          <p:cNvPr id="14" name="Título 1">
            <a:extLst>
              <a:ext uri="{FF2B5EF4-FFF2-40B4-BE49-F238E27FC236}">
                <a16:creationId xmlns:a16="http://schemas.microsoft.com/office/drawing/2014/main" id="{DF608493-BDCD-43BD-A3CC-24E7502763F3}"/>
              </a:ext>
            </a:extLst>
          </p:cNvPr>
          <p:cNvSpPr>
            <a:spLocks noGrp="1"/>
          </p:cNvSpPr>
          <p:nvPr>
            <p:ph type="title"/>
          </p:nvPr>
        </p:nvSpPr>
        <p:spPr>
          <a:xfrm>
            <a:off x="838200" y="393192"/>
            <a:ext cx="4524956" cy="2130552"/>
          </a:xfrm>
        </p:spPr>
        <p:txBody>
          <a:bodyPr rtlCol="0">
            <a:noAutofit/>
          </a:bodyPr>
          <a:lstStyle/>
          <a:p>
            <a:pPr rtl="0">
              <a:lnSpc>
                <a:spcPct val="100000"/>
              </a:lnSpc>
            </a:pPr>
            <a:r>
              <a:rPr lang="es-ES" spc="120" noProof="0">
                <a:cs typeface="Posterama" panose="020B0504020200020000" pitchFamily="34" charset="0"/>
              </a:rPr>
              <a:t>Haga clic para modificar el estilo de título del patrón</a:t>
            </a:r>
            <a:endParaRPr lang="es-MX" spc="120" noProof="0">
              <a:cs typeface="Posterama" panose="020B0504020200020000" pitchFamily="34" charset="0"/>
            </a:endParaRPr>
          </a:p>
        </p:txBody>
      </p:sp>
      <p:sp>
        <p:nvSpPr>
          <p:cNvPr id="15" name="Marcador de contenido 2">
            <a:extLst>
              <a:ext uri="{FF2B5EF4-FFF2-40B4-BE49-F238E27FC236}">
                <a16:creationId xmlns:a16="http://schemas.microsoft.com/office/drawing/2014/main" id="{F3B9F353-002B-4A4D-A316-70D952EDAE7E}"/>
              </a:ext>
            </a:extLst>
          </p:cNvPr>
          <p:cNvSpPr>
            <a:spLocks noGrp="1"/>
          </p:cNvSpPr>
          <p:nvPr>
            <p:ph idx="1"/>
          </p:nvPr>
        </p:nvSpPr>
        <p:spPr>
          <a:xfrm>
            <a:off x="838200" y="2727297"/>
            <a:ext cx="4524664" cy="3412969"/>
          </a:xfrm>
        </p:spPr>
        <p:txBody>
          <a:bodyPr rtlCol="0" anchor="ctr" anchorCtr="0">
            <a:normAutofit/>
          </a:bodyPr>
          <a:lstStyle>
            <a:lvl1pPr marL="0" indent="0">
              <a:lnSpc>
                <a:spcPct val="100000"/>
              </a:lnSpc>
              <a:buNone/>
              <a:defRPr sz="1800"/>
            </a:lvl1pPr>
          </a:lstStyle>
          <a:p>
            <a:pPr lvl="0" rtl="0">
              <a:lnSpc>
                <a:spcPct val="110000"/>
              </a:lnSpc>
            </a:pPr>
            <a:r>
              <a:rPr lang="es-ES" sz="1800" noProof="0"/>
              <a:t>Haga clic para modificar los estilos de texto del patrón</a:t>
            </a:r>
          </a:p>
        </p:txBody>
      </p:sp>
      <p:pic>
        <p:nvPicPr>
          <p:cNvPr id="16" name="Imagen 15">
            <a:extLst>
              <a:ext uri="{FF2B5EF4-FFF2-40B4-BE49-F238E27FC236}">
                <a16:creationId xmlns:a16="http://schemas.microsoft.com/office/drawing/2014/main" id="{F9890B2B-FFC6-4C7C-A617-67144F1E3C51}"/>
              </a:ext>
              <a:ext uri="{C183D7F6-B498-43B3-948B-1728B52AA6E4}">
                <adec:decorative xmlns:adec="http://schemas.microsoft.com/office/drawing/2017/decorative" val="1"/>
              </a:ext>
            </a:extLst>
          </p:cNvPr>
          <p:cNvPicPr>
            <a:picLocks noChangeAspect="1"/>
          </p:cNvPicPr>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sp>
        <p:nvSpPr>
          <p:cNvPr id="24" name="Marcador de posición de imagen 23">
            <a:extLst>
              <a:ext uri="{FF2B5EF4-FFF2-40B4-BE49-F238E27FC236}">
                <a16:creationId xmlns:a16="http://schemas.microsoft.com/office/drawing/2014/main" id="{8CD8768C-8806-4DE0-82CC-275A2EC6D47D}"/>
              </a:ext>
            </a:extLst>
          </p:cNvPr>
          <p:cNvSpPr>
            <a:spLocks noGrp="1"/>
          </p:cNvSpPr>
          <p:nvPr>
            <p:ph type="pic" sz="quarter" idx="13"/>
          </p:nvPr>
        </p:nvSpPr>
        <p:spPr>
          <a:xfrm>
            <a:off x="5879592" y="740664"/>
            <a:ext cx="2798762" cy="2606040"/>
          </a:xfrm>
          <a:solidFill>
            <a:schemeClr val="accent6"/>
          </a:solidFill>
        </p:spPr>
        <p:txBody>
          <a:bodyPr rtlCol="0"/>
          <a:lstStyle/>
          <a:p>
            <a:pPr rtl="0"/>
            <a:r>
              <a:rPr lang="es-ES" noProof="0"/>
              <a:t>Haga clic en el icono para agregar una imagen</a:t>
            </a:r>
            <a:endParaRPr lang="es-MX" noProof="0"/>
          </a:p>
        </p:txBody>
      </p:sp>
      <p:sp>
        <p:nvSpPr>
          <p:cNvPr id="25" name="Marcador de posición de imagen 23">
            <a:extLst>
              <a:ext uri="{FF2B5EF4-FFF2-40B4-BE49-F238E27FC236}">
                <a16:creationId xmlns:a16="http://schemas.microsoft.com/office/drawing/2014/main" id="{68CB9DF9-86EB-48CF-B212-F2B290C56FFF}"/>
              </a:ext>
            </a:extLst>
          </p:cNvPr>
          <p:cNvSpPr>
            <a:spLocks noGrp="1"/>
          </p:cNvSpPr>
          <p:nvPr>
            <p:ph type="pic" sz="quarter" idx="14"/>
          </p:nvPr>
        </p:nvSpPr>
        <p:spPr>
          <a:xfrm>
            <a:off x="8878824" y="740664"/>
            <a:ext cx="2798762" cy="2606040"/>
          </a:xfrm>
          <a:solidFill>
            <a:schemeClr val="accent6"/>
          </a:solidFill>
        </p:spPr>
        <p:txBody>
          <a:bodyPr rtlCol="0"/>
          <a:lstStyle/>
          <a:p>
            <a:pPr rtl="0"/>
            <a:r>
              <a:rPr lang="es-ES" noProof="0"/>
              <a:t>Haga clic en el icono para agregar una imagen</a:t>
            </a:r>
            <a:endParaRPr lang="es-MX" noProof="0"/>
          </a:p>
        </p:txBody>
      </p:sp>
      <p:sp>
        <p:nvSpPr>
          <p:cNvPr id="26" name="Marcador de posición de imagen 23">
            <a:extLst>
              <a:ext uri="{FF2B5EF4-FFF2-40B4-BE49-F238E27FC236}">
                <a16:creationId xmlns:a16="http://schemas.microsoft.com/office/drawing/2014/main" id="{554B2207-3993-41B6-AF63-EBB48DACAB8F}"/>
              </a:ext>
            </a:extLst>
          </p:cNvPr>
          <p:cNvSpPr>
            <a:spLocks noGrp="1"/>
          </p:cNvSpPr>
          <p:nvPr>
            <p:ph type="pic" sz="quarter" idx="15"/>
          </p:nvPr>
        </p:nvSpPr>
        <p:spPr>
          <a:xfrm>
            <a:off x="5879592" y="3529584"/>
            <a:ext cx="2798762" cy="2606040"/>
          </a:xfrm>
          <a:solidFill>
            <a:schemeClr val="accent6"/>
          </a:solidFill>
        </p:spPr>
        <p:txBody>
          <a:bodyPr rtlCol="0"/>
          <a:lstStyle/>
          <a:p>
            <a:pPr rtl="0"/>
            <a:r>
              <a:rPr lang="es-ES" noProof="0"/>
              <a:t>Haga clic en el icono para agregar una imagen</a:t>
            </a:r>
            <a:endParaRPr lang="es-MX" noProof="0"/>
          </a:p>
        </p:txBody>
      </p:sp>
      <p:sp>
        <p:nvSpPr>
          <p:cNvPr id="27" name="Marcador de posición de imagen 23">
            <a:extLst>
              <a:ext uri="{FF2B5EF4-FFF2-40B4-BE49-F238E27FC236}">
                <a16:creationId xmlns:a16="http://schemas.microsoft.com/office/drawing/2014/main" id="{DE0340D8-BC7E-4431-A7A7-8D634C8A19F6}"/>
              </a:ext>
            </a:extLst>
          </p:cNvPr>
          <p:cNvSpPr>
            <a:spLocks noGrp="1"/>
          </p:cNvSpPr>
          <p:nvPr>
            <p:ph type="pic" sz="quarter" idx="16"/>
          </p:nvPr>
        </p:nvSpPr>
        <p:spPr>
          <a:xfrm>
            <a:off x="8869680" y="3529584"/>
            <a:ext cx="2798762" cy="2606040"/>
          </a:xfrm>
          <a:solidFill>
            <a:schemeClr val="accent6"/>
          </a:solidFill>
        </p:spPr>
        <p:txBody>
          <a:bodyPr rtlCol="0"/>
          <a:lstStyle/>
          <a:p>
            <a:pPr rtl="0"/>
            <a:r>
              <a:rPr lang="es-ES" noProof="0"/>
              <a:t>Haga clic en el icono para agregar una imagen</a:t>
            </a:r>
            <a:endParaRPr lang="es-MX" noProof="0"/>
          </a:p>
        </p:txBody>
      </p:sp>
      <p:sp>
        <p:nvSpPr>
          <p:cNvPr id="2" name="Marcador de fecha 1">
            <a:extLst>
              <a:ext uri="{FF2B5EF4-FFF2-40B4-BE49-F238E27FC236}">
                <a16:creationId xmlns:a16="http://schemas.microsoft.com/office/drawing/2014/main" id="{72933BE2-665A-42DA-A3B7-835F81A3F46B}"/>
              </a:ext>
            </a:extLst>
          </p:cNvPr>
          <p:cNvSpPr>
            <a:spLocks noGrp="1"/>
          </p:cNvSpPr>
          <p:nvPr>
            <p:ph type="dt" sz="half" idx="10"/>
          </p:nvPr>
        </p:nvSpPr>
        <p:spPr/>
        <p:txBody>
          <a:bodyPr rtlCol="0"/>
          <a:lstStyle/>
          <a:p>
            <a:fld id="{BE3DECFB-119B-4468-94CE-DEFCDC9931A5}" type="datetimeFigureOut">
              <a:rPr lang="es-MX" smtClean="0"/>
              <a:t>17/09/23</a:t>
            </a:fld>
            <a:endParaRPr lang="es-MX"/>
          </a:p>
        </p:txBody>
      </p:sp>
      <p:sp>
        <p:nvSpPr>
          <p:cNvPr id="3" name="Marcador de pie de página 2">
            <a:extLst>
              <a:ext uri="{FF2B5EF4-FFF2-40B4-BE49-F238E27FC236}">
                <a16:creationId xmlns:a16="http://schemas.microsoft.com/office/drawing/2014/main" id="{634DBCBD-AD42-432D-ABA9-20D616AF3ED7}"/>
              </a:ext>
            </a:extLst>
          </p:cNvPr>
          <p:cNvSpPr>
            <a:spLocks noGrp="1"/>
          </p:cNvSpPr>
          <p:nvPr>
            <p:ph type="ftr" sz="quarter" idx="11"/>
          </p:nvPr>
        </p:nvSpPr>
        <p:spPr/>
        <p:txBody>
          <a:bodyPr rtlCol="0"/>
          <a:lstStyle/>
          <a:p>
            <a:endParaRPr lang="es-MX"/>
          </a:p>
        </p:txBody>
      </p:sp>
      <p:sp>
        <p:nvSpPr>
          <p:cNvPr id="4" name="Marcador de número de diapositiva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rtlCol="0"/>
          <a:lstStyle/>
          <a:p>
            <a:fld id="{4897062A-50E9-45CD-B669-76BA7F189ADE}" type="slidenum">
              <a:rPr lang="es-MX" smtClean="0"/>
              <a:t>‹Nº›</a:t>
            </a:fld>
            <a:endParaRPr lang="es-MX"/>
          </a:p>
        </p:txBody>
      </p:sp>
    </p:spTree>
    <p:extLst>
      <p:ext uri="{BB962C8B-B14F-4D97-AF65-F5344CB8AC3E}">
        <p14:creationId xmlns:p14="http://schemas.microsoft.com/office/powerpoint/2010/main" val="9026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ángulo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noProof="0">
              <a:solidFill>
                <a:schemeClr val="tx1">
                  <a:lumMod val="65000"/>
                  <a:lumOff val="35000"/>
                </a:schemeClr>
              </a:solidFill>
              <a:latin typeface="AvenirNext LT Pro Medium" panose="020B0504020202020204" pitchFamily="34" charset="0"/>
            </a:endParaRPr>
          </a:p>
        </p:txBody>
      </p:sp>
      <p:sp>
        <p:nvSpPr>
          <p:cNvPr id="2" name="Marcador de título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pPr rtl="0"/>
            <a:r>
              <a:rPr lang="es-MX" noProof="0"/>
              <a:t>Haga clic para modificar el estilo de título del patrón</a:t>
            </a:r>
          </a:p>
        </p:txBody>
      </p:sp>
      <p:sp>
        <p:nvSpPr>
          <p:cNvPr id="3" name="Marcador de texto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rtl="0"/>
            <a:r>
              <a:rPr lang="es-MX" noProof="0"/>
              <a:t>Haga clic para modificar los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4" name="Marcador de fecha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BE3DECFB-119B-4468-94CE-DEFCDC9931A5}" type="datetimeFigureOut">
              <a:rPr lang="es-MX" smtClean="0"/>
              <a:t>17/09/23</a:t>
            </a:fld>
            <a:endParaRPr lang="es-MX"/>
          </a:p>
        </p:txBody>
      </p:sp>
      <p:sp>
        <p:nvSpPr>
          <p:cNvPr id="5" name="Marcador de pie de página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s-MX"/>
          </a:p>
        </p:txBody>
      </p:sp>
      <p:sp>
        <p:nvSpPr>
          <p:cNvPr id="6" name="Marcador de número de diapositiva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4897062A-50E9-45CD-B669-76BA7F189ADE}" type="slidenum">
              <a:rPr lang="es-MX" smtClean="0"/>
              <a:t>‹Nº›</a:t>
            </a:fld>
            <a:endParaRPr lang="es-MX"/>
          </a:p>
        </p:txBody>
      </p:sp>
      <p:pic>
        <p:nvPicPr>
          <p:cNvPr id="14" name="Imagen 13" descr="Una imagen que contiene silla&#10;&#10;Descripción generada automáticamente">
            <a:extLst>
              <a:ext uri="{FF2B5EF4-FFF2-40B4-BE49-F238E27FC236}">
                <a16:creationId xmlns:a16="http://schemas.microsoft.com/office/drawing/2014/main" id="{BC526B7A-4801-4FD1-95C8-03AF22629E87}"/>
              </a:ext>
            </a:extLst>
          </p:cNvPr>
          <p:cNvPicPr>
            <a:picLocks noChangeAspect="1"/>
          </p:cNvPicPr>
          <p:nvPr/>
        </p:nvPicPr>
        <p:blipFill>
          <a:blip r:embed="rId18">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1607252763"/>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4.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hyperlink" Target="mailto:ana.escoto@politicas.unam.mx" TargetMode="Externa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inegi.org.mx/contenidos/programas/enoe/15ymas/doc/recons_var_15ymas.pdf" TargetMode="Externa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4D54E8-997D-4791-8B3D-1693A9BDE514}"/>
              </a:ext>
            </a:extLst>
          </p:cNvPr>
          <p:cNvSpPr>
            <a:spLocks noGrp="1"/>
          </p:cNvSpPr>
          <p:nvPr>
            <p:ph type="ctrTitle"/>
          </p:nvPr>
        </p:nvSpPr>
        <p:spPr/>
        <p:txBody>
          <a:bodyPr anchor="b">
            <a:normAutofit/>
          </a:bodyPr>
          <a:lstStyle/>
          <a:p>
            <a:r>
              <a:rPr lang="es-MX" dirty="0"/>
              <a:t>Encuesta Nacional de Ocupación y Empleo (y su nueva edición)</a:t>
            </a:r>
          </a:p>
        </p:txBody>
      </p:sp>
      <p:sp>
        <p:nvSpPr>
          <p:cNvPr id="3" name="Subtítulo 2">
            <a:extLst>
              <a:ext uri="{FF2B5EF4-FFF2-40B4-BE49-F238E27FC236}">
                <a16:creationId xmlns:a16="http://schemas.microsoft.com/office/drawing/2014/main" id="{586399B6-2707-49F7-9D67-49C1D119825E}"/>
              </a:ext>
            </a:extLst>
          </p:cNvPr>
          <p:cNvSpPr>
            <a:spLocks noGrp="1"/>
          </p:cNvSpPr>
          <p:nvPr>
            <p:ph type="subTitle" idx="1"/>
          </p:nvPr>
        </p:nvSpPr>
        <p:spPr/>
        <p:txBody>
          <a:bodyPr>
            <a:normAutofit/>
          </a:bodyPr>
          <a:lstStyle/>
          <a:p>
            <a:r>
              <a:rPr lang="es-MX"/>
              <a:t>Una breve introducción con R</a:t>
            </a:r>
          </a:p>
          <a:p>
            <a:r>
              <a:rPr lang="es-MX"/>
              <a:t>Ana Escoto</a:t>
            </a:r>
          </a:p>
        </p:txBody>
      </p:sp>
    </p:spTree>
    <p:extLst>
      <p:ext uri="{BB962C8B-B14F-4D97-AF65-F5344CB8AC3E}">
        <p14:creationId xmlns:p14="http://schemas.microsoft.com/office/powerpoint/2010/main" val="2460175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775E12-4B76-4EFF-AFDE-C94F0C3D13FC}"/>
              </a:ext>
            </a:extLst>
          </p:cNvPr>
          <p:cNvSpPr>
            <a:spLocks noGrp="1"/>
          </p:cNvSpPr>
          <p:nvPr>
            <p:ph type="title"/>
          </p:nvPr>
        </p:nvSpPr>
        <p:spPr/>
        <p:txBody>
          <a:bodyPr/>
          <a:lstStyle/>
          <a:p>
            <a:r>
              <a:rPr lang="es-MX" dirty="0"/>
              <a:t>Negrete y Ramírez</a:t>
            </a:r>
          </a:p>
        </p:txBody>
      </p:sp>
      <p:pic>
        <p:nvPicPr>
          <p:cNvPr id="5" name="Marcador de contenido 4">
            <a:extLst>
              <a:ext uri="{FF2B5EF4-FFF2-40B4-BE49-F238E27FC236}">
                <a16:creationId xmlns:a16="http://schemas.microsoft.com/office/drawing/2014/main" id="{FA014A31-F166-4642-BF8F-C4D55A5B22FB}"/>
              </a:ext>
            </a:extLst>
          </p:cNvPr>
          <p:cNvPicPr>
            <a:picLocks noGrp="1" noChangeAspect="1"/>
          </p:cNvPicPr>
          <p:nvPr>
            <p:ph idx="1"/>
          </p:nvPr>
        </p:nvPicPr>
        <p:blipFill rotWithShape="1">
          <a:blip r:embed="rId2"/>
          <a:srcRect r="12193"/>
          <a:stretch/>
        </p:blipFill>
        <p:spPr>
          <a:xfrm>
            <a:off x="1219200" y="1767689"/>
            <a:ext cx="5392615" cy="4874404"/>
          </a:xfrm>
        </p:spPr>
      </p:pic>
      <p:pic>
        <p:nvPicPr>
          <p:cNvPr id="7" name="Imagen 6">
            <a:extLst>
              <a:ext uri="{FF2B5EF4-FFF2-40B4-BE49-F238E27FC236}">
                <a16:creationId xmlns:a16="http://schemas.microsoft.com/office/drawing/2014/main" id="{14A37FE2-4BD7-4CD4-8E41-B2B224036131}"/>
              </a:ext>
            </a:extLst>
          </p:cNvPr>
          <p:cNvPicPr>
            <a:picLocks noChangeAspect="1"/>
          </p:cNvPicPr>
          <p:nvPr/>
        </p:nvPicPr>
        <p:blipFill>
          <a:blip r:embed="rId3"/>
          <a:stretch>
            <a:fillRect/>
          </a:stretch>
        </p:blipFill>
        <p:spPr>
          <a:xfrm>
            <a:off x="8531424" y="122271"/>
            <a:ext cx="3535900" cy="1645418"/>
          </a:xfrm>
          <a:prstGeom prst="rect">
            <a:avLst/>
          </a:prstGeom>
        </p:spPr>
      </p:pic>
      <p:pic>
        <p:nvPicPr>
          <p:cNvPr id="9" name="Imagen 8">
            <a:extLst>
              <a:ext uri="{FF2B5EF4-FFF2-40B4-BE49-F238E27FC236}">
                <a16:creationId xmlns:a16="http://schemas.microsoft.com/office/drawing/2014/main" id="{325BB4EF-6A44-44B3-91F8-5630EF233633}"/>
              </a:ext>
            </a:extLst>
          </p:cNvPr>
          <p:cNvPicPr>
            <a:picLocks noChangeAspect="1"/>
          </p:cNvPicPr>
          <p:nvPr/>
        </p:nvPicPr>
        <p:blipFill>
          <a:blip r:embed="rId4"/>
          <a:stretch>
            <a:fillRect/>
          </a:stretch>
        </p:blipFill>
        <p:spPr>
          <a:xfrm>
            <a:off x="7248307" y="2959996"/>
            <a:ext cx="4704003" cy="3194619"/>
          </a:xfrm>
          <a:prstGeom prst="rect">
            <a:avLst/>
          </a:prstGeom>
        </p:spPr>
      </p:pic>
    </p:spTree>
    <p:extLst>
      <p:ext uri="{BB962C8B-B14F-4D97-AF65-F5344CB8AC3E}">
        <p14:creationId xmlns:p14="http://schemas.microsoft.com/office/powerpoint/2010/main" val="4158778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303674-1FA7-482C-F1D5-72ADA3013E20}"/>
              </a:ext>
            </a:extLst>
          </p:cNvPr>
          <p:cNvSpPr>
            <a:spLocks noGrp="1"/>
          </p:cNvSpPr>
          <p:nvPr>
            <p:ph type="title"/>
          </p:nvPr>
        </p:nvSpPr>
        <p:spPr/>
        <p:txBody>
          <a:bodyPr/>
          <a:lstStyle/>
          <a:p>
            <a:r>
              <a:rPr lang="es-MX" dirty="0"/>
              <a:t>Fusionado</a:t>
            </a:r>
          </a:p>
        </p:txBody>
      </p:sp>
      <p:sp>
        <p:nvSpPr>
          <p:cNvPr id="3" name="Marcador de contenido 2">
            <a:extLst>
              <a:ext uri="{FF2B5EF4-FFF2-40B4-BE49-F238E27FC236}">
                <a16:creationId xmlns:a16="http://schemas.microsoft.com/office/drawing/2014/main" id="{30DF3225-F3F4-F6F4-23CE-5A094FFC8972}"/>
              </a:ext>
            </a:extLst>
          </p:cNvPr>
          <p:cNvSpPr>
            <a:spLocks noGrp="1"/>
          </p:cNvSpPr>
          <p:nvPr>
            <p:ph idx="1"/>
          </p:nvPr>
        </p:nvSpPr>
        <p:spPr/>
        <p:txBody>
          <a:bodyPr/>
          <a:lstStyle/>
          <a:p>
            <a:r>
              <a:rPr lang="es-MX" dirty="0"/>
              <a:t>Primero vamos a pegar los COE que será un merge 1 a 1, y nos quedaremos con la intersección</a:t>
            </a:r>
          </a:p>
          <a:p>
            <a:r>
              <a:rPr lang="es-MX" dirty="0"/>
              <a:t>Luego pegaremos viviendas a los hogares y al sdem.</a:t>
            </a:r>
          </a:p>
        </p:txBody>
      </p:sp>
    </p:spTree>
    <p:extLst>
      <p:ext uri="{BB962C8B-B14F-4D97-AF65-F5344CB8AC3E}">
        <p14:creationId xmlns:p14="http://schemas.microsoft.com/office/powerpoint/2010/main" val="973680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AMBINI | Free SVG">
            <a:extLst>
              <a:ext uri="{FF2B5EF4-FFF2-40B4-BE49-F238E27FC236}">
                <a16:creationId xmlns:a16="http://schemas.microsoft.com/office/drawing/2014/main" id="{D726D17D-9437-0354-A3C4-C5A0583840F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00169" y="1444999"/>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3" name="Gráfico 2" descr="Casa con relleno sólido">
            <a:extLst>
              <a:ext uri="{FF2B5EF4-FFF2-40B4-BE49-F238E27FC236}">
                <a16:creationId xmlns:a16="http://schemas.microsoft.com/office/drawing/2014/main" id="{0959FFAC-2CAD-A03A-277A-322DA001946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80845" y="1821920"/>
            <a:ext cx="2548240" cy="2548240"/>
          </a:xfrm>
          <a:prstGeom prst="rect">
            <a:avLst/>
          </a:prstGeom>
        </p:spPr>
      </p:pic>
      <p:pic>
        <p:nvPicPr>
          <p:cNvPr id="4" name="Picture 2" descr="BAMBINI | Free SVG">
            <a:extLst>
              <a:ext uri="{FF2B5EF4-FFF2-40B4-BE49-F238E27FC236}">
                <a16:creationId xmlns:a16="http://schemas.microsoft.com/office/drawing/2014/main" id="{5A7F7EB6-C44F-2F91-237C-D51535367456}"/>
              </a:ext>
            </a:extLst>
          </p:cNvPr>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24981" t="51288" r="49904" b="12182"/>
          <a:stretch/>
        </p:blipFill>
        <p:spPr bwMode="auto">
          <a:xfrm>
            <a:off x="5419119" y="4630104"/>
            <a:ext cx="538242" cy="782897"/>
          </a:xfrm>
          <a:prstGeom prst="rect">
            <a:avLst/>
          </a:prstGeom>
          <a:noFill/>
          <a:extLst>
            <a:ext uri="{909E8E84-426E-40DD-AFC4-6F175D3DCCD1}">
              <a14:hiddenFill xmlns:a14="http://schemas.microsoft.com/office/drawing/2010/main">
                <a:solidFill>
                  <a:srgbClr val="FFFFFF"/>
                </a:solidFill>
              </a14:hiddenFill>
            </a:ext>
          </a:extLst>
        </p:spPr>
      </p:pic>
      <p:pic>
        <p:nvPicPr>
          <p:cNvPr id="9" name="Gráfico 8" descr="Configuración de la mesa con relleno sólido">
            <a:extLst>
              <a:ext uri="{FF2B5EF4-FFF2-40B4-BE49-F238E27FC236}">
                <a16:creationId xmlns:a16="http://schemas.microsoft.com/office/drawing/2014/main" id="{135320B4-E95D-8812-2584-20206CE17C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491948" y="2133521"/>
            <a:ext cx="914400" cy="914400"/>
          </a:xfrm>
          <a:prstGeom prst="rect">
            <a:avLst/>
          </a:prstGeom>
        </p:spPr>
      </p:pic>
      <p:pic>
        <p:nvPicPr>
          <p:cNvPr id="10" name="Gráfico 9" descr="Configuración de la mesa con relleno sólido">
            <a:extLst>
              <a:ext uri="{FF2B5EF4-FFF2-40B4-BE49-F238E27FC236}">
                <a16:creationId xmlns:a16="http://schemas.microsoft.com/office/drawing/2014/main" id="{1557B3D5-5291-9B1E-4711-5B9CF356606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546486" y="4589252"/>
            <a:ext cx="914400" cy="914400"/>
          </a:xfrm>
          <a:prstGeom prst="rect">
            <a:avLst/>
          </a:prstGeom>
        </p:spPr>
      </p:pic>
      <p:cxnSp>
        <p:nvCxnSpPr>
          <p:cNvPr id="13" name="Conector recto de flecha 12">
            <a:extLst>
              <a:ext uri="{FF2B5EF4-FFF2-40B4-BE49-F238E27FC236}">
                <a16:creationId xmlns:a16="http://schemas.microsoft.com/office/drawing/2014/main" id="{F8252C68-4B00-5E8F-30F2-970F74AD95F9}"/>
              </a:ext>
            </a:extLst>
          </p:cNvPr>
          <p:cNvCxnSpPr>
            <a:stCxn id="3" idx="3"/>
          </p:cNvCxnSpPr>
          <p:nvPr/>
        </p:nvCxnSpPr>
        <p:spPr>
          <a:xfrm flipV="1">
            <a:off x="2829085" y="2715676"/>
            <a:ext cx="635849" cy="380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DA7F0846-149F-F41A-3389-47728B103313}"/>
              </a:ext>
            </a:extLst>
          </p:cNvPr>
          <p:cNvCxnSpPr>
            <a:stCxn id="3" idx="2"/>
            <a:endCxn id="10" idx="1"/>
          </p:cNvCxnSpPr>
          <p:nvPr/>
        </p:nvCxnSpPr>
        <p:spPr>
          <a:xfrm>
            <a:off x="1554965" y="4370160"/>
            <a:ext cx="1991521" cy="676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a:extLst>
              <a:ext uri="{FF2B5EF4-FFF2-40B4-BE49-F238E27FC236}">
                <a16:creationId xmlns:a16="http://schemas.microsoft.com/office/drawing/2014/main" id="{4563E391-B9AF-E7D8-4F67-6EEC489AE8E1}"/>
              </a:ext>
            </a:extLst>
          </p:cNvPr>
          <p:cNvCxnSpPr>
            <a:stCxn id="9" idx="3"/>
          </p:cNvCxnSpPr>
          <p:nvPr/>
        </p:nvCxnSpPr>
        <p:spPr>
          <a:xfrm flipV="1">
            <a:off x="4406348" y="2290587"/>
            <a:ext cx="550984" cy="3001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1862BE46-D3DC-8802-9F4D-012136F1D199}"/>
              </a:ext>
            </a:extLst>
          </p:cNvPr>
          <p:cNvCxnSpPr>
            <a:cxnSpLocks/>
          </p:cNvCxnSpPr>
          <p:nvPr/>
        </p:nvCxnSpPr>
        <p:spPr>
          <a:xfrm flipV="1">
            <a:off x="4592388" y="2496924"/>
            <a:ext cx="1240439" cy="825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a:extLst>
              <a:ext uri="{FF2B5EF4-FFF2-40B4-BE49-F238E27FC236}">
                <a16:creationId xmlns:a16="http://schemas.microsoft.com/office/drawing/2014/main" id="{059A2570-46A1-120C-6718-581649DA8327}"/>
              </a:ext>
            </a:extLst>
          </p:cNvPr>
          <p:cNvCxnSpPr>
            <a:cxnSpLocks/>
          </p:cNvCxnSpPr>
          <p:nvPr/>
        </p:nvCxnSpPr>
        <p:spPr>
          <a:xfrm flipV="1">
            <a:off x="4143002" y="2823287"/>
            <a:ext cx="1240439" cy="825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a:extLst>
              <a:ext uri="{FF2B5EF4-FFF2-40B4-BE49-F238E27FC236}">
                <a16:creationId xmlns:a16="http://schemas.microsoft.com/office/drawing/2014/main" id="{542AD7C1-BF45-AC1B-6321-86888F31D7A6}"/>
              </a:ext>
            </a:extLst>
          </p:cNvPr>
          <p:cNvCxnSpPr>
            <a:cxnSpLocks/>
            <a:stCxn id="9" idx="2"/>
          </p:cNvCxnSpPr>
          <p:nvPr/>
        </p:nvCxnSpPr>
        <p:spPr>
          <a:xfrm flipV="1">
            <a:off x="3949148" y="3015315"/>
            <a:ext cx="2064026" cy="326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ector recto de flecha 24">
            <a:extLst>
              <a:ext uri="{FF2B5EF4-FFF2-40B4-BE49-F238E27FC236}">
                <a16:creationId xmlns:a16="http://schemas.microsoft.com/office/drawing/2014/main" id="{6267DD93-F846-5896-8927-3FA5D80D6A11}"/>
              </a:ext>
            </a:extLst>
          </p:cNvPr>
          <p:cNvCxnSpPr>
            <a:cxnSpLocks/>
          </p:cNvCxnSpPr>
          <p:nvPr/>
        </p:nvCxnSpPr>
        <p:spPr>
          <a:xfrm flipV="1">
            <a:off x="3949148" y="1898628"/>
            <a:ext cx="2524538" cy="1814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ector recto de flecha 26">
            <a:extLst>
              <a:ext uri="{FF2B5EF4-FFF2-40B4-BE49-F238E27FC236}">
                <a16:creationId xmlns:a16="http://schemas.microsoft.com/office/drawing/2014/main" id="{0198637B-80D9-6009-C2BA-B45EC4C947BB}"/>
              </a:ext>
            </a:extLst>
          </p:cNvPr>
          <p:cNvCxnSpPr>
            <a:cxnSpLocks/>
            <a:endCxn id="4" idx="1"/>
          </p:cNvCxnSpPr>
          <p:nvPr/>
        </p:nvCxnSpPr>
        <p:spPr>
          <a:xfrm flipV="1">
            <a:off x="4318680" y="5021553"/>
            <a:ext cx="1100439" cy="21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CuadroTexto 28">
            <a:extLst>
              <a:ext uri="{FF2B5EF4-FFF2-40B4-BE49-F238E27FC236}">
                <a16:creationId xmlns:a16="http://schemas.microsoft.com/office/drawing/2014/main" id="{6531FA16-840F-5EC1-1B92-A692696274E0}"/>
              </a:ext>
            </a:extLst>
          </p:cNvPr>
          <p:cNvSpPr txBox="1"/>
          <p:nvPr/>
        </p:nvSpPr>
        <p:spPr>
          <a:xfrm>
            <a:off x="7489517" y="3149940"/>
            <a:ext cx="3848169" cy="1754326"/>
          </a:xfrm>
          <a:prstGeom prst="rect">
            <a:avLst/>
          </a:prstGeom>
          <a:noFill/>
        </p:spPr>
        <p:txBody>
          <a:bodyPr wrap="none" rtlCol="0">
            <a:spAutoFit/>
          </a:bodyPr>
          <a:lstStyle/>
          <a:p>
            <a:r>
              <a:rPr lang="es-MX" dirty="0"/>
              <a:t>Hay dirección.</a:t>
            </a:r>
          </a:p>
          <a:p>
            <a:endParaRPr lang="es-MX" dirty="0"/>
          </a:p>
          <a:p>
            <a:r>
              <a:rPr lang="es-MX" dirty="0"/>
              <a:t>El sentido contrario </a:t>
            </a:r>
          </a:p>
          <a:p>
            <a:endParaRPr lang="es-MX" dirty="0"/>
          </a:p>
          <a:p>
            <a:r>
              <a:rPr lang="es-MX" dirty="0">
                <a:solidFill>
                  <a:srgbClr val="FF0000"/>
                </a:solidFill>
              </a:rPr>
              <a:t>NO SE PUEDE SIN OPERACIONES </a:t>
            </a:r>
            <a:br>
              <a:rPr lang="es-MX" dirty="0">
                <a:solidFill>
                  <a:srgbClr val="FF0000"/>
                </a:solidFill>
              </a:rPr>
            </a:br>
            <a:r>
              <a:rPr lang="es-MX" dirty="0">
                <a:solidFill>
                  <a:srgbClr val="FF0000"/>
                </a:solidFill>
              </a:rPr>
              <a:t>DE AGREGACIÓN</a:t>
            </a:r>
          </a:p>
        </p:txBody>
      </p:sp>
    </p:spTree>
    <p:extLst>
      <p:ext uri="{BB962C8B-B14F-4D97-AF65-F5344CB8AC3E}">
        <p14:creationId xmlns:p14="http://schemas.microsoft.com/office/powerpoint/2010/main" val="2787536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10">
            <a:extLst>
              <a:ext uri="{FF2B5EF4-FFF2-40B4-BE49-F238E27FC236}">
                <a16:creationId xmlns:a16="http://schemas.microsoft.com/office/drawing/2014/main" id="{95D4981D-1A9E-CC1E-8A03-2449029B3381}"/>
              </a:ext>
            </a:extLst>
          </p:cNvPr>
          <p:cNvPicPr>
            <a:picLocks noChangeAspect="1"/>
          </p:cNvPicPr>
          <p:nvPr/>
        </p:nvPicPr>
        <p:blipFill>
          <a:blip r:embed="rId2"/>
          <a:stretch>
            <a:fillRect/>
          </a:stretch>
        </p:blipFill>
        <p:spPr>
          <a:xfrm>
            <a:off x="451945" y="426027"/>
            <a:ext cx="7772400" cy="6005945"/>
          </a:xfrm>
          <a:prstGeom prst="rect">
            <a:avLst/>
          </a:prstGeom>
        </p:spPr>
      </p:pic>
      <p:sp>
        <p:nvSpPr>
          <p:cNvPr id="14" name="CuadroTexto 13">
            <a:extLst>
              <a:ext uri="{FF2B5EF4-FFF2-40B4-BE49-F238E27FC236}">
                <a16:creationId xmlns:a16="http://schemas.microsoft.com/office/drawing/2014/main" id="{913C1D9F-7F8F-519A-BC1A-DA327B269A6F}"/>
              </a:ext>
            </a:extLst>
          </p:cNvPr>
          <p:cNvSpPr txBox="1"/>
          <p:nvPr/>
        </p:nvSpPr>
        <p:spPr>
          <a:xfrm>
            <a:off x="8340527" y="2559114"/>
            <a:ext cx="2027928" cy="830997"/>
          </a:xfrm>
          <a:prstGeom prst="rect">
            <a:avLst/>
          </a:prstGeom>
          <a:noFill/>
        </p:spPr>
        <p:txBody>
          <a:bodyPr wrap="square" rtlCol="0">
            <a:spAutoFit/>
          </a:bodyPr>
          <a:lstStyle/>
          <a:p>
            <a:r>
              <a:rPr lang="es-MX" sz="2400" dirty="0">
                <a:solidFill>
                  <a:srgbClr val="172431"/>
                </a:solidFill>
                <a:latin typeface="Source Code Pro" panose="020F0502020204030204" pitchFamily="34" charset="0"/>
              </a:rPr>
              <a:t>merge()</a:t>
            </a:r>
            <a:br>
              <a:rPr lang="es-MX" sz="2400" dirty="0">
                <a:solidFill>
                  <a:srgbClr val="172431"/>
                </a:solidFill>
                <a:latin typeface="Source Code Pro" panose="020F0502020204030204" pitchFamily="34" charset="0"/>
              </a:rPr>
            </a:br>
            <a:r>
              <a:rPr lang="es-MX" sz="2400" dirty="0">
                <a:solidFill>
                  <a:srgbClr val="172431"/>
                </a:solidFill>
                <a:latin typeface="Source Code Pro" panose="020F0502020204030204" pitchFamily="34" charset="0"/>
              </a:rPr>
              <a:t>all=FALSE</a:t>
            </a:r>
          </a:p>
        </p:txBody>
      </p:sp>
      <p:sp>
        <p:nvSpPr>
          <p:cNvPr id="15" name="CuadroTexto 14">
            <a:extLst>
              <a:ext uri="{FF2B5EF4-FFF2-40B4-BE49-F238E27FC236}">
                <a16:creationId xmlns:a16="http://schemas.microsoft.com/office/drawing/2014/main" id="{282F9449-42DF-F250-AE9D-311C6FC568F6}"/>
              </a:ext>
            </a:extLst>
          </p:cNvPr>
          <p:cNvSpPr txBox="1"/>
          <p:nvPr/>
        </p:nvSpPr>
        <p:spPr>
          <a:xfrm>
            <a:off x="8340527" y="3449354"/>
            <a:ext cx="3687228" cy="461665"/>
          </a:xfrm>
          <a:prstGeom prst="rect">
            <a:avLst/>
          </a:prstGeom>
          <a:noFill/>
        </p:spPr>
        <p:txBody>
          <a:bodyPr wrap="none" rtlCol="0">
            <a:spAutoFit/>
          </a:bodyPr>
          <a:lstStyle/>
          <a:p>
            <a:r>
              <a:rPr lang="es-MX" sz="2400" dirty="0">
                <a:solidFill>
                  <a:srgbClr val="172431"/>
                </a:solidFill>
                <a:latin typeface="Source Code Pro" panose="020F0502020204030204" pitchFamily="34" charset="0"/>
              </a:rPr>
              <a:t>dplyr::</a:t>
            </a:r>
            <a:r>
              <a:rPr lang="es-MX" sz="2400" b="0" i="0" dirty="0">
                <a:solidFill>
                  <a:srgbClr val="172431"/>
                </a:solidFill>
                <a:effectLst/>
                <a:latin typeface="Source Code Pro" panose="020F0502020204030204" pitchFamily="34" charset="0"/>
              </a:rPr>
              <a:t>inner_join()</a:t>
            </a:r>
            <a:endParaRPr lang="es-MX" sz="2400" dirty="0"/>
          </a:p>
        </p:txBody>
      </p:sp>
    </p:spTree>
    <p:extLst>
      <p:ext uri="{BB962C8B-B14F-4D97-AF65-F5344CB8AC3E}">
        <p14:creationId xmlns:p14="http://schemas.microsoft.com/office/powerpoint/2010/main" val="920574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971F6B-1941-9DA0-ED6A-80E762951875}"/>
              </a:ext>
            </a:extLst>
          </p:cNvPr>
          <p:cNvSpPr>
            <a:spLocks noGrp="1"/>
          </p:cNvSpPr>
          <p:nvPr>
            <p:ph type="title"/>
          </p:nvPr>
        </p:nvSpPr>
        <p:spPr/>
        <p:txBody>
          <a:bodyPr/>
          <a:lstStyle/>
          <a:p>
            <a:r>
              <a:rPr lang="es-MX" dirty="0"/>
              <a:t>Segunda parte</a:t>
            </a:r>
          </a:p>
        </p:txBody>
      </p:sp>
      <p:sp>
        <p:nvSpPr>
          <p:cNvPr id="7" name="Marcador de contenido 6">
            <a:extLst>
              <a:ext uri="{FF2B5EF4-FFF2-40B4-BE49-F238E27FC236}">
                <a16:creationId xmlns:a16="http://schemas.microsoft.com/office/drawing/2014/main" id="{FE70332A-632A-06C2-CBD2-81CE00A0EA1D}"/>
              </a:ext>
            </a:extLst>
          </p:cNvPr>
          <p:cNvSpPr>
            <a:spLocks noGrp="1"/>
          </p:cNvSpPr>
          <p:nvPr>
            <p:ph sz="half" idx="1"/>
          </p:nvPr>
        </p:nvSpPr>
        <p:spPr/>
        <p:txBody>
          <a:bodyPr/>
          <a:lstStyle/>
          <a:p>
            <a:r>
              <a:rPr lang="es-MX" dirty="0"/>
              <a:t>Vamos a pegar sólo los cuestionarios sociodemográficos para cinco trimestres</a:t>
            </a:r>
          </a:p>
        </p:txBody>
      </p:sp>
      <p:sp>
        <p:nvSpPr>
          <p:cNvPr id="8" name="Marcador de contenido 7">
            <a:extLst>
              <a:ext uri="{FF2B5EF4-FFF2-40B4-BE49-F238E27FC236}">
                <a16:creationId xmlns:a16="http://schemas.microsoft.com/office/drawing/2014/main" id="{B47EC3D2-E8F4-3FD3-0BBD-FF72D98B6534}"/>
              </a:ext>
            </a:extLst>
          </p:cNvPr>
          <p:cNvSpPr>
            <a:spLocks noGrp="1"/>
          </p:cNvSpPr>
          <p:nvPr>
            <p:ph sz="half" idx="2"/>
          </p:nvPr>
        </p:nvSpPr>
        <p:spPr/>
        <p:txBody>
          <a:bodyPr/>
          <a:lstStyle/>
          <a:p>
            <a:r>
              <a:rPr lang="es-MX" dirty="0"/>
              <a:t>Ojo, sólo se pueden pegar las telefónicas</a:t>
            </a:r>
          </a:p>
          <a:p>
            <a:endParaRPr lang="es-MX" dirty="0"/>
          </a:p>
          <a:p>
            <a:r>
              <a:rPr lang="es-MX" dirty="0"/>
              <a:t>Vamos a pegar una </a:t>
            </a:r>
          </a:p>
        </p:txBody>
      </p:sp>
    </p:spTree>
    <p:extLst>
      <p:ext uri="{BB962C8B-B14F-4D97-AF65-F5344CB8AC3E}">
        <p14:creationId xmlns:p14="http://schemas.microsoft.com/office/powerpoint/2010/main" val="2775046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CEAD1A-E726-4B8A-9C67-AFD662E6F929}"/>
              </a:ext>
            </a:extLst>
          </p:cNvPr>
          <p:cNvSpPr>
            <a:spLocks noGrp="1"/>
          </p:cNvSpPr>
          <p:nvPr>
            <p:ph type="title"/>
          </p:nvPr>
        </p:nvSpPr>
        <p:spPr/>
        <p:txBody>
          <a:bodyPr/>
          <a:lstStyle/>
          <a:p>
            <a:r>
              <a:rPr lang="es-MX" dirty="0"/>
              <a:t>Un panel rotativo</a:t>
            </a:r>
          </a:p>
        </p:txBody>
      </p:sp>
      <p:pic>
        <p:nvPicPr>
          <p:cNvPr id="4" name="Picture" descr="i0">
            <a:extLst>
              <a:ext uri="{FF2B5EF4-FFF2-40B4-BE49-F238E27FC236}">
                <a16:creationId xmlns:a16="http://schemas.microsoft.com/office/drawing/2014/main" id="{C36ECD1B-E26B-4F2D-8D6E-2A3360EC69BB}"/>
              </a:ext>
            </a:extLst>
          </p:cNvPr>
          <p:cNvPicPr>
            <a:picLocks noGrp="1"/>
          </p:cNvPicPr>
          <p:nvPr>
            <p:ph idx="1"/>
          </p:nvPr>
        </p:nvPicPr>
        <p:blipFill>
          <a:blip r:embed="rId2">
            <a:extLst>
              <a:ext uri="{BEBA8EAE-BF5A-486C-A8C5-ECC9F3942E4B}">
                <a14:imgProps xmlns:a14="http://schemas.microsoft.com/office/drawing/2010/main">
                  <a14:imgLayer r:embed="rId3">
                    <a14:imgEffect>
                      <a14:colorTemperature colorTemp="7200"/>
                    </a14:imgEffect>
                  </a14:imgLayer>
                </a14:imgProps>
              </a:ext>
            </a:extLst>
          </a:blip>
          <a:stretch>
            <a:fillRect/>
          </a:stretch>
        </p:blipFill>
        <p:spPr bwMode="auto">
          <a:xfrm>
            <a:off x="1889760" y="1756410"/>
            <a:ext cx="8412480" cy="4735830"/>
          </a:xfrm>
          <a:prstGeom prst="rect">
            <a:avLst/>
          </a:prstGeom>
          <a:noFill/>
          <a:ln w="9525">
            <a:noFill/>
            <a:headEnd/>
            <a:tailEnd/>
          </a:ln>
        </p:spPr>
      </p:pic>
    </p:spTree>
    <p:extLst>
      <p:ext uri="{BB962C8B-B14F-4D97-AF65-F5344CB8AC3E}">
        <p14:creationId xmlns:p14="http://schemas.microsoft.com/office/powerpoint/2010/main" val="42949047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893349-E4E6-42C0-AEC2-AB86D7C7CEAA}"/>
              </a:ext>
            </a:extLst>
          </p:cNvPr>
          <p:cNvSpPr>
            <a:spLocks noGrp="1"/>
          </p:cNvSpPr>
          <p:nvPr>
            <p:ph type="title"/>
          </p:nvPr>
        </p:nvSpPr>
        <p:spPr/>
        <p:txBody>
          <a:bodyPr/>
          <a:lstStyle/>
          <a:p>
            <a:r>
              <a:rPr lang="es-MX" dirty="0"/>
              <a:t>Formato largo vs ancho</a:t>
            </a:r>
          </a:p>
        </p:txBody>
      </p:sp>
      <p:graphicFrame>
        <p:nvGraphicFramePr>
          <p:cNvPr id="7" name="Marcador de contenido 6">
            <a:extLst>
              <a:ext uri="{FF2B5EF4-FFF2-40B4-BE49-F238E27FC236}">
                <a16:creationId xmlns:a16="http://schemas.microsoft.com/office/drawing/2014/main" id="{22B94F0C-9338-4D8A-B02C-1A0AE8B8214E}"/>
              </a:ext>
            </a:extLst>
          </p:cNvPr>
          <p:cNvGraphicFramePr>
            <a:graphicFrameLocks noGrp="1"/>
          </p:cNvGraphicFramePr>
          <p:nvPr>
            <p:ph idx="1"/>
            <p:extLst>
              <p:ext uri="{D42A27DB-BD31-4B8C-83A1-F6EECF244321}">
                <p14:modId xmlns:p14="http://schemas.microsoft.com/office/powerpoint/2010/main" val="1317744917"/>
              </p:ext>
            </p:extLst>
          </p:nvPr>
        </p:nvGraphicFramePr>
        <p:xfrm>
          <a:off x="2812582" y="1842135"/>
          <a:ext cx="6717552" cy="3173730"/>
        </p:xfrm>
        <a:graphic>
          <a:graphicData uri="http://schemas.openxmlformats.org/drawingml/2006/table">
            <a:tbl>
              <a:tblPr firstRow="1" bandRow="1">
                <a:tableStyleId>{5C22544A-7EE6-4342-B048-85BDC9FD1C3A}</a:tableStyleId>
              </a:tblPr>
              <a:tblGrid>
                <a:gridCol w="2239184">
                  <a:extLst>
                    <a:ext uri="{9D8B030D-6E8A-4147-A177-3AD203B41FA5}">
                      <a16:colId xmlns:a16="http://schemas.microsoft.com/office/drawing/2014/main" val="2519020548"/>
                    </a:ext>
                  </a:extLst>
                </a:gridCol>
                <a:gridCol w="2239184">
                  <a:extLst>
                    <a:ext uri="{9D8B030D-6E8A-4147-A177-3AD203B41FA5}">
                      <a16:colId xmlns:a16="http://schemas.microsoft.com/office/drawing/2014/main" val="4075515385"/>
                    </a:ext>
                  </a:extLst>
                </a:gridCol>
                <a:gridCol w="2239184">
                  <a:extLst>
                    <a:ext uri="{9D8B030D-6E8A-4147-A177-3AD203B41FA5}">
                      <a16:colId xmlns:a16="http://schemas.microsoft.com/office/drawing/2014/main" val="3169054224"/>
                    </a:ext>
                  </a:extLst>
                </a:gridCol>
              </a:tblGrid>
              <a:tr h="528955">
                <a:tc>
                  <a:txBody>
                    <a:bodyPr/>
                    <a:lstStyle/>
                    <a:p>
                      <a:pPr indent="180340" algn="just">
                        <a:lnSpc>
                          <a:spcPct val="150000"/>
                        </a:lnSpc>
                        <a:spcAft>
                          <a:spcPts val="600"/>
                        </a:spcAft>
                      </a:pPr>
                      <a:r>
                        <a:rPr lang="es-MX" sz="1400">
                          <a:effectLst/>
                        </a:rPr>
                        <a:t>id_persona</a:t>
                      </a:r>
                      <a:endParaRPr lang="es-MX" sz="2000">
                        <a:effectLst/>
                        <a:latin typeface="Times New Roman" panose="02020603050405020304" pitchFamily="18" charset="0"/>
                        <a:ea typeface="Arial" panose="020B0604020202020204" pitchFamily="34" charset="0"/>
                        <a:cs typeface="Arial" panose="020B0604020202020204" pitchFamily="34" charset="0"/>
                      </a:endParaRPr>
                    </a:p>
                  </a:txBody>
                  <a:tcPr/>
                </a:tc>
                <a:tc>
                  <a:txBody>
                    <a:bodyPr/>
                    <a:lstStyle/>
                    <a:p>
                      <a:pPr indent="180340" algn="just">
                        <a:lnSpc>
                          <a:spcPct val="150000"/>
                        </a:lnSpc>
                        <a:spcAft>
                          <a:spcPts val="600"/>
                        </a:spcAft>
                      </a:pPr>
                      <a:r>
                        <a:rPr lang="es-MX" sz="1400">
                          <a:effectLst/>
                        </a:rPr>
                        <a:t>n_ent</a:t>
                      </a:r>
                      <a:endParaRPr lang="es-MX" sz="2000">
                        <a:effectLst/>
                        <a:latin typeface="Times New Roman" panose="02020603050405020304" pitchFamily="18" charset="0"/>
                        <a:ea typeface="Arial" panose="020B0604020202020204" pitchFamily="34" charset="0"/>
                        <a:cs typeface="Arial" panose="020B0604020202020204" pitchFamily="34" charset="0"/>
                      </a:endParaRPr>
                    </a:p>
                  </a:txBody>
                  <a:tcPr/>
                </a:tc>
                <a:tc>
                  <a:txBody>
                    <a:bodyPr/>
                    <a:lstStyle/>
                    <a:p>
                      <a:pPr indent="180340" algn="just">
                        <a:lnSpc>
                          <a:spcPct val="150000"/>
                        </a:lnSpc>
                        <a:spcAft>
                          <a:spcPts val="600"/>
                        </a:spcAft>
                      </a:pPr>
                      <a:r>
                        <a:rPr lang="es-MX" sz="1400" dirty="0">
                          <a:effectLst/>
                        </a:rPr>
                        <a:t>clase1</a:t>
                      </a:r>
                      <a:endParaRPr lang="es-MX" sz="2000" dirty="0">
                        <a:effectLst/>
                        <a:latin typeface="Times New Roman" panose="02020603050405020304" pitchFamily="18" charset="0"/>
                        <a:ea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84022657"/>
                  </a:ext>
                </a:extLst>
              </a:tr>
              <a:tr h="528955">
                <a:tc>
                  <a:txBody>
                    <a:bodyPr/>
                    <a:lstStyle/>
                    <a:p>
                      <a:pPr indent="180340" algn="just">
                        <a:lnSpc>
                          <a:spcPct val="150000"/>
                        </a:lnSpc>
                        <a:spcAft>
                          <a:spcPts val="600"/>
                        </a:spcAft>
                      </a:pPr>
                      <a:r>
                        <a:rPr lang="es-MX" sz="1400">
                          <a:effectLst/>
                        </a:rPr>
                        <a:t>Persona1</a:t>
                      </a:r>
                      <a:endParaRPr lang="es-MX" sz="2000">
                        <a:effectLst/>
                        <a:latin typeface="Times New Roman" panose="02020603050405020304" pitchFamily="18" charset="0"/>
                        <a:ea typeface="Arial" panose="020B0604020202020204" pitchFamily="34" charset="0"/>
                        <a:cs typeface="Arial" panose="020B0604020202020204" pitchFamily="34" charset="0"/>
                      </a:endParaRPr>
                    </a:p>
                  </a:txBody>
                  <a:tcPr/>
                </a:tc>
                <a:tc>
                  <a:txBody>
                    <a:bodyPr/>
                    <a:lstStyle/>
                    <a:p>
                      <a:pPr indent="180340" algn="just">
                        <a:lnSpc>
                          <a:spcPct val="150000"/>
                        </a:lnSpc>
                        <a:spcAft>
                          <a:spcPts val="600"/>
                        </a:spcAft>
                      </a:pPr>
                      <a:r>
                        <a:rPr lang="es-MX" sz="1400">
                          <a:effectLst/>
                        </a:rPr>
                        <a:t>1</a:t>
                      </a:r>
                      <a:endParaRPr lang="es-MX" sz="2000">
                        <a:effectLst/>
                        <a:latin typeface="Times New Roman" panose="02020603050405020304" pitchFamily="18" charset="0"/>
                        <a:ea typeface="Arial" panose="020B0604020202020204" pitchFamily="34" charset="0"/>
                        <a:cs typeface="Arial" panose="020B0604020202020204" pitchFamily="34" charset="0"/>
                      </a:endParaRPr>
                    </a:p>
                  </a:txBody>
                  <a:tcPr/>
                </a:tc>
                <a:tc>
                  <a:txBody>
                    <a:bodyPr/>
                    <a:lstStyle/>
                    <a:p>
                      <a:pPr indent="180340" algn="just">
                        <a:lnSpc>
                          <a:spcPct val="150000"/>
                        </a:lnSpc>
                        <a:spcAft>
                          <a:spcPts val="600"/>
                        </a:spcAft>
                      </a:pPr>
                      <a:r>
                        <a:rPr lang="es-MX" sz="1400">
                          <a:effectLst/>
                        </a:rPr>
                        <a:t>PEA</a:t>
                      </a:r>
                      <a:endParaRPr lang="es-MX" sz="2000">
                        <a:effectLst/>
                        <a:latin typeface="Times New Roman" panose="02020603050405020304" pitchFamily="18" charset="0"/>
                        <a:ea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440437978"/>
                  </a:ext>
                </a:extLst>
              </a:tr>
              <a:tr h="528955">
                <a:tc>
                  <a:txBody>
                    <a:bodyPr/>
                    <a:lstStyle/>
                    <a:p>
                      <a:pPr indent="180340" algn="just">
                        <a:lnSpc>
                          <a:spcPct val="150000"/>
                        </a:lnSpc>
                        <a:spcAft>
                          <a:spcPts val="600"/>
                        </a:spcAft>
                      </a:pPr>
                      <a:r>
                        <a:rPr lang="es-MX" sz="1400">
                          <a:effectLst/>
                        </a:rPr>
                        <a:t>Persona1</a:t>
                      </a:r>
                      <a:endParaRPr lang="es-MX" sz="2000">
                        <a:effectLst/>
                        <a:latin typeface="Times New Roman" panose="02020603050405020304" pitchFamily="18" charset="0"/>
                        <a:ea typeface="Arial" panose="020B0604020202020204" pitchFamily="34" charset="0"/>
                        <a:cs typeface="Arial" panose="020B0604020202020204" pitchFamily="34" charset="0"/>
                      </a:endParaRPr>
                    </a:p>
                  </a:txBody>
                  <a:tcPr/>
                </a:tc>
                <a:tc>
                  <a:txBody>
                    <a:bodyPr/>
                    <a:lstStyle/>
                    <a:p>
                      <a:pPr indent="180340" algn="just">
                        <a:lnSpc>
                          <a:spcPct val="150000"/>
                        </a:lnSpc>
                        <a:spcAft>
                          <a:spcPts val="600"/>
                        </a:spcAft>
                      </a:pPr>
                      <a:r>
                        <a:rPr lang="es-MX" sz="1400">
                          <a:effectLst/>
                        </a:rPr>
                        <a:t>2</a:t>
                      </a:r>
                      <a:endParaRPr lang="es-MX" sz="2000">
                        <a:effectLst/>
                        <a:latin typeface="Times New Roman" panose="02020603050405020304" pitchFamily="18" charset="0"/>
                        <a:ea typeface="Arial" panose="020B0604020202020204" pitchFamily="34" charset="0"/>
                        <a:cs typeface="Arial" panose="020B0604020202020204" pitchFamily="34" charset="0"/>
                      </a:endParaRPr>
                    </a:p>
                  </a:txBody>
                  <a:tcPr/>
                </a:tc>
                <a:tc>
                  <a:txBody>
                    <a:bodyPr/>
                    <a:lstStyle/>
                    <a:p>
                      <a:pPr indent="180340" algn="just">
                        <a:lnSpc>
                          <a:spcPct val="150000"/>
                        </a:lnSpc>
                        <a:spcAft>
                          <a:spcPts val="600"/>
                        </a:spcAft>
                      </a:pPr>
                      <a:r>
                        <a:rPr lang="es-MX" sz="1400">
                          <a:effectLst/>
                        </a:rPr>
                        <a:t>PEA</a:t>
                      </a:r>
                      <a:endParaRPr lang="es-MX" sz="2000">
                        <a:effectLst/>
                        <a:latin typeface="Times New Roman" panose="02020603050405020304" pitchFamily="18" charset="0"/>
                        <a:ea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11881072"/>
                  </a:ext>
                </a:extLst>
              </a:tr>
              <a:tr h="528955">
                <a:tc>
                  <a:txBody>
                    <a:bodyPr/>
                    <a:lstStyle/>
                    <a:p>
                      <a:pPr indent="180340" algn="just">
                        <a:lnSpc>
                          <a:spcPct val="150000"/>
                        </a:lnSpc>
                        <a:spcAft>
                          <a:spcPts val="600"/>
                        </a:spcAft>
                      </a:pPr>
                      <a:r>
                        <a:rPr lang="es-MX" sz="1400">
                          <a:effectLst/>
                        </a:rPr>
                        <a:t>Persona1</a:t>
                      </a:r>
                      <a:endParaRPr lang="es-MX" sz="2000">
                        <a:effectLst/>
                        <a:latin typeface="Times New Roman" panose="02020603050405020304" pitchFamily="18" charset="0"/>
                        <a:ea typeface="Arial" panose="020B0604020202020204" pitchFamily="34" charset="0"/>
                        <a:cs typeface="Arial" panose="020B0604020202020204" pitchFamily="34" charset="0"/>
                      </a:endParaRPr>
                    </a:p>
                  </a:txBody>
                  <a:tcPr/>
                </a:tc>
                <a:tc>
                  <a:txBody>
                    <a:bodyPr/>
                    <a:lstStyle/>
                    <a:p>
                      <a:pPr indent="180340" algn="just">
                        <a:lnSpc>
                          <a:spcPct val="150000"/>
                        </a:lnSpc>
                        <a:spcAft>
                          <a:spcPts val="600"/>
                        </a:spcAft>
                      </a:pPr>
                      <a:r>
                        <a:rPr lang="es-MX" sz="1400">
                          <a:effectLst/>
                        </a:rPr>
                        <a:t>3</a:t>
                      </a:r>
                      <a:endParaRPr lang="es-MX" sz="2000">
                        <a:effectLst/>
                        <a:latin typeface="Times New Roman" panose="02020603050405020304" pitchFamily="18" charset="0"/>
                        <a:ea typeface="Arial" panose="020B0604020202020204" pitchFamily="34" charset="0"/>
                        <a:cs typeface="Arial" panose="020B0604020202020204" pitchFamily="34" charset="0"/>
                      </a:endParaRPr>
                    </a:p>
                  </a:txBody>
                  <a:tcPr/>
                </a:tc>
                <a:tc>
                  <a:txBody>
                    <a:bodyPr/>
                    <a:lstStyle/>
                    <a:p>
                      <a:pPr indent="180340" algn="just">
                        <a:lnSpc>
                          <a:spcPct val="150000"/>
                        </a:lnSpc>
                        <a:spcAft>
                          <a:spcPts val="600"/>
                        </a:spcAft>
                      </a:pPr>
                      <a:r>
                        <a:rPr lang="es-MX" sz="1400">
                          <a:effectLst/>
                        </a:rPr>
                        <a:t>PEA</a:t>
                      </a:r>
                      <a:endParaRPr lang="es-MX" sz="2000">
                        <a:effectLst/>
                        <a:latin typeface="Times New Roman" panose="02020603050405020304" pitchFamily="18" charset="0"/>
                        <a:ea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40252813"/>
                  </a:ext>
                </a:extLst>
              </a:tr>
              <a:tr h="528955">
                <a:tc>
                  <a:txBody>
                    <a:bodyPr/>
                    <a:lstStyle/>
                    <a:p>
                      <a:pPr indent="180340" algn="just">
                        <a:lnSpc>
                          <a:spcPct val="150000"/>
                        </a:lnSpc>
                        <a:spcAft>
                          <a:spcPts val="600"/>
                        </a:spcAft>
                      </a:pPr>
                      <a:r>
                        <a:rPr lang="es-MX" sz="1400">
                          <a:effectLst/>
                        </a:rPr>
                        <a:t>Persona1</a:t>
                      </a:r>
                      <a:endParaRPr lang="es-MX" sz="2000">
                        <a:effectLst/>
                        <a:latin typeface="Times New Roman" panose="02020603050405020304" pitchFamily="18" charset="0"/>
                        <a:ea typeface="Arial" panose="020B0604020202020204" pitchFamily="34" charset="0"/>
                        <a:cs typeface="Arial" panose="020B0604020202020204" pitchFamily="34" charset="0"/>
                      </a:endParaRPr>
                    </a:p>
                  </a:txBody>
                  <a:tcPr/>
                </a:tc>
                <a:tc>
                  <a:txBody>
                    <a:bodyPr/>
                    <a:lstStyle/>
                    <a:p>
                      <a:pPr indent="180340" algn="just">
                        <a:lnSpc>
                          <a:spcPct val="150000"/>
                        </a:lnSpc>
                        <a:spcAft>
                          <a:spcPts val="600"/>
                        </a:spcAft>
                      </a:pPr>
                      <a:r>
                        <a:rPr lang="es-MX" sz="1400">
                          <a:effectLst/>
                        </a:rPr>
                        <a:t>4</a:t>
                      </a:r>
                      <a:endParaRPr lang="es-MX" sz="2000">
                        <a:effectLst/>
                        <a:latin typeface="Times New Roman" panose="02020603050405020304" pitchFamily="18" charset="0"/>
                        <a:ea typeface="Arial" panose="020B0604020202020204" pitchFamily="34" charset="0"/>
                        <a:cs typeface="Arial" panose="020B0604020202020204" pitchFamily="34" charset="0"/>
                      </a:endParaRPr>
                    </a:p>
                  </a:txBody>
                  <a:tcPr/>
                </a:tc>
                <a:tc>
                  <a:txBody>
                    <a:bodyPr/>
                    <a:lstStyle/>
                    <a:p>
                      <a:pPr indent="180340" algn="just">
                        <a:lnSpc>
                          <a:spcPct val="150000"/>
                        </a:lnSpc>
                        <a:spcAft>
                          <a:spcPts val="600"/>
                        </a:spcAft>
                      </a:pPr>
                      <a:r>
                        <a:rPr lang="es-MX" sz="1400">
                          <a:effectLst/>
                        </a:rPr>
                        <a:t>PNEA</a:t>
                      </a:r>
                      <a:endParaRPr lang="es-MX" sz="2000">
                        <a:effectLst/>
                        <a:latin typeface="Times New Roman" panose="02020603050405020304" pitchFamily="18" charset="0"/>
                        <a:ea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4896432"/>
                  </a:ext>
                </a:extLst>
              </a:tr>
              <a:tr h="528955">
                <a:tc>
                  <a:txBody>
                    <a:bodyPr/>
                    <a:lstStyle/>
                    <a:p>
                      <a:pPr indent="180340" algn="just">
                        <a:lnSpc>
                          <a:spcPct val="150000"/>
                        </a:lnSpc>
                        <a:spcAft>
                          <a:spcPts val="600"/>
                        </a:spcAft>
                      </a:pPr>
                      <a:r>
                        <a:rPr lang="es-MX" sz="1400">
                          <a:effectLst/>
                        </a:rPr>
                        <a:t>Persona1</a:t>
                      </a:r>
                      <a:endParaRPr lang="es-MX" sz="2000">
                        <a:effectLst/>
                        <a:latin typeface="Times New Roman" panose="02020603050405020304" pitchFamily="18" charset="0"/>
                        <a:ea typeface="Arial" panose="020B0604020202020204" pitchFamily="34" charset="0"/>
                        <a:cs typeface="Arial" panose="020B0604020202020204" pitchFamily="34" charset="0"/>
                      </a:endParaRPr>
                    </a:p>
                  </a:txBody>
                  <a:tcPr/>
                </a:tc>
                <a:tc>
                  <a:txBody>
                    <a:bodyPr/>
                    <a:lstStyle/>
                    <a:p>
                      <a:pPr indent="180340" algn="just">
                        <a:lnSpc>
                          <a:spcPct val="150000"/>
                        </a:lnSpc>
                        <a:spcAft>
                          <a:spcPts val="600"/>
                        </a:spcAft>
                      </a:pPr>
                      <a:r>
                        <a:rPr lang="es-MX" sz="1400">
                          <a:effectLst/>
                        </a:rPr>
                        <a:t>5</a:t>
                      </a:r>
                      <a:endParaRPr lang="es-MX" sz="2000">
                        <a:effectLst/>
                        <a:latin typeface="Times New Roman" panose="02020603050405020304" pitchFamily="18" charset="0"/>
                        <a:ea typeface="Arial" panose="020B0604020202020204" pitchFamily="34" charset="0"/>
                        <a:cs typeface="Arial" panose="020B0604020202020204" pitchFamily="34" charset="0"/>
                      </a:endParaRPr>
                    </a:p>
                  </a:txBody>
                  <a:tcPr/>
                </a:tc>
                <a:tc>
                  <a:txBody>
                    <a:bodyPr/>
                    <a:lstStyle/>
                    <a:p>
                      <a:pPr indent="180340" algn="just">
                        <a:lnSpc>
                          <a:spcPct val="150000"/>
                        </a:lnSpc>
                        <a:spcAft>
                          <a:spcPts val="600"/>
                        </a:spcAft>
                      </a:pPr>
                      <a:r>
                        <a:rPr lang="es-MX" sz="1400" dirty="0">
                          <a:effectLst/>
                        </a:rPr>
                        <a:t>PNEA</a:t>
                      </a:r>
                      <a:endParaRPr lang="es-MX" sz="2000" dirty="0">
                        <a:effectLst/>
                        <a:latin typeface="Times New Roman" panose="02020603050405020304" pitchFamily="18" charset="0"/>
                        <a:ea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25591623"/>
                  </a:ext>
                </a:extLst>
              </a:tr>
            </a:tbl>
          </a:graphicData>
        </a:graphic>
      </p:graphicFrame>
      <p:graphicFrame>
        <p:nvGraphicFramePr>
          <p:cNvPr id="8" name="Tabla 7">
            <a:extLst>
              <a:ext uri="{FF2B5EF4-FFF2-40B4-BE49-F238E27FC236}">
                <a16:creationId xmlns:a16="http://schemas.microsoft.com/office/drawing/2014/main" id="{A0886696-F335-4E5F-ABB4-862147BD3DEF}"/>
              </a:ext>
            </a:extLst>
          </p:cNvPr>
          <p:cNvGraphicFramePr>
            <a:graphicFrameLocks noGrp="1"/>
          </p:cNvGraphicFramePr>
          <p:nvPr>
            <p:extLst>
              <p:ext uri="{D42A27DB-BD31-4B8C-83A1-F6EECF244321}">
                <p14:modId xmlns:p14="http://schemas.microsoft.com/office/powerpoint/2010/main" val="423632845"/>
              </p:ext>
            </p:extLst>
          </p:nvPr>
        </p:nvGraphicFramePr>
        <p:xfrm>
          <a:off x="534146" y="5735859"/>
          <a:ext cx="11274424" cy="750062"/>
        </p:xfrm>
        <a:graphic>
          <a:graphicData uri="http://schemas.openxmlformats.org/drawingml/2006/table">
            <a:tbl>
              <a:tblPr firstRow="1" bandRow="1">
                <a:tableStyleId>{5C22544A-7EE6-4342-B048-85BDC9FD1C3A}</a:tableStyleId>
              </a:tblPr>
              <a:tblGrid>
                <a:gridCol w="1880574">
                  <a:extLst>
                    <a:ext uri="{9D8B030D-6E8A-4147-A177-3AD203B41FA5}">
                      <a16:colId xmlns:a16="http://schemas.microsoft.com/office/drawing/2014/main" val="3441843979"/>
                    </a:ext>
                  </a:extLst>
                </a:gridCol>
                <a:gridCol w="1880574">
                  <a:extLst>
                    <a:ext uri="{9D8B030D-6E8A-4147-A177-3AD203B41FA5}">
                      <a16:colId xmlns:a16="http://schemas.microsoft.com/office/drawing/2014/main" val="3275951694"/>
                    </a:ext>
                  </a:extLst>
                </a:gridCol>
                <a:gridCol w="1878319">
                  <a:extLst>
                    <a:ext uri="{9D8B030D-6E8A-4147-A177-3AD203B41FA5}">
                      <a16:colId xmlns:a16="http://schemas.microsoft.com/office/drawing/2014/main" val="3733136160"/>
                    </a:ext>
                  </a:extLst>
                </a:gridCol>
                <a:gridCol w="1878319">
                  <a:extLst>
                    <a:ext uri="{9D8B030D-6E8A-4147-A177-3AD203B41FA5}">
                      <a16:colId xmlns:a16="http://schemas.microsoft.com/office/drawing/2014/main" val="4219885410"/>
                    </a:ext>
                  </a:extLst>
                </a:gridCol>
                <a:gridCol w="1878319">
                  <a:extLst>
                    <a:ext uri="{9D8B030D-6E8A-4147-A177-3AD203B41FA5}">
                      <a16:colId xmlns:a16="http://schemas.microsoft.com/office/drawing/2014/main" val="3432888789"/>
                    </a:ext>
                  </a:extLst>
                </a:gridCol>
                <a:gridCol w="1878319">
                  <a:extLst>
                    <a:ext uri="{9D8B030D-6E8A-4147-A177-3AD203B41FA5}">
                      <a16:colId xmlns:a16="http://schemas.microsoft.com/office/drawing/2014/main" val="3952971065"/>
                    </a:ext>
                  </a:extLst>
                </a:gridCol>
              </a:tblGrid>
              <a:tr h="0">
                <a:tc>
                  <a:txBody>
                    <a:bodyPr/>
                    <a:lstStyle/>
                    <a:p>
                      <a:pPr indent="180340" algn="just">
                        <a:lnSpc>
                          <a:spcPct val="150000"/>
                        </a:lnSpc>
                        <a:spcAft>
                          <a:spcPts val="600"/>
                        </a:spcAft>
                      </a:pPr>
                      <a:r>
                        <a:rPr lang="es-MX" sz="1400">
                          <a:effectLst/>
                        </a:rPr>
                        <a:t>id_persona</a:t>
                      </a:r>
                      <a:endParaRPr lang="es-MX" sz="2000">
                        <a:effectLst/>
                        <a:latin typeface="Times New Roman" panose="02020603050405020304" pitchFamily="18" charset="0"/>
                        <a:ea typeface="Arial" panose="020B0604020202020204" pitchFamily="34" charset="0"/>
                        <a:cs typeface="Arial" panose="020B0604020202020204" pitchFamily="34" charset="0"/>
                      </a:endParaRPr>
                    </a:p>
                  </a:txBody>
                  <a:tcPr/>
                </a:tc>
                <a:tc>
                  <a:txBody>
                    <a:bodyPr/>
                    <a:lstStyle/>
                    <a:p>
                      <a:pPr indent="180340" algn="just">
                        <a:lnSpc>
                          <a:spcPct val="150000"/>
                        </a:lnSpc>
                        <a:spcAft>
                          <a:spcPts val="600"/>
                        </a:spcAft>
                      </a:pPr>
                      <a:r>
                        <a:rPr lang="es-MX" sz="1400" dirty="0">
                          <a:effectLst/>
                        </a:rPr>
                        <a:t>clase1</a:t>
                      </a:r>
                      <a:endParaRPr lang="es-MX" sz="2000" dirty="0">
                        <a:effectLst/>
                        <a:latin typeface="Times New Roman" panose="02020603050405020304" pitchFamily="18" charset="0"/>
                        <a:ea typeface="Arial" panose="020B0604020202020204" pitchFamily="34" charset="0"/>
                        <a:cs typeface="Arial" panose="020B0604020202020204" pitchFamily="34" charset="0"/>
                      </a:endParaRPr>
                    </a:p>
                  </a:txBody>
                  <a:tcPr/>
                </a:tc>
                <a:tc>
                  <a:txBody>
                    <a:bodyPr/>
                    <a:lstStyle/>
                    <a:p>
                      <a:pPr indent="180340" algn="just">
                        <a:lnSpc>
                          <a:spcPct val="150000"/>
                        </a:lnSpc>
                        <a:spcAft>
                          <a:spcPts val="600"/>
                        </a:spcAft>
                      </a:pPr>
                      <a:r>
                        <a:rPr lang="es-MX" sz="1400">
                          <a:effectLst/>
                        </a:rPr>
                        <a:t>clase2</a:t>
                      </a:r>
                      <a:endParaRPr lang="es-MX" sz="2000">
                        <a:effectLst/>
                        <a:latin typeface="Times New Roman" panose="02020603050405020304" pitchFamily="18" charset="0"/>
                        <a:ea typeface="Arial" panose="020B0604020202020204" pitchFamily="34" charset="0"/>
                        <a:cs typeface="Arial" panose="020B0604020202020204" pitchFamily="34" charset="0"/>
                      </a:endParaRPr>
                    </a:p>
                  </a:txBody>
                  <a:tcPr/>
                </a:tc>
                <a:tc>
                  <a:txBody>
                    <a:bodyPr/>
                    <a:lstStyle/>
                    <a:p>
                      <a:pPr indent="180340" algn="just">
                        <a:lnSpc>
                          <a:spcPct val="150000"/>
                        </a:lnSpc>
                        <a:spcAft>
                          <a:spcPts val="600"/>
                        </a:spcAft>
                      </a:pPr>
                      <a:r>
                        <a:rPr lang="es-MX" sz="1400">
                          <a:effectLst/>
                        </a:rPr>
                        <a:t>clase3</a:t>
                      </a:r>
                      <a:endParaRPr lang="es-MX" sz="2000">
                        <a:effectLst/>
                        <a:latin typeface="Times New Roman" panose="02020603050405020304" pitchFamily="18" charset="0"/>
                        <a:ea typeface="Arial" panose="020B0604020202020204" pitchFamily="34" charset="0"/>
                        <a:cs typeface="Arial" panose="020B0604020202020204" pitchFamily="34" charset="0"/>
                      </a:endParaRPr>
                    </a:p>
                  </a:txBody>
                  <a:tcPr/>
                </a:tc>
                <a:tc>
                  <a:txBody>
                    <a:bodyPr/>
                    <a:lstStyle/>
                    <a:p>
                      <a:pPr indent="180340" algn="just">
                        <a:lnSpc>
                          <a:spcPct val="150000"/>
                        </a:lnSpc>
                        <a:spcAft>
                          <a:spcPts val="600"/>
                        </a:spcAft>
                      </a:pPr>
                      <a:r>
                        <a:rPr lang="es-MX" sz="1400">
                          <a:effectLst/>
                        </a:rPr>
                        <a:t>clase4</a:t>
                      </a:r>
                      <a:endParaRPr lang="es-MX" sz="2000">
                        <a:effectLst/>
                        <a:latin typeface="Times New Roman" panose="02020603050405020304" pitchFamily="18" charset="0"/>
                        <a:ea typeface="Arial" panose="020B0604020202020204" pitchFamily="34" charset="0"/>
                        <a:cs typeface="Arial" panose="020B0604020202020204" pitchFamily="34" charset="0"/>
                      </a:endParaRPr>
                    </a:p>
                  </a:txBody>
                  <a:tcPr/>
                </a:tc>
                <a:tc>
                  <a:txBody>
                    <a:bodyPr/>
                    <a:lstStyle/>
                    <a:p>
                      <a:pPr indent="180340" algn="just">
                        <a:lnSpc>
                          <a:spcPct val="150000"/>
                        </a:lnSpc>
                        <a:spcAft>
                          <a:spcPts val="600"/>
                        </a:spcAft>
                      </a:pPr>
                      <a:r>
                        <a:rPr lang="es-MX" sz="1400">
                          <a:effectLst/>
                        </a:rPr>
                        <a:t>clase5</a:t>
                      </a:r>
                      <a:endParaRPr lang="es-MX" sz="2000">
                        <a:effectLst/>
                        <a:latin typeface="Times New Roman" panose="02020603050405020304" pitchFamily="18" charset="0"/>
                        <a:ea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52160223"/>
                  </a:ext>
                </a:extLst>
              </a:tr>
              <a:tr h="0">
                <a:tc>
                  <a:txBody>
                    <a:bodyPr/>
                    <a:lstStyle/>
                    <a:p>
                      <a:pPr indent="180340" algn="just">
                        <a:lnSpc>
                          <a:spcPct val="150000"/>
                        </a:lnSpc>
                        <a:spcAft>
                          <a:spcPts val="600"/>
                        </a:spcAft>
                      </a:pPr>
                      <a:r>
                        <a:rPr lang="es-MX" sz="1400">
                          <a:effectLst/>
                        </a:rPr>
                        <a:t>Persona1</a:t>
                      </a:r>
                      <a:endParaRPr lang="es-MX" sz="2000">
                        <a:effectLst/>
                        <a:latin typeface="Times New Roman" panose="02020603050405020304" pitchFamily="18" charset="0"/>
                        <a:ea typeface="Arial" panose="020B0604020202020204" pitchFamily="34" charset="0"/>
                        <a:cs typeface="Arial" panose="020B0604020202020204" pitchFamily="34" charset="0"/>
                      </a:endParaRPr>
                    </a:p>
                  </a:txBody>
                  <a:tcPr/>
                </a:tc>
                <a:tc>
                  <a:txBody>
                    <a:bodyPr/>
                    <a:lstStyle/>
                    <a:p>
                      <a:pPr indent="180340" algn="just">
                        <a:lnSpc>
                          <a:spcPct val="150000"/>
                        </a:lnSpc>
                        <a:spcAft>
                          <a:spcPts val="600"/>
                        </a:spcAft>
                      </a:pPr>
                      <a:r>
                        <a:rPr lang="es-MX" sz="1400">
                          <a:effectLst/>
                        </a:rPr>
                        <a:t>PEA</a:t>
                      </a:r>
                      <a:endParaRPr lang="es-MX" sz="2000">
                        <a:effectLst/>
                        <a:latin typeface="Times New Roman" panose="02020603050405020304" pitchFamily="18" charset="0"/>
                        <a:ea typeface="Arial" panose="020B0604020202020204" pitchFamily="34" charset="0"/>
                        <a:cs typeface="Arial" panose="020B0604020202020204" pitchFamily="34" charset="0"/>
                      </a:endParaRPr>
                    </a:p>
                  </a:txBody>
                  <a:tcPr/>
                </a:tc>
                <a:tc>
                  <a:txBody>
                    <a:bodyPr/>
                    <a:lstStyle/>
                    <a:p>
                      <a:pPr indent="180340" algn="just">
                        <a:lnSpc>
                          <a:spcPct val="150000"/>
                        </a:lnSpc>
                        <a:spcAft>
                          <a:spcPts val="600"/>
                        </a:spcAft>
                      </a:pPr>
                      <a:r>
                        <a:rPr lang="es-MX" sz="1400">
                          <a:effectLst/>
                        </a:rPr>
                        <a:t>PEA</a:t>
                      </a:r>
                      <a:endParaRPr lang="es-MX" sz="2000">
                        <a:effectLst/>
                        <a:latin typeface="Times New Roman" panose="02020603050405020304" pitchFamily="18" charset="0"/>
                        <a:ea typeface="Arial" panose="020B0604020202020204" pitchFamily="34" charset="0"/>
                        <a:cs typeface="Arial" panose="020B0604020202020204" pitchFamily="34" charset="0"/>
                      </a:endParaRPr>
                    </a:p>
                  </a:txBody>
                  <a:tcPr/>
                </a:tc>
                <a:tc>
                  <a:txBody>
                    <a:bodyPr/>
                    <a:lstStyle/>
                    <a:p>
                      <a:pPr indent="180340" algn="just">
                        <a:lnSpc>
                          <a:spcPct val="150000"/>
                        </a:lnSpc>
                        <a:spcAft>
                          <a:spcPts val="600"/>
                        </a:spcAft>
                      </a:pPr>
                      <a:r>
                        <a:rPr lang="es-MX" sz="1400">
                          <a:effectLst/>
                        </a:rPr>
                        <a:t>PNEA</a:t>
                      </a:r>
                      <a:endParaRPr lang="es-MX" sz="2000">
                        <a:effectLst/>
                        <a:latin typeface="Times New Roman" panose="02020603050405020304" pitchFamily="18" charset="0"/>
                        <a:ea typeface="Arial" panose="020B0604020202020204" pitchFamily="34" charset="0"/>
                        <a:cs typeface="Arial" panose="020B0604020202020204" pitchFamily="34" charset="0"/>
                      </a:endParaRPr>
                    </a:p>
                  </a:txBody>
                  <a:tcPr/>
                </a:tc>
                <a:tc>
                  <a:txBody>
                    <a:bodyPr/>
                    <a:lstStyle/>
                    <a:p>
                      <a:pPr indent="180340" algn="just">
                        <a:lnSpc>
                          <a:spcPct val="150000"/>
                        </a:lnSpc>
                        <a:spcAft>
                          <a:spcPts val="600"/>
                        </a:spcAft>
                      </a:pPr>
                      <a:r>
                        <a:rPr lang="es-MX" sz="1400">
                          <a:effectLst/>
                        </a:rPr>
                        <a:t>PNEA</a:t>
                      </a:r>
                      <a:endParaRPr lang="es-MX" sz="2000">
                        <a:effectLst/>
                        <a:latin typeface="Times New Roman" panose="02020603050405020304" pitchFamily="18" charset="0"/>
                        <a:ea typeface="Arial" panose="020B0604020202020204" pitchFamily="34" charset="0"/>
                        <a:cs typeface="Arial" panose="020B0604020202020204" pitchFamily="34" charset="0"/>
                      </a:endParaRPr>
                    </a:p>
                  </a:txBody>
                  <a:tcPr/>
                </a:tc>
                <a:tc>
                  <a:txBody>
                    <a:bodyPr/>
                    <a:lstStyle/>
                    <a:p>
                      <a:pPr indent="180340" algn="just">
                        <a:lnSpc>
                          <a:spcPct val="150000"/>
                        </a:lnSpc>
                        <a:spcAft>
                          <a:spcPts val="600"/>
                        </a:spcAft>
                      </a:pPr>
                      <a:r>
                        <a:rPr lang="es-MX" sz="1400" dirty="0">
                          <a:effectLst/>
                        </a:rPr>
                        <a:t>PNEA</a:t>
                      </a:r>
                      <a:endParaRPr lang="es-MX" sz="2000" dirty="0">
                        <a:effectLst/>
                        <a:latin typeface="Times New Roman" panose="02020603050405020304" pitchFamily="18" charset="0"/>
                        <a:ea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162280602"/>
                  </a:ext>
                </a:extLst>
              </a:tr>
            </a:tbl>
          </a:graphicData>
        </a:graphic>
      </p:graphicFrame>
    </p:spTree>
    <p:extLst>
      <p:ext uri="{BB962C8B-B14F-4D97-AF65-F5344CB8AC3E}">
        <p14:creationId xmlns:p14="http://schemas.microsoft.com/office/powerpoint/2010/main" val="1344184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616CA7-E5E0-4ADE-A5B4-65972F183E31}"/>
              </a:ext>
            </a:extLst>
          </p:cNvPr>
          <p:cNvSpPr>
            <a:spLocks noGrp="1"/>
          </p:cNvSpPr>
          <p:nvPr>
            <p:ph type="title"/>
          </p:nvPr>
        </p:nvSpPr>
        <p:spPr/>
        <p:txBody>
          <a:bodyPr/>
          <a:lstStyle/>
          <a:p>
            <a:endParaRPr lang="es-MX" dirty="0"/>
          </a:p>
        </p:txBody>
      </p:sp>
      <p:sp>
        <p:nvSpPr>
          <p:cNvPr id="3" name="Marcador de contenido 2">
            <a:extLst>
              <a:ext uri="{FF2B5EF4-FFF2-40B4-BE49-F238E27FC236}">
                <a16:creationId xmlns:a16="http://schemas.microsoft.com/office/drawing/2014/main" id="{24F05D3C-E3D6-4C8B-98F3-2E8DC2B7621F}"/>
              </a:ext>
            </a:extLst>
          </p:cNvPr>
          <p:cNvSpPr>
            <a:spLocks noGrp="1"/>
          </p:cNvSpPr>
          <p:nvPr>
            <p:ph idx="1"/>
          </p:nvPr>
        </p:nvSpPr>
        <p:spPr/>
        <p:txBody>
          <a:bodyPr/>
          <a:lstStyle/>
          <a:p>
            <a:r>
              <a:rPr lang="es-MX" dirty="0" err="1"/>
              <a:t>pivot_wider</a:t>
            </a:r>
            <a:r>
              <a:rPr lang="es-MX" dirty="0"/>
              <a:t>()  antes spread</a:t>
            </a:r>
          </a:p>
          <a:p>
            <a:endParaRPr lang="es-MX" dirty="0"/>
          </a:p>
          <a:p>
            <a:r>
              <a:rPr lang="es-MX" dirty="0" err="1"/>
              <a:t>pivot_longer</a:t>
            </a:r>
            <a:r>
              <a:rPr lang="es-MX" dirty="0"/>
              <a:t>() antes </a:t>
            </a:r>
            <a:r>
              <a:rPr lang="es-MX" dirty="0" err="1"/>
              <a:t>gather</a:t>
            </a:r>
            <a:endParaRPr lang="es-MX" dirty="0"/>
          </a:p>
        </p:txBody>
      </p:sp>
      <p:pic>
        <p:nvPicPr>
          <p:cNvPr id="1026" name="Picture 2" descr="Pivoting">
            <a:extLst>
              <a:ext uri="{FF2B5EF4-FFF2-40B4-BE49-F238E27FC236}">
                <a16:creationId xmlns:a16="http://schemas.microsoft.com/office/drawing/2014/main" id="{EFB0F37B-53E8-4513-AC8D-D353F876F4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2480" y="440943"/>
            <a:ext cx="5860826" cy="6001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86192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8B623F-BE3C-F541-BBF7-24766E8877C2}"/>
              </a:ext>
            </a:extLst>
          </p:cNvPr>
          <p:cNvSpPr>
            <a:spLocks noGrp="1"/>
          </p:cNvSpPr>
          <p:nvPr>
            <p:ph type="title"/>
          </p:nvPr>
        </p:nvSpPr>
        <p:spPr/>
        <p:txBody>
          <a:bodyPr/>
          <a:lstStyle/>
          <a:p>
            <a:r>
              <a:rPr lang="es-MX" dirty="0"/>
              <a:t>Gracias</a:t>
            </a:r>
          </a:p>
        </p:txBody>
      </p:sp>
      <p:sp>
        <p:nvSpPr>
          <p:cNvPr id="3" name="Marcador de contenido 2">
            <a:extLst>
              <a:ext uri="{FF2B5EF4-FFF2-40B4-BE49-F238E27FC236}">
                <a16:creationId xmlns:a16="http://schemas.microsoft.com/office/drawing/2014/main" id="{86D920A5-2800-1142-80C0-A2404D74596F}"/>
              </a:ext>
            </a:extLst>
          </p:cNvPr>
          <p:cNvSpPr>
            <a:spLocks noGrp="1"/>
          </p:cNvSpPr>
          <p:nvPr>
            <p:ph idx="1"/>
          </p:nvPr>
        </p:nvSpPr>
        <p:spPr/>
        <p:txBody>
          <a:bodyPr>
            <a:normAutofit/>
          </a:bodyPr>
          <a:lstStyle/>
          <a:p>
            <a:r>
              <a:rPr lang="es-MX" sz="2800" dirty="0"/>
              <a:t>Contacto</a:t>
            </a:r>
          </a:p>
          <a:p>
            <a:r>
              <a:rPr lang="es-MX" sz="2800" dirty="0">
                <a:hlinkClick r:id="rId2"/>
              </a:rPr>
              <a:t>ana.escoto@politicas.unam.mx</a:t>
            </a:r>
            <a:r>
              <a:rPr lang="es-MX" sz="2800" dirty="0"/>
              <a:t> </a:t>
            </a:r>
          </a:p>
        </p:txBody>
      </p:sp>
    </p:spTree>
    <p:extLst>
      <p:ext uri="{BB962C8B-B14F-4D97-AF65-F5344CB8AC3E}">
        <p14:creationId xmlns:p14="http://schemas.microsoft.com/office/powerpoint/2010/main" val="2311215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4D4B37-3DD0-43FA-B839-C9C4C8D6D63B}"/>
              </a:ext>
            </a:extLst>
          </p:cNvPr>
          <p:cNvSpPr>
            <a:spLocks noGrp="1"/>
          </p:cNvSpPr>
          <p:nvPr>
            <p:ph type="title"/>
          </p:nvPr>
        </p:nvSpPr>
        <p:spPr/>
        <p:txBody>
          <a:bodyPr/>
          <a:lstStyle/>
          <a:p>
            <a:r>
              <a:rPr lang="es-MX" dirty="0"/>
              <a:t>La encuesta</a:t>
            </a:r>
          </a:p>
        </p:txBody>
      </p:sp>
      <p:sp>
        <p:nvSpPr>
          <p:cNvPr id="3" name="Marcador de contenido 2">
            <a:extLst>
              <a:ext uri="{FF2B5EF4-FFF2-40B4-BE49-F238E27FC236}">
                <a16:creationId xmlns:a16="http://schemas.microsoft.com/office/drawing/2014/main" id="{87094422-75BA-41C0-AF26-B46D5471061A}"/>
              </a:ext>
            </a:extLst>
          </p:cNvPr>
          <p:cNvSpPr>
            <a:spLocks noGrp="1"/>
          </p:cNvSpPr>
          <p:nvPr>
            <p:ph idx="1"/>
          </p:nvPr>
        </p:nvSpPr>
        <p:spPr/>
        <p:txBody>
          <a:bodyPr/>
          <a:lstStyle/>
          <a:p>
            <a:r>
              <a:rPr lang="es-MX" b="0" i="0" dirty="0">
                <a:solidFill>
                  <a:srgbClr val="333333"/>
                </a:solidFill>
                <a:effectLst/>
                <a:latin typeface="Helvetica Neue"/>
              </a:rPr>
              <a:t>La Encuesta Nacional de Ocupación y Empleo (ENOE) es hoy día la encuesta continua levantada en hogares más grande que se aplica en el país. Su puesta en marcha en enero del 2005 marcó el fin de un modelo de captación y procesamiento que tuvo vigencia durante 20 años, el cual correspondió a la Encuesta Nacional de Empleo Urbano (ENEU) seguida por la Encuesta Nacional de Empleo (ENE) en donde aquélla quedó integrada. (INEGI, 2007)</a:t>
            </a:r>
            <a:endParaRPr lang="es-MX" dirty="0"/>
          </a:p>
        </p:txBody>
      </p:sp>
    </p:spTree>
    <p:extLst>
      <p:ext uri="{BB962C8B-B14F-4D97-AF65-F5344CB8AC3E}">
        <p14:creationId xmlns:p14="http://schemas.microsoft.com/office/powerpoint/2010/main" val="4034737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F55DCD-66A8-4478-AF05-878CE6E61AF9}"/>
              </a:ext>
            </a:extLst>
          </p:cNvPr>
          <p:cNvSpPr>
            <a:spLocks noGrp="1"/>
          </p:cNvSpPr>
          <p:nvPr>
            <p:ph type="title"/>
          </p:nvPr>
        </p:nvSpPr>
        <p:spPr/>
        <p:txBody>
          <a:bodyPr>
            <a:normAutofit/>
          </a:bodyPr>
          <a:lstStyle/>
          <a:p>
            <a:r>
              <a:rPr lang="es-MX" dirty="0"/>
              <a:t>Estructura la ENOE</a:t>
            </a:r>
          </a:p>
        </p:txBody>
      </p:sp>
      <p:graphicFrame>
        <p:nvGraphicFramePr>
          <p:cNvPr id="4" name="Marcador de contenido 3">
            <a:extLst>
              <a:ext uri="{FF2B5EF4-FFF2-40B4-BE49-F238E27FC236}">
                <a16:creationId xmlns:a16="http://schemas.microsoft.com/office/drawing/2014/main" id="{CAD39CB5-6E7C-D342-8C98-4C1F2290AC2B}"/>
              </a:ext>
            </a:extLst>
          </p:cNvPr>
          <p:cNvGraphicFramePr>
            <a:graphicFrameLocks noGrp="1"/>
          </p:cNvGraphicFramePr>
          <p:nvPr>
            <p:ph idx="1"/>
            <p:extLst>
              <p:ext uri="{D42A27DB-BD31-4B8C-83A1-F6EECF244321}">
                <p14:modId xmlns:p14="http://schemas.microsoft.com/office/powerpoint/2010/main" val="1552658199"/>
              </p:ext>
            </p:extLst>
          </p:nvPr>
        </p:nvGraphicFramePr>
        <p:xfrm>
          <a:off x="458788" y="1949450"/>
          <a:ext cx="11274425" cy="41957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Elipse 4">
            <a:extLst>
              <a:ext uri="{FF2B5EF4-FFF2-40B4-BE49-F238E27FC236}">
                <a16:creationId xmlns:a16="http://schemas.microsoft.com/office/drawing/2014/main" id="{A4B113D8-FEDD-4740-9E2C-F6A9061A57FA}"/>
              </a:ext>
            </a:extLst>
          </p:cNvPr>
          <p:cNvSpPr/>
          <p:nvPr/>
        </p:nvSpPr>
        <p:spPr>
          <a:xfrm>
            <a:off x="3528807" y="3581400"/>
            <a:ext cx="2377440" cy="2423160"/>
          </a:xfrm>
          <a:custGeom>
            <a:avLst/>
            <a:gdLst>
              <a:gd name="connsiteX0" fmla="*/ 0 w 2377440"/>
              <a:gd name="connsiteY0" fmla="*/ 1211580 h 2423160"/>
              <a:gd name="connsiteX1" fmla="*/ 1188720 w 2377440"/>
              <a:gd name="connsiteY1" fmla="*/ 0 h 2423160"/>
              <a:gd name="connsiteX2" fmla="*/ 2377440 w 2377440"/>
              <a:gd name="connsiteY2" fmla="*/ 1211580 h 2423160"/>
              <a:gd name="connsiteX3" fmla="*/ 1188720 w 2377440"/>
              <a:gd name="connsiteY3" fmla="*/ 2423160 h 2423160"/>
              <a:gd name="connsiteX4" fmla="*/ 0 w 2377440"/>
              <a:gd name="connsiteY4" fmla="*/ 1211580 h 2423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440" h="2423160" extrusionOk="0">
                <a:moveTo>
                  <a:pt x="0" y="1211580"/>
                </a:moveTo>
                <a:cubicBezTo>
                  <a:pt x="-8086" y="526493"/>
                  <a:pt x="565783" y="85710"/>
                  <a:pt x="1188720" y="0"/>
                </a:cubicBezTo>
                <a:cubicBezTo>
                  <a:pt x="1817160" y="-108267"/>
                  <a:pt x="2316906" y="509934"/>
                  <a:pt x="2377440" y="1211580"/>
                </a:cubicBezTo>
                <a:cubicBezTo>
                  <a:pt x="2391361" y="1858596"/>
                  <a:pt x="1834458" y="2304893"/>
                  <a:pt x="1188720" y="2423160"/>
                </a:cubicBezTo>
                <a:cubicBezTo>
                  <a:pt x="521064" y="2411529"/>
                  <a:pt x="44253" y="1833482"/>
                  <a:pt x="0" y="1211580"/>
                </a:cubicBezTo>
                <a:close/>
              </a:path>
            </a:pathLst>
          </a:custGeom>
          <a:noFill/>
          <a:ln w="57150">
            <a:solidFill>
              <a:schemeClr val="accent6">
                <a:lumMod val="75000"/>
              </a:schemeClr>
            </a:solidFill>
            <a:extLst>
              <a:ext uri="{C807C97D-BFC1-408E-A445-0C87EB9F89A2}">
                <ask:lineSketchStyleProps xmlns:ask="http://schemas.microsoft.com/office/drawing/2018/sketchyshapes" sd="849061371">
                  <a:prstGeom prst="ellipse">
                    <a:avLst/>
                  </a:prstGeom>
                  <ask:type>
                    <ask:lineSketchCurved/>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endParaRPr lang="es-MX"/>
          </a:p>
        </p:txBody>
      </p:sp>
    </p:spTree>
    <p:extLst>
      <p:ext uri="{BB962C8B-B14F-4D97-AF65-F5344CB8AC3E}">
        <p14:creationId xmlns:p14="http://schemas.microsoft.com/office/powerpoint/2010/main" val="4244478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a 1">
            <a:extLst>
              <a:ext uri="{FF2B5EF4-FFF2-40B4-BE49-F238E27FC236}">
                <a16:creationId xmlns:a16="http://schemas.microsoft.com/office/drawing/2014/main" id="{D9F75B42-4E51-2540-9E49-221537014E33}"/>
              </a:ext>
            </a:extLst>
          </p:cNvPr>
          <p:cNvGraphicFramePr/>
          <p:nvPr/>
        </p:nvGraphicFramePr>
        <p:xfrm>
          <a:off x="3910904" y="112735"/>
          <a:ext cx="6723693" cy="63595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Marcador de contenido 3">
            <a:extLst>
              <a:ext uri="{FF2B5EF4-FFF2-40B4-BE49-F238E27FC236}">
                <a16:creationId xmlns:a16="http://schemas.microsoft.com/office/drawing/2014/main" id="{44E9B240-5BB3-FF4B-BBF8-AFA6C23501D4}"/>
              </a:ext>
            </a:extLst>
          </p:cNvPr>
          <p:cNvGraphicFramePr>
            <a:graphicFrameLocks noGrp="1"/>
          </p:cNvGraphicFramePr>
          <p:nvPr>
            <p:ph idx="1"/>
          </p:nvPr>
        </p:nvGraphicFramePr>
        <p:xfrm>
          <a:off x="2242159" y="655271"/>
          <a:ext cx="9018740" cy="564163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867881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BC8BAC-3842-4AFC-8FF9-1F437E2276C2}"/>
              </a:ext>
            </a:extLst>
          </p:cNvPr>
          <p:cNvSpPr>
            <a:spLocks noGrp="1"/>
          </p:cNvSpPr>
          <p:nvPr>
            <p:ph type="title"/>
          </p:nvPr>
        </p:nvSpPr>
        <p:spPr>
          <a:xfrm>
            <a:off x="458694" y="365760"/>
            <a:ext cx="10895106" cy="1325563"/>
          </a:xfrm>
        </p:spPr>
        <p:txBody>
          <a:bodyPr anchor="ctr">
            <a:normAutofit/>
          </a:bodyPr>
          <a:lstStyle/>
          <a:p>
            <a:r>
              <a:rPr lang="es-MX" dirty="0"/>
              <a:t>Algunos documentos importantes</a:t>
            </a:r>
          </a:p>
        </p:txBody>
      </p:sp>
      <p:sp>
        <p:nvSpPr>
          <p:cNvPr id="3" name="Marcador de contenido 2">
            <a:extLst>
              <a:ext uri="{FF2B5EF4-FFF2-40B4-BE49-F238E27FC236}">
                <a16:creationId xmlns:a16="http://schemas.microsoft.com/office/drawing/2014/main" id="{8CB8E9E5-AB78-47E9-B435-30313FF73BCC}"/>
              </a:ext>
            </a:extLst>
          </p:cNvPr>
          <p:cNvSpPr>
            <a:spLocks noGrp="1"/>
          </p:cNvSpPr>
          <p:nvPr>
            <p:ph sz="half" idx="1"/>
          </p:nvPr>
        </p:nvSpPr>
        <p:spPr>
          <a:xfrm>
            <a:off x="458695" y="1825625"/>
            <a:ext cx="5561106" cy="4351338"/>
          </a:xfrm>
        </p:spPr>
        <p:txBody>
          <a:bodyPr>
            <a:normAutofit/>
          </a:bodyPr>
          <a:lstStyle/>
          <a:p>
            <a:r>
              <a:rPr lang="es-MX" dirty="0">
                <a:hlinkClick r:id="rId2"/>
              </a:rPr>
              <a:t>https://www.inegi.org.mx/contenidos/programas/enoe/15ymas/doc/recons_var_15ymas.pdf</a:t>
            </a:r>
            <a:r>
              <a:rPr lang="es-MX" dirty="0"/>
              <a:t> </a:t>
            </a:r>
          </a:p>
          <a:p>
            <a:r>
              <a:rPr lang="es-MX" dirty="0">
                <a:hlinkClick r:id="rId2"/>
              </a:rPr>
              <a:t>https://www.inegi.org.mx/contenidos/programas/enoe/15ymas/doc/recons_var_15ymas.pdf</a:t>
            </a:r>
            <a:r>
              <a:rPr lang="es-MX" dirty="0"/>
              <a:t> </a:t>
            </a:r>
          </a:p>
        </p:txBody>
      </p:sp>
      <p:pic>
        <p:nvPicPr>
          <p:cNvPr id="4" name="Imagen 3">
            <a:extLst>
              <a:ext uri="{FF2B5EF4-FFF2-40B4-BE49-F238E27FC236}">
                <a16:creationId xmlns:a16="http://schemas.microsoft.com/office/drawing/2014/main" id="{2530B2FA-30AD-E32E-1858-AAC36332C0AB}"/>
              </a:ext>
            </a:extLst>
          </p:cNvPr>
          <p:cNvPicPr>
            <a:picLocks noChangeAspect="1"/>
          </p:cNvPicPr>
          <p:nvPr/>
        </p:nvPicPr>
        <p:blipFill>
          <a:blip r:embed="rId3"/>
          <a:stretch>
            <a:fillRect/>
          </a:stretch>
        </p:blipFill>
        <p:spPr>
          <a:xfrm>
            <a:off x="6172200" y="1906648"/>
            <a:ext cx="5561105" cy="3044703"/>
          </a:xfrm>
          <a:prstGeom prst="rect">
            <a:avLst/>
          </a:prstGeom>
          <a:noFill/>
        </p:spPr>
      </p:pic>
    </p:spTree>
    <p:extLst>
      <p:ext uri="{BB962C8B-B14F-4D97-AF65-F5344CB8AC3E}">
        <p14:creationId xmlns:p14="http://schemas.microsoft.com/office/powerpoint/2010/main" val="902495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4911F6-B11E-4C2F-A5D3-C151C72C4D0A}"/>
              </a:ext>
            </a:extLst>
          </p:cNvPr>
          <p:cNvSpPr>
            <a:spLocks noGrp="1"/>
          </p:cNvSpPr>
          <p:nvPr>
            <p:ph type="ctrTitle"/>
          </p:nvPr>
        </p:nvSpPr>
        <p:spPr/>
        <p:txBody>
          <a:bodyPr/>
          <a:lstStyle/>
          <a:p>
            <a:endParaRPr lang="es-MX"/>
          </a:p>
        </p:txBody>
      </p:sp>
      <p:sp>
        <p:nvSpPr>
          <p:cNvPr id="3" name="Subtítulo 2">
            <a:extLst>
              <a:ext uri="{FF2B5EF4-FFF2-40B4-BE49-F238E27FC236}">
                <a16:creationId xmlns:a16="http://schemas.microsoft.com/office/drawing/2014/main" id="{853336FF-305E-4F05-9B93-A8D45D78436D}"/>
              </a:ext>
            </a:extLst>
          </p:cNvPr>
          <p:cNvSpPr>
            <a:spLocks noGrp="1"/>
          </p:cNvSpPr>
          <p:nvPr>
            <p:ph type="subTitle" idx="1"/>
          </p:nvPr>
        </p:nvSpPr>
        <p:spPr/>
        <p:txBody>
          <a:bodyPr/>
          <a:lstStyle/>
          <a:p>
            <a:endParaRPr lang="es-MX"/>
          </a:p>
        </p:txBody>
      </p:sp>
      <p:pic>
        <p:nvPicPr>
          <p:cNvPr id="4" name="Imagen 3">
            <a:extLst>
              <a:ext uri="{FF2B5EF4-FFF2-40B4-BE49-F238E27FC236}">
                <a16:creationId xmlns:a16="http://schemas.microsoft.com/office/drawing/2014/main" id="{068DCAD3-5B5F-17CD-82C6-CE450D51BE45}"/>
              </a:ext>
            </a:extLst>
          </p:cNvPr>
          <p:cNvPicPr>
            <a:picLocks noChangeAspect="1"/>
          </p:cNvPicPr>
          <p:nvPr/>
        </p:nvPicPr>
        <p:blipFill>
          <a:blip r:embed="rId2"/>
          <a:stretch>
            <a:fillRect/>
          </a:stretch>
        </p:blipFill>
        <p:spPr>
          <a:xfrm>
            <a:off x="306858" y="544371"/>
            <a:ext cx="11752193" cy="5769257"/>
          </a:xfrm>
          <a:prstGeom prst="rect">
            <a:avLst/>
          </a:prstGeom>
        </p:spPr>
      </p:pic>
    </p:spTree>
    <p:extLst>
      <p:ext uri="{BB962C8B-B14F-4D97-AF65-F5344CB8AC3E}">
        <p14:creationId xmlns:p14="http://schemas.microsoft.com/office/powerpoint/2010/main" val="592254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A6F135-3A88-4AA5-9C51-34184C49D2F3}"/>
              </a:ext>
            </a:extLst>
          </p:cNvPr>
          <p:cNvSpPr>
            <a:spLocks noGrp="1"/>
          </p:cNvSpPr>
          <p:nvPr>
            <p:ph type="title"/>
          </p:nvPr>
        </p:nvSpPr>
        <p:spPr/>
        <p:txBody>
          <a:bodyPr/>
          <a:lstStyle/>
          <a:p>
            <a:r>
              <a:rPr lang="es-MX" dirty="0"/>
              <a:t>Pero…</a:t>
            </a:r>
          </a:p>
        </p:txBody>
      </p:sp>
      <p:sp>
        <p:nvSpPr>
          <p:cNvPr id="3" name="Marcador de contenido 2">
            <a:extLst>
              <a:ext uri="{FF2B5EF4-FFF2-40B4-BE49-F238E27FC236}">
                <a16:creationId xmlns:a16="http://schemas.microsoft.com/office/drawing/2014/main" id="{D2503BFB-E15D-4C58-8959-1B57CA47717F}"/>
              </a:ext>
            </a:extLst>
          </p:cNvPr>
          <p:cNvSpPr>
            <a:spLocks noGrp="1"/>
          </p:cNvSpPr>
          <p:nvPr>
            <p:ph idx="1"/>
          </p:nvPr>
        </p:nvSpPr>
        <p:spPr/>
        <p:txBody>
          <a:bodyPr/>
          <a:lstStyle/>
          <a:p>
            <a:r>
              <a:rPr lang="es-MX" dirty="0"/>
              <a:t>ENOE</a:t>
            </a:r>
            <a:r>
              <a:rPr lang="es-MX" baseline="30000" dirty="0"/>
              <a:t>N</a:t>
            </a:r>
            <a:r>
              <a:rPr lang="es-MX" dirty="0"/>
              <a:t> es diferente</a:t>
            </a:r>
          </a:p>
          <a:p>
            <a:endParaRPr lang="es-MX" dirty="0"/>
          </a:p>
          <a:p>
            <a:r>
              <a:rPr lang="es-MX" dirty="0"/>
              <a:t>Afecta a la unidad primaria de muestreo</a:t>
            </a:r>
          </a:p>
          <a:p>
            <a:r>
              <a:rPr lang="es-MX" dirty="0"/>
              <a:t>Afecta a los identificadores</a:t>
            </a:r>
          </a:p>
          <a:p>
            <a:endParaRPr lang="es-MX" dirty="0"/>
          </a:p>
          <a:p>
            <a:r>
              <a:rPr lang="es-MX" dirty="0"/>
              <a:t>Pero dejó de existir</a:t>
            </a:r>
          </a:p>
        </p:txBody>
      </p:sp>
    </p:spTree>
    <p:extLst>
      <p:ext uri="{BB962C8B-B14F-4D97-AF65-F5344CB8AC3E}">
        <p14:creationId xmlns:p14="http://schemas.microsoft.com/office/powerpoint/2010/main" val="1216728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24826522-B4AA-4089-9CC5-4569E546D84C}"/>
              </a:ext>
            </a:extLst>
          </p:cNvPr>
          <p:cNvPicPr>
            <a:picLocks noChangeAspect="1"/>
          </p:cNvPicPr>
          <p:nvPr/>
        </p:nvPicPr>
        <p:blipFill>
          <a:blip r:embed="rId2"/>
          <a:stretch>
            <a:fillRect/>
          </a:stretch>
        </p:blipFill>
        <p:spPr>
          <a:xfrm>
            <a:off x="1674675" y="208065"/>
            <a:ext cx="10607942" cy="6441869"/>
          </a:xfrm>
          <a:prstGeom prst="rect">
            <a:avLst/>
          </a:prstGeom>
        </p:spPr>
      </p:pic>
      <p:sp>
        <p:nvSpPr>
          <p:cNvPr id="2" name="CuadroTexto 1">
            <a:extLst>
              <a:ext uri="{FF2B5EF4-FFF2-40B4-BE49-F238E27FC236}">
                <a16:creationId xmlns:a16="http://schemas.microsoft.com/office/drawing/2014/main" id="{9D135687-7817-49E4-C6FA-155BF592239D}"/>
              </a:ext>
            </a:extLst>
          </p:cNvPr>
          <p:cNvSpPr txBox="1"/>
          <p:nvPr/>
        </p:nvSpPr>
        <p:spPr>
          <a:xfrm>
            <a:off x="506627" y="753762"/>
            <a:ext cx="1962397" cy="369332"/>
          </a:xfrm>
          <a:prstGeom prst="rect">
            <a:avLst/>
          </a:prstGeom>
          <a:noFill/>
        </p:spPr>
        <p:txBody>
          <a:bodyPr wrap="none" rtlCol="0">
            <a:spAutoFit/>
          </a:bodyPr>
          <a:lstStyle/>
          <a:p>
            <a:r>
              <a:rPr lang="es-MX" dirty="0"/>
              <a:t>La nueva edición</a:t>
            </a:r>
          </a:p>
        </p:txBody>
      </p:sp>
    </p:spTree>
    <p:extLst>
      <p:ext uri="{BB962C8B-B14F-4D97-AF65-F5344CB8AC3E}">
        <p14:creationId xmlns:p14="http://schemas.microsoft.com/office/powerpoint/2010/main" val="2850161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2BE95D2D-8B73-B90F-3E92-9E5853C5AF1B}"/>
              </a:ext>
            </a:extLst>
          </p:cNvPr>
          <p:cNvPicPr>
            <a:picLocks noChangeAspect="1"/>
          </p:cNvPicPr>
          <p:nvPr/>
        </p:nvPicPr>
        <p:blipFill>
          <a:blip r:embed="rId2"/>
          <a:stretch>
            <a:fillRect/>
          </a:stretch>
        </p:blipFill>
        <p:spPr>
          <a:xfrm>
            <a:off x="3775757" y="0"/>
            <a:ext cx="4540468" cy="6858000"/>
          </a:xfrm>
          <a:prstGeom prst="rect">
            <a:avLst/>
          </a:prstGeom>
        </p:spPr>
      </p:pic>
    </p:spTree>
    <p:extLst>
      <p:ext uri="{BB962C8B-B14F-4D97-AF65-F5344CB8AC3E}">
        <p14:creationId xmlns:p14="http://schemas.microsoft.com/office/powerpoint/2010/main" val="642539062"/>
      </p:ext>
    </p:extLst>
  </p:cSld>
  <p:clrMapOvr>
    <a:masterClrMapping/>
  </p:clrMapOvr>
</p:sld>
</file>

<file path=ppt/theme/theme1.xml><?xml version="1.0" encoding="utf-8"?>
<a:theme xmlns:a="http://schemas.openxmlformats.org/drawingml/2006/main" name="DappledVTI">
  <a:themeElements>
    <a:clrScheme name="Custom 81">
      <a:dk1>
        <a:sysClr val="windowText" lastClr="000000"/>
      </a:dk1>
      <a:lt1>
        <a:sysClr val="window" lastClr="FFFFFF"/>
      </a:lt1>
      <a:dk2>
        <a:srgbClr val="21363B"/>
      </a:dk2>
      <a:lt2>
        <a:srgbClr val="F4F2F0"/>
      </a:lt2>
      <a:accent1>
        <a:srgbClr val="758468"/>
      </a:accent1>
      <a:accent2>
        <a:srgbClr val="B5A7AC"/>
      </a:accent2>
      <a:accent3>
        <a:srgbClr val="CC9C6F"/>
      </a:accent3>
      <a:accent4>
        <a:srgbClr val="767640"/>
      </a:accent4>
      <a:accent5>
        <a:srgbClr val="A5B295"/>
      </a:accent5>
      <a:accent6>
        <a:srgbClr val="C19DA7"/>
      </a:accent6>
      <a:hlink>
        <a:srgbClr val="D13D6E"/>
      </a:hlink>
      <a:folHlink>
        <a:srgbClr val="6C9D92"/>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2848732_TF67070595_Win32" id="{8659FE73-EDDE-427F-BD9B-43BAFF73E870}" vid="{5ACFEB55-1C52-45FA-9E19-F019E5FC09F3}"/>
    </a:ext>
  </a:extLst>
</a:theme>
</file>

<file path=docProps/app.xml><?xml version="1.0" encoding="utf-8"?>
<Properties xmlns="http://schemas.openxmlformats.org/officeDocument/2006/extended-properties" xmlns:vt="http://schemas.openxmlformats.org/officeDocument/2006/docPropsVTypes">
  <Template/>
  <TotalTime>1933</TotalTime>
  <Words>409</Words>
  <Application>Microsoft Macintosh PowerPoint</Application>
  <PresentationFormat>Panorámica</PresentationFormat>
  <Paragraphs>101</Paragraphs>
  <Slides>18</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18</vt:i4>
      </vt:variant>
    </vt:vector>
  </HeadingPairs>
  <TitlesOfParts>
    <vt:vector size="26" baseType="lpstr">
      <vt:lpstr>Arial</vt:lpstr>
      <vt:lpstr>Avenir Next LT Pro</vt:lpstr>
      <vt:lpstr>AvenirNext LT Pro Medium</vt:lpstr>
      <vt:lpstr>Helvetica Neue</vt:lpstr>
      <vt:lpstr>Sabon Next LT</vt:lpstr>
      <vt:lpstr>Source Code Pro</vt:lpstr>
      <vt:lpstr>Times New Roman</vt:lpstr>
      <vt:lpstr>DappledVTI</vt:lpstr>
      <vt:lpstr>Encuesta Nacional de Ocupación y Empleo (y su nueva edición)</vt:lpstr>
      <vt:lpstr>La encuesta</vt:lpstr>
      <vt:lpstr>Estructura la ENOE</vt:lpstr>
      <vt:lpstr>Presentación de PowerPoint</vt:lpstr>
      <vt:lpstr>Algunos documentos importantes</vt:lpstr>
      <vt:lpstr>Presentación de PowerPoint</vt:lpstr>
      <vt:lpstr>Pero…</vt:lpstr>
      <vt:lpstr>Presentación de PowerPoint</vt:lpstr>
      <vt:lpstr>Presentación de PowerPoint</vt:lpstr>
      <vt:lpstr>Negrete y Ramírez</vt:lpstr>
      <vt:lpstr>Fusionado</vt:lpstr>
      <vt:lpstr>Presentación de PowerPoint</vt:lpstr>
      <vt:lpstr>Presentación de PowerPoint</vt:lpstr>
      <vt:lpstr>Segunda parte</vt:lpstr>
      <vt:lpstr>Un panel rotativo</vt:lpstr>
      <vt:lpstr>Formato largo vs ancho</vt:lpstr>
      <vt:lpstr>Presentación de PowerPoint</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Análisis de secuencias </dc:title>
  <dc:creator>Ana Ruth Escoto Castillo</dc:creator>
  <cp:lastModifiedBy>ANA RUTH ESCOTO CASTILLO</cp:lastModifiedBy>
  <cp:revision>19</cp:revision>
  <dcterms:created xsi:type="dcterms:W3CDTF">2021-07-23T17:22:13Z</dcterms:created>
  <dcterms:modified xsi:type="dcterms:W3CDTF">2023-09-17T19:44:15Z</dcterms:modified>
</cp:coreProperties>
</file>