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1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B840-8A86-B04A-9456-6986CFF9F6B0}" type="datetimeFigureOut">
              <a:rPr lang="en-US" smtClean="0"/>
              <a:t>6/19/16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A84F-F458-504B-BE3E-392624BDC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" y="692150"/>
            <a:ext cx="2755900" cy="273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0814" y="2839837"/>
            <a:ext cx="14830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pple Chancery"/>
                <a:cs typeface="Apple Chancery"/>
              </a:rPr>
              <a:t>Sinbad</a:t>
            </a:r>
          </a:p>
        </p:txBody>
      </p:sp>
    </p:spTree>
    <p:extLst>
      <p:ext uri="{BB962C8B-B14F-4D97-AF65-F5344CB8AC3E}">
        <p14:creationId xmlns:p14="http://schemas.microsoft.com/office/powerpoint/2010/main" val="10987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Berry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Abdul Hamid</dc:creator>
  <cp:lastModifiedBy>Nadeem Abdul Hamid</cp:lastModifiedBy>
  <cp:revision>1</cp:revision>
  <dcterms:created xsi:type="dcterms:W3CDTF">2016-06-19T14:18:20Z</dcterms:created>
  <dcterms:modified xsi:type="dcterms:W3CDTF">2016-06-19T14:21:13Z</dcterms:modified>
</cp:coreProperties>
</file>