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F628A-7669-ED4D-89D8-50F1F086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676AB5-7CE9-6A45-8F3A-5AE13EF81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DC3FF6-C535-7146-9E8D-156AA4ED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10F3D8-6D8C-AA45-929E-F4B1FFEE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864E7C-043B-9743-A496-F770A2C3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89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24758-8F46-DA41-B016-5FDA5A4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28141C-3CDF-0042-BCEC-4918B179B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BFC447-68B0-244D-AC81-396F8AD8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1452D-7F3A-FB4E-9361-58A270B3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D8C847-8542-B042-ABBF-1E9268C9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218F05-CC7E-7140-95D5-A63246830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BAC772-48AA-E74E-9474-AB4E8A60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5CA918-0B6B-E345-8D88-EB2BC6B0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C6267C-ACCA-774F-94B9-56D31B9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BA9C2E-3422-0E4F-BD8A-0DE46975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32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E1760-E0D9-0048-AAA7-A6B342BD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092C8C-0936-4F41-BD12-9183E992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F410BD-C0F7-5A4E-9AB8-DB6CAE7D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B4FA97-61DE-B049-90D0-A5E6A43C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2DCF87-B39A-694C-AF72-3E96EF31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76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A2ABC-78B3-B146-B514-3609CF4F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C78F2B-1C8F-6547-A0E2-72ABBCAA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948A90-0658-B349-B20D-C6E620AA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226D09-8550-114B-86FF-0EA68528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B7A57E-CDC7-C54E-9C16-522D9820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18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B3257-424C-6446-B8C0-FBD150C4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7DCA80-AA58-4344-822E-DD68096BD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7D9FBA-348C-9044-B117-1C7D2C05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E5C103-7E37-1444-8D74-DCEB8A79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C09C8A-9F3A-134B-897F-C556FC92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1F6D7-4FC9-6048-8C1A-B8DF7888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DE84E-9D72-194D-9122-B2111B5A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D9FBDB-5F20-7240-B27D-A4AAF273B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7B9EA2-4367-BF4D-816B-1D45CA1FA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F65EB7-BDA5-504C-BD6D-CAEBD3085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34ACC9-209F-4348-8D46-CD1F1A619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DC52558-636E-D746-B41C-C2B144EF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EBF5E0-977D-5140-BDC7-A3BCE5F9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02C1C7-F70F-9E41-BCDE-3DCAC80A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08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7778F-8A34-7C43-B2AC-4951FEEB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306D36-2AA3-9E42-A177-A714D785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68F53D-A649-304E-B628-22543EAE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82D9A-97C9-844C-8302-FF61DB59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22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689C02-2C59-044B-8A3A-891DFE16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E25D43-375A-3247-838D-93B28A03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57FDE1-BAC6-6D41-BF1D-F5DEF037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8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074CA-6EC2-1042-8024-FA734412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F88862-95E7-8048-801A-644490EC7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034A9C-CE10-7946-945C-12FE12686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6AC399-3155-B642-850A-3575C960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652B2E-30AA-6342-8007-7F554F97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D8CB5-5130-2643-BF27-AB12DF99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4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9FCB7-B82F-AF45-AD4C-5EB5DEA9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8D190B-20B7-AC4F-B3A6-2385EEA15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A905F8-369D-DE41-8736-9EEF2CC0E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CAFC1C-C59F-224F-B2D5-7B5286A8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2708A8-A9E3-CB41-961E-560638B2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8F68EC-67DE-254A-9BC5-123649E2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84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0B99C5-D58D-A248-8724-0D9127EA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822540-6175-2248-BE2D-ACD1D5FF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8EDAA-017B-F447-91B5-6F71F54E8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A03F6-AC46-3845-8B33-FCF3A2244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54A23-FCEF-1144-A421-0B2F4550D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01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C7D49A-0703-D04D-91FE-6613744A906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6BADFAF-1C13-7C4E-842D-FBBF87FB3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5" r="13978"/>
          <a:stretch/>
        </p:blipFill>
        <p:spPr>
          <a:xfrm>
            <a:off x="7173825" y="1541561"/>
            <a:ext cx="4001645" cy="399729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A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0A5D50-8EDD-D54C-A8B4-81F47C855C48}"/>
              </a:ext>
            </a:extLst>
          </p:cNvPr>
          <p:cNvSpPr txBox="1"/>
          <p:nvPr/>
        </p:nvSpPr>
        <p:spPr>
          <a:xfrm>
            <a:off x="7521439" y="5439770"/>
            <a:ext cx="330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Plum Rice Ball</a:t>
            </a:r>
            <a:endParaRPr kumimoji="1" lang="ja-JP" altLang="en-US" sz="32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57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C7D49A-0703-D04D-91FE-6613744A906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83B52CD-5BE6-7B4E-91F9-E8D683E6B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63" y="507977"/>
            <a:ext cx="4229100" cy="60325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7B02DC4-27E9-2641-9E28-5BB4D34ADD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29" r="12358"/>
          <a:stretch/>
        </p:blipFill>
        <p:spPr>
          <a:xfrm>
            <a:off x="7439027" y="1451902"/>
            <a:ext cx="3471239" cy="4572643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8CEAC2A-FB16-9A46-8BEF-38DBDC02E28A}"/>
              </a:ext>
            </a:extLst>
          </p:cNvPr>
          <p:cNvSpPr txBox="1"/>
          <p:nvPr/>
        </p:nvSpPr>
        <p:spPr>
          <a:xfrm>
            <a:off x="7112980" y="5446316"/>
            <a:ext cx="4123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Drink</a:t>
            </a:r>
            <a:endParaRPr kumimoji="1" lang="ja-JP" altLang="en-US" sz="3200" b="1">
              <a:ln w="5715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FDA8E0F-EF93-9E45-8E15-ECEC7210E5A3}"/>
              </a:ext>
            </a:extLst>
          </p:cNvPr>
          <p:cNvSpPr txBox="1"/>
          <p:nvPr/>
        </p:nvSpPr>
        <p:spPr>
          <a:xfrm>
            <a:off x="7112980" y="5439770"/>
            <a:ext cx="4123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Drink</a:t>
            </a:r>
            <a:endParaRPr kumimoji="1" lang="ja-JP" altLang="en-US" sz="32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P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90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C7D49A-0703-D04D-91FE-6613744A906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6BADFAF-1C13-7C4E-842D-FBBF87FB3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5" r="13978"/>
          <a:stretch/>
        </p:blipFill>
        <p:spPr>
          <a:xfrm>
            <a:off x="7173825" y="1541561"/>
            <a:ext cx="4001645" cy="399729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0A5D50-8EDD-D54C-A8B4-81F47C855C48}"/>
              </a:ext>
            </a:extLst>
          </p:cNvPr>
          <p:cNvSpPr txBox="1"/>
          <p:nvPr/>
        </p:nvSpPr>
        <p:spPr>
          <a:xfrm>
            <a:off x="7521439" y="5439770"/>
            <a:ext cx="330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</a:t>
            </a:r>
            <a:endParaRPr kumimoji="1" lang="ja-JP" altLang="en-US" sz="32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0576452-0157-0E45-ABA2-C64274AB5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F2AFB83-5E31-4148-AD86-A24C7E1F56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256"/>
          <a:stretch/>
        </p:blipFill>
        <p:spPr>
          <a:xfrm>
            <a:off x="7239845" y="1521614"/>
            <a:ext cx="3996472" cy="381477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R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C7D49A-0703-D04D-91FE-6613744A906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1A5A441-FCF2-4443-B1A9-3664E92C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A5D5F7C-4471-3743-8506-07AD63D1B11C}"/>
              </a:ext>
            </a:extLst>
          </p:cNvPr>
          <p:cNvSpPr txBox="1"/>
          <p:nvPr/>
        </p:nvSpPr>
        <p:spPr>
          <a:xfrm>
            <a:off x="7521439" y="5439770"/>
            <a:ext cx="330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</a:t>
            </a:r>
            <a:endParaRPr kumimoji="1" lang="ja-JP" altLang="en-US" sz="32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DCA6B7D-E191-474E-8055-54A56EC168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56"/>
          <a:stretch/>
        </p:blipFill>
        <p:spPr>
          <a:xfrm>
            <a:off x="7239845" y="1521614"/>
            <a:ext cx="3996472" cy="381477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S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C7D49A-0703-D04D-91FE-6613744A906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6BADFAF-1C13-7C4E-842D-FBBF87FB3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5" r="13978"/>
          <a:stretch/>
        </p:blipFill>
        <p:spPr>
          <a:xfrm>
            <a:off x="7173825" y="1541561"/>
            <a:ext cx="4001645" cy="399729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B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0A5D50-8EDD-D54C-A8B4-81F47C855C48}"/>
              </a:ext>
            </a:extLst>
          </p:cNvPr>
          <p:cNvSpPr txBox="1"/>
          <p:nvPr/>
        </p:nvSpPr>
        <p:spPr>
          <a:xfrm>
            <a:off x="7521439" y="5439770"/>
            <a:ext cx="3306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Plum Rice Ball</a:t>
            </a:r>
            <a:endParaRPr kumimoji="1" lang="ja-JP" altLang="en-US" sz="32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5A4F436-59F1-FC44-BA3C-E294AA6A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5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C7D49A-0703-D04D-91FE-6613744A906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0A5D50-8EDD-D54C-A8B4-81F47C855C48}"/>
              </a:ext>
            </a:extLst>
          </p:cNvPr>
          <p:cNvSpPr txBox="1"/>
          <p:nvPr/>
        </p:nvSpPr>
        <p:spPr>
          <a:xfrm>
            <a:off x="7173825" y="5439770"/>
            <a:ext cx="4001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Salmon Rice Ball</a:t>
            </a:r>
            <a:endParaRPr kumimoji="1" lang="ja-JP" altLang="en-US" sz="32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AB1DEDB-CC05-F140-8D4A-C66EADBA3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8F77AA1-E6E2-3941-B70E-C5A1862339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67" r="13267"/>
          <a:stretch/>
        </p:blipFill>
        <p:spPr>
          <a:xfrm>
            <a:off x="7413911" y="1616185"/>
            <a:ext cx="3696427" cy="382963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E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12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C7D49A-0703-D04D-91FE-6613744A906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297ABD3-1C2B-E947-84A7-63539AF09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0"/>
            <a:ext cx="4229100" cy="60325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A4BD8BD-96C8-9749-81C5-E21BFE2B7291}"/>
              </a:ext>
            </a:extLst>
          </p:cNvPr>
          <p:cNvSpPr txBox="1"/>
          <p:nvPr/>
        </p:nvSpPr>
        <p:spPr>
          <a:xfrm>
            <a:off x="7173825" y="5439770"/>
            <a:ext cx="4001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Salmon Rice Ball</a:t>
            </a:r>
            <a:endParaRPr kumimoji="1" lang="ja-JP" altLang="en-US" sz="32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2FA2877-77B4-904A-8AEB-62AEC9138D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67" r="13267"/>
          <a:stretch/>
        </p:blipFill>
        <p:spPr>
          <a:xfrm>
            <a:off x="7413911" y="1616185"/>
            <a:ext cx="3696427" cy="382963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F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3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C7D49A-0703-D04D-91FE-6613744A906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F13D810-48C3-FF42-8FA3-9D9816413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0"/>
            <a:ext cx="4229100" cy="60325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F07E014-4E6B-D549-BB96-CCC5FE1DC9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51" r="31851"/>
          <a:stretch/>
        </p:blipFill>
        <p:spPr>
          <a:xfrm>
            <a:off x="7952896" y="889652"/>
            <a:ext cx="2654800" cy="546847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I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0A5D50-8EDD-D54C-A8B4-81F47C855C48}"/>
              </a:ext>
            </a:extLst>
          </p:cNvPr>
          <p:cNvSpPr txBox="1"/>
          <p:nvPr/>
        </p:nvSpPr>
        <p:spPr>
          <a:xfrm>
            <a:off x="7255565" y="5439770"/>
            <a:ext cx="3838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Egg Sandwiches</a:t>
            </a:r>
            <a:endParaRPr kumimoji="1" lang="ja-JP" altLang="en-US" sz="32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46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C7D49A-0703-D04D-91FE-6613744A906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2A8A2EA-68B6-6E45-8AE4-CEBDAB246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0"/>
            <a:ext cx="4229100" cy="60325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A931202-3ED9-A44A-81C3-CF88524156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51" r="31851"/>
          <a:stretch/>
        </p:blipFill>
        <p:spPr>
          <a:xfrm>
            <a:off x="7952896" y="889652"/>
            <a:ext cx="2654800" cy="5468473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291DE9-8AA7-364C-B485-F9AD17E302CA}"/>
              </a:ext>
            </a:extLst>
          </p:cNvPr>
          <p:cNvSpPr txBox="1"/>
          <p:nvPr/>
        </p:nvSpPr>
        <p:spPr>
          <a:xfrm>
            <a:off x="7255565" y="5439770"/>
            <a:ext cx="3838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Egg Sandwiches</a:t>
            </a:r>
            <a:endParaRPr kumimoji="1" lang="ja-JP" altLang="en-US" sz="32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J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5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C7D49A-0703-D04D-91FE-6613744A906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6BADFAF-1C13-7C4E-842D-FBBF87FB3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5" r="13978"/>
          <a:stretch/>
        </p:blipFill>
        <p:spPr>
          <a:xfrm>
            <a:off x="7173825" y="1541561"/>
            <a:ext cx="4001645" cy="399729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A9D0EAB-41EB-8F46-B4E5-F2BCB1D2C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04A6118-F97B-0F46-9E59-BAEB1C5620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20" r="6306"/>
          <a:stretch/>
        </p:blipFill>
        <p:spPr>
          <a:xfrm>
            <a:off x="7234671" y="1672592"/>
            <a:ext cx="4001645" cy="4538374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D5BA88-0790-C145-9D65-C07ADA0A742E}"/>
              </a:ext>
            </a:extLst>
          </p:cNvPr>
          <p:cNvSpPr txBox="1"/>
          <p:nvPr/>
        </p:nvSpPr>
        <p:spPr>
          <a:xfrm>
            <a:off x="7112980" y="5446316"/>
            <a:ext cx="4123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Deli Food Pouches</a:t>
            </a:r>
            <a:endParaRPr kumimoji="1" lang="ja-JP" altLang="en-US" sz="3200" b="1">
              <a:ln w="5715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0A5D50-8EDD-D54C-A8B4-81F47C855C48}"/>
              </a:ext>
            </a:extLst>
          </p:cNvPr>
          <p:cNvSpPr txBox="1"/>
          <p:nvPr/>
        </p:nvSpPr>
        <p:spPr>
          <a:xfrm>
            <a:off x="7112980" y="5439770"/>
            <a:ext cx="4123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Deli Food Pouches</a:t>
            </a:r>
            <a:endParaRPr kumimoji="1" lang="ja-JP" altLang="en-US" sz="32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L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8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C7D49A-0703-D04D-91FE-6613744A906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1A0D322-B80E-7446-B195-07DC19461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0" r="6306"/>
          <a:stretch/>
        </p:blipFill>
        <p:spPr>
          <a:xfrm>
            <a:off x="7234671" y="1672592"/>
            <a:ext cx="4001645" cy="453837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M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A66C3F1-769F-9B4B-A4EE-47D430D58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F7AD5C-ED93-7242-A914-F08741BC898A}"/>
              </a:ext>
            </a:extLst>
          </p:cNvPr>
          <p:cNvSpPr txBox="1"/>
          <p:nvPr/>
        </p:nvSpPr>
        <p:spPr>
          <a:xfrm>
            <a:off x="7112980" y="5446316"/>
            <a:ext cx="4123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Deli Food Pouches</a:t>
            </a:r>
            <a:endParaRPr kumimoji="1" lang="ja-JP" altLang="en-US" sz="3200" b="1">
              <a:ln w="5715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99EA03E-A7BD-2E4C-881C-4FCCCABAD300}"/>
              </a:ext>
            </a:extLst>
          </p:cNvPr>
          <p:cNvSpPr txBox="1"/>
          <p:nvPr/>
        </p:nvSpPr>
        <p:spPr>
          <a:xfrm>
            <a:off x="7112980" y="5439770"/>
            <a:ext cx="4123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Deli Food Pouches</a:t>
            </a:r>
            <a:endParaRPr kumimoji="1" lang="ja-JP" altLang="en-US" sz="32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5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C7D49A-0703-D04D-91FE-6613744A906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DA2913F-68BA-A843-A556-80425BEE5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29" r="12358"/>
          <a:stretch/>
        </p:blipFill>
        <p:spPr>
          <a:xfrm>
            <a:off x="7439027" y="1451902"/>
            <a:ext cx="3471239" cy="457264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8DDC704-ED80-984D-9908-F18FC0AA7F65}"/>
              </a:ext>
            </a:extLst>
          </p:cNvPr>
          <p:cNvSpPr txBox="1"/>
          <p:nvPr/>
        </p:nvSpPr>
        <p:spPr>
          <a:xfrm>
            <a:off x="7112980" y="5446316"/>
            <a:ext cx="4123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Drink</a:t>
            </a:r>
            <a:endParaRPr kumimoji="1" lang="ja-JP" altLang="en-US" sz="3200" b="1">
              <a:ln w="5715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E860291-B834-9642-804B-BCBAAFF733D1}"/>
              </a:ext>
            </a:extLst>
          </p:cNvPr>
          <p:cNvSpPr txBox="1"/>
          <p:nvPr/>
        </p:nvSpPr>
        <p:spPr>
          <a:xfrm>
            <a:off x="7112980" y="5439770"/>
            <a:ext cx="4123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Drink</a:t>
            </a:r>
            <a:endParaRPr kumimoji="1" lang="ja-JP" altLang="en-US" sz="32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O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96E600F-7422-C041-B4E7-E911040E6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4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48</Words>
  <Application>Microsoft Macintosh PowerPoint</Application>
  <PresentationFormat>ワイド画面</PresentationFormat>
  <Paragraphs>28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Meiryo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安藤慶昭</dc:creator>
  <cp:lastModifiedBy>安藤慶昭</cp:lastModifiedBy>
  <cp:revision>3</cp:revision>
  <dcterms:created xsi:type="dcterms:W3CDTF">2021-08-30T08:56:43Z</dcterms:created>
  <dcterms:modified xsi:type="dcterms:W3CDTF">2021-08-30T09:55:22Z</dcterms:modified>
</cp:coreProperties>
</file>