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21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2021/8/30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A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03F9B3-850E-384F-A068-3165A35D7302}"/>
              </a:ext>
            </a:extLst>
          </p:cNvPr>
          <p:cNvSpPr txBox="1"/>
          <p:nvPr/>
        </p:nvSpPr>
        <p:spPr>
          <a:xfrm>
            <a:off x="7165858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F58C7C-7AB4-E341-A2CA-5FF81E9997A8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7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8A48C3C-F92F-4842-BDC0-D647DCEBAD0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E665BE4C-ABE2-654F-B392-56DDF241C82A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DA2913F-68BA-A843-A556-80425BEE5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29" r="12358"/>
          <a:stretch/>
        </p:blipFill>
        <p:spPr>
          <a:xfrm>
            <a:off x="7439027" y="1451902"/>
            <a:ext cx="3471239" cy="457264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C31A9CB-A34E-1B4A-AA95-1C5AF07647A4}"/>
              </a:ext>
            </a:extLst>
          </p:cNvPr>
          <p:cNvGrpSpPr/>
          <p:nvPr/>
        </p:nvGrpSpPr>
        <p:grpSpPr>
          <a:xfrm>
            <a:off x="7112980" y="5439770"/>
            <a:ext cx="4123336" cy="714432"/>
            <a:chOff x="7112980" y="5439770"/>
            <a:chExt cx="4123336" cy="714432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8DDC704-ED80-984D-9908-F18FC0AA7F65}"/>
                </a:ext>
              </a:extLst>
            </p:cNvPr>
            <p:cNvSpPr txBox="1"/>
            <p:nvPr/>
          </p:nvSpPr>
          <p:spPr>
            <a:xfrm>
              <a:off x="7112980" y="5446316"/>
              <a:ext cx="41233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Drink</a:t>
              </a:r>
              <a:endParaRPr kumimoji="1" lang="ja-JP" altLang="en-US" sz="4000" b="1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BE860291-B834-9642-804B-BCBAAFF733D1}"/>
                </a:ext>
              </a:extLst>
            </p:cNvPr>
            <p:cNvSpPr txBox="1"/>
            <p:nvPr/>
          </p:nvSpPr>
          <p:spPr>
            <a:xfrm>
              <a:off x="7112980" y="5439770"/>
              <a:ext cx="41233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Drink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O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96E600F-7422-C041-B4E7-E911040E6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4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0430EA-A444-BA43-8BEE-1B504F91BF0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C576400-9091-0D48-AC18-C227B6A42528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83B52CD-5BE6-7B4E-91F9-E8D683E6B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63" y="507977"/>
            <a:ext cx="4229100" cy="60325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7B02DC4-27E9-2641-9E28-5BB4D34AD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29" r="12358"/>
          <a:stretch/>
        </p:blipFill>
        <p:spPr>
          <a:xfrm>
            <a:off x="7439027" y="1451902"/>
            <a:ext cx="3471239" cy="4572643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CEAC2A-FB16-9A46-8BEF-38DBDC02E28A}"/>
              </a:ext>
            </a:extLst>
          </p:cNvPr>
          <p:cNvSpPr txBox="1"/>
          <p:nvPr/>
        </p:nvSpPr>
        <p:spPr>
          <a:xfrm>
            <a:off x="7112980" y="5446316"/>
            <a:ext cx="412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FDA8E0F-EF93-9E45-8E15-ECEC7210E5A3}"/>
              </a:ext>
            </a:extLst>
          </p:cNvPr>
          <p:cNvSpPr txBox="1"/>
          <p:nvPr/>
        </p:nvSpPr>
        <p:spPr>
          <a:xfrm>
            <a:off x="7112980" y="5439770"/>
            <a:ext cx="4123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P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90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0A5D50-8EDD-D54C-A8B4-81F47C855C48}"/>
              </a:ext>
            </a:extLst>
          </p:cNvPr>
          <p:cNvSpPr txBox="1"/>
          <p:nvPr/>
        </p:nvSpPr>
        <p:spPr>
          <a:xfrm>
            <a:off x="7521439" y="5439770"/>
            <a:ext cx="3306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0576452-0157-0E45-ABA2-C64274AB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F2AFB83-5E31-4148-AD86-A24C7E1F56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256"/>
          <a:stretch/>
        </p:blipFill>
        <p:spPr>
          <a:xfrm>
            <a:off x="7239845" y="1521614"/>
            <a:ext cx="3996472" cy="381477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R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E370479-2179-A743-A695-0DE4580DBEC9}"/>
              </a:ext>
            </a:extLst>
          </p:cNvPr>
          <p:cNvSpPr txBox="1"/>
          <p:nvPr/>
        </p:nvSpPr>
        <p:spPr>
          <a:xfrm>
            <a:off x="7529406" y="5439770"/>
            <a:ext cx="3306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B679FB8-34DE-474B-84F5-7617C1A841B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82FBC9FD-861B-1043-BFE7-7F5A9D19CBC0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1A5A441-FCF2-4443-B1A9-3664E92C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DCA6B7D-E191-474E-8055-54A56EC168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56"/>
          <a:stretch/>
        </p:blipFill>
        <p:spPr>
          <a:xfrm>
            <a:off x="7239845" y="1521614"/>
            <a:ext cx="3996472" cy="3814772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S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D72CC2-1986-234F-8ACE-2E2078E472F6}"/>
              </a:ext>
            </a:extLst>
          </p:cNvPr>
          <p:cNvSpPr txBox="1"/>
          <p:nvPr/>
        </p:nvSpPr>
        <p:spPr>
          <a:xfrm>
            <a:off x="7521439" y="5439770"/>
            <a:ext cx="3306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4F71AA-C670-FF44-B18D-1D818E84E7FB}"/>
              </a:ext>
            </a:extLst>
          </p:cNvPr>
          <p:cNvSpPr txBox="1"/>
          <p:nvPr/>
        </p:nvSpPr>
        <p:spPr>
          <a:xfrm>
            <a:off x="7529406" y="5439770"/>
            <a:ext cx="3306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4E731E-7903-9146-BF37-A909C5B4360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C1E875B-1B36-0243-BB21-F8A497F1E227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B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5A4F436-59F1-FC44-BA3C-E294AA6A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A0A492-00D8-E845-B6B6-1B714DE90A4B}"/>
              </a:ext>
            </a:extLst>
          </p:cNvPr>
          <p:cNvSpPr txBox="1"/>
          <p:nvPr/>
        </p:nvSpPr>
        <p:spPr>
          <a:xfrm>
            <a:off x="7165858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F00CD-E762-1844-9E89-B0A292828F4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3697C4-11A0-794B-9E1F-6EE3358AF41E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42AEDA93-7D48-1543-8AA0-FF3E2E30FD2D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AB1DEDB-CC05-F140-8D4A-C66EADBA3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8F77AA1-E6E2-3941-B70E-C5A1862339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7" r="13267"/>
          <a:stretch/>
        </p:blipFill>
        <p:spPr>
          <a:xfrm>
            <a:off x="7413911" y="1616185"/>
            <a:ext cx="3696427" cy="382963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E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725377F-C9A7-7342-BE02-C0E53A186B7F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251F4F-B899-CC42-87F3-9D3994E2436A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12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297ABD3-1C2B-E947-84A7-63539AF09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2FA2877-77B4-904A-8AEB-62AEC9138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67" r="13267"/>
          <a:stretch/>
        </p:blipFill>
        <p:spPr>
          <a:xfrm>
            <a:off x="7413911" y="1616185"/>
            <a:ext cx="3696427" cy="382963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F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F13D810-48C3-FF42-8FA3-9D981641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F07E014-4E6B-D549-BB96-CCC5FE1DC9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51" r="31851"/>
          <a:stretch/>
        </p:blipFill>
        <p:spPr>
          <a:xfrm>
            <a:off x="7952896" y="889652"/>
            <a:ext cx="2654800" cy="546847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I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A9CF5AC-285E-9D40-B2C4-B66C958A0EF0}"/>
              </a:ext>
            </a:extLst>
          </p:cNvPr>
          <p:cNvSpPr txBox="1"/>
          <p:nvPr/>
        </p:nvSpPr>
        <p:spPr>
          <a:xfrm>
            <a:off x="7165858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160236A-2ED1-3E4C-9536-7A9767A858DA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953BCB0-A154-FF43-8716-41557656905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CEF7F760-91ED-6240-A7F3-9E55F149541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2A8A2EA-68B6-6E45-8AE4-CEBDAB24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A931202-3ED9-A44A-81C3-CF88524156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851" r="31851"/>
          <a:stretch/>
        </p:blipFill>
        <p:spPr>
          <a:xfrm>
            <a:off x="7952896" y="889652"/>
            <a:ext cx="2654800" cy="546847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J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349145D-2A19-5F4D-B0BE-AB08501135F2}"/>
              </a:ext>
            </a:extLst>
          </p:cNvPr>
          <p:cNvSpPr txBox="1"/>
          <p:nvPr/>
        </p:nvSpPr>
        <p:spPr>
          <a:xfrm>
            <a:off x="7165858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805105D-828B-1645-BE62-4013B10DE94F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</p:spTree>
    <p:extLst>
      <p:ext uri="{BB962C8B-B14F-4D97-AF65-F5344CB8AC3E}">
        <p14:creationId xmlns:p14="http://schemas.microsoft.com/office/powerpoint/2010/main" val="197825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4E88AF-5489-7045-A9F3-481BBB1F0336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47D910D-64FB-F44D-8A93-C3C48587FBB2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A9D0EAB-41EB-8F46-B4E5-F2BCB1D2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04A6118-F97B-0F46-9E59-BAEB1C5620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20" r="6306"/>
          <a:stretch/>
        </p:blipFill>
        <p:spPr>
          <a:xfrm>
            <a:off x="7181792" y="1541561"/>
            <a:ext cx="4001645" cy="45383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L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17D774-47BE-6341-A72A-DC6352E6C1A0}"/>
              </a:ext>
            </a:extLst>
          </p:cNvPr>
          <p:cNvSpPr txBox="1"/>
          <p:nvPr/>
        </p:nvSpPr>
        <p:spPr>
          <a:xfrm>
            <a:off x="7293832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Deli Food Pouches</a:t>
            </a:r>
            <a:endParaRPr kumimoji="1" lang="ja-JP" altLang="en-US" sz="3800" b="1">
              <a:ln w="5715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EA01710-1212-8848-B960-A225C884F1B1}"/>
              </a:ext>
            </a:extLst>
          </p:cNvPr>
          <p:cNvSpPr txBox="1"/>
          <p:nvPr/>
        </p:nvSpPr>
        <p:spPr>
          <a:xfrm>
            <a:off x="7293832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Deli Food Pouches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774314F-DDB5-9444-8940-84A267CC901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AB7FEFC8-E450-EA43-ADA1-4BFF023F4FD4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A66C3F1-769F-9B4B-A4EE-47D430D5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E4CCBDD-BB0A-254B-B1F4-AE29D2E8A8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0" r="6306"/>
          <a:stretch/>
        </p:blipFill>
        <p:spPr>
          <a:xfrm>
            <a:off x="7181792" y="1541561"/>
            <a:ext cx="4001645" cy="45383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7173825" y="833455"/>
            <a:ext cx="17219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50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M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F7AD5C-ED93-7242-A914-F08741BC898A}"/>
              </a:ext>
            </a:extLst>
          </p:cNvPr>
          <p:cNvSpPr txBox="1"/>
          <p:nvPr/>
        </p:nvSpPr>
        <p:spPr>
          <a:xfrm>
            <a:off x="7293832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Deli Food Pouches</a:t>
            </a:r>
            <a:endParaRPr kumimoji="1" lang="ja-JP" altLang="en-US" sz="3800" b="1">
              <a:ln w="57150">
                <a:solidFill>
                  <a:schemeClr val="bg1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9EA03E-A7BD-2E4C-881C-4FCCCABAD300}"/>
              </a:ext>
            </a:extLst>
          </p:cNvPr>
          <p:cNvSpPr txBox="1"/>
          <p:nvPr/>
        </p:nvSpPr>
        <p:spPr>
          <a:xfrm>
            <a:off x="7293832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Deli Food Pouches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5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69</Words>
  <Application>Microsoft Macintosh PowerPoint</Application>
  <PresentationFormat>ワイド画面</PresentationFormat>
  <Paragraphs>37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</vt:lpstr>
      <vt:lpstr>游ゴシック</vt:lpstr>
      <vt:lpstr>游ゴシック Light</vt:lpstr>
      <vt:lpstr>Arial</vt:lpstr>
      <vt:lpstr>Arial Narrow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5</cp:revision>
  <dcterms:created xsi:type="dcterms:W3CDTF">2021-08-30T08:56:43Z</dcterms:created>
  <dcterms:modified xsi:type="dcterms:W3CDTF">2021-08-30T12:44:02Z</dcterms:modified>
</cp:coreProperties>
</file>