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57" r:id="rId4"/>
    <p:sldId id="259" r:id="rId5"/>
    <p:sldId id="270" r:id="rId6"/>
    <p:sldId id="260" r:id="rId7"/>
    <p:sldId id="271" r:id="rId8"/>
    <p:sldId id="262" r:id="rId9"/>
    <p:sldId id="264" r:id="rId10"/>
    <p:sldId id="266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21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F628A-7669-ED4D-89D8-50F1F086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76AB5-7CE9-6A45-8F3A-5AE13EF8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C3FF6-C535-7146-9E8D-156AA4ED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0F3D8-6D8C-AA45-929E-F4B1FFE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64E7C-043B-9743-A496-F770A2C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24758-8F46-DA41-B016-5FDA5A4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8141C-3CDF-0042-BCEC-4918B179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FC447-68B0-244D-AC81-396F8AD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1452D-7F3A-FB4E-9361-58A270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8C847-8542-B042-ABBF-1E9268C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18F05-CC7E-7140-95D5-A6324683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BAC772-48AA-E74E-9474-AB4E8A6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CA918-0B6B-E345-8D88-EB2BC6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6267C-ACCA-774F-94B9-56D31B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9C2E-3422-0E4F-BD8A-0DE4697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1760-E0D9-0048-AAA7-A6B342B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C8C-0936-4F41-BD12-9183E992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10BD-C0F7-5A4E-9AB8-DB6CAE7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FA97-61DE-B049-90D0-A5E6A43C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DCF87-B39A-694C-AF72-3E96EF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ABC-78B3-B146-B514-3609CF4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78F2B-1C8F-6547-A0E2-72ABBCA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48A90-0658-B349-B20D-C6E620A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26D09-8550-114B-86FF-0EA6852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A57E-CDC7-C54E-9C16-522D982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3257-424C-6446-B8C0-FBD150C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DCA80-AA58-4344-822E-DD68096B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7D9FBA-348C-9044-B117-1C7D2C0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5C103-7E37-1444-8D74-DCEB8A7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09C8A-9F3A-134B-897F-C556FC9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1F6D7-4FC9-6048-8C1A-B8DF788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DE84E-9D72-194D-9122-B2111B5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FBDB-5F20-7240-B27D-A4AAF273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B9EA2-4367-BF4D-816B-1D45CA1F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65EB7-BDA5-504C-BD6D-CAEBD308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34ACC9-209F-4348-8D46-CD1F1A6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52558-636E-D746-B41C-C2B144E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EBF5E0-977D-5140-BDC7-A3BCE5F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02C1C7-F70F-9E41-BCDE-3DCAC80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7778F-8A34-7C43-B2AC-4951FEE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06D36-2AA3-9E42-A177-A714D78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8F53D-A649-304E-B628-22543EA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82D9A-97C9-844C-8302-FF61DB59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689C02-2C59-044B-8A3A-891DFE1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25D43-375A-3247-838D-93B28A0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7FDE1-BAC6-6D41-BF1D-F5DEF03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074CA-6EC2-1042-8024-FA73441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88862-95E7-8048-801A-644490E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34A9C-CE10-7946-945C-12FE1268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399-3155-B642-850A-3575C96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52B2E-30AA-6342-8007-7F554F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D8CB5-5130-2643-BF27-AB12DF9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9FCB7-B82F-AF45-AD4C-5EB5DEA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D190B-20B7-AC4F-B3A6-2385EEA1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05F8-369D-DE41-8736-9EEF2CC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AFC1C-C59F-224F-B2D5-7B5286A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708A8-A9E3-CB41-961E-560638B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68EC-67DE-254A-9BC5-123649E2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B99C5-D58D-A248-8724-0D9127E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22540-6175-2248-BE2D-ACD1D5F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A-017B-F447-91B5-6F71F54E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A03F6-AC46-3845-8B33-FCF3A22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4A23-FCEF-1144-A421-0B2F4550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71D11-7B3E-4E9F-9021-41C192A3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477693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ID label for products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B9B04-E5BF-49B9-B4DD-89D7260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842818"/>
            <a:ext cx="9143999" cy="5461000"/>
          </a:xfrm>
        </p:spPr>
        <p:txBody>
          <a:bodyPr>
            <a:normAutofit lnSpcReduction="10000"/>
          </a:bodyPr>
          <a:lstStyle/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Each product has an alphabetic ID: from A to Z and a.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Plum rice balls: (A, B), C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Salmon rice balls: (D, E), F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Tuna rice balls: (G, H), I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Sandwiches A: (J, K), L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Sandwiches B: (M, N), O 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Deli Food Pouches: (P, Q), R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Drinks: (S, T), U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A: (V, W), X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B: (Y, Z), a 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ID is printed on a 30mm x 30mm label.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font is ”Arial Black” and font size is “80”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ID label is placed on the barcode.</a:t>
            </a: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7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F3D3B8E-85B5-10AD-FD92-5749C66EE756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8DD1BA7-F18B-3545-9320-8911571166B9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4455C47D-2DDB-5049-B115-E87FBE149466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1A0BF727-3685-E884-2592-7702CB073E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38" r="19959" b="10055"/>
            <a:stretch/>
          </p:blipFill>
          <p:spPr bwMode="auto">
            <a:xfrm>
              <a:off x="7140207" y="2186788"/>
              <a:ext cx="4068877" cy="27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30A5D50-8EDD-D54C-A8B4-81F47C855C48}"/>
                </a:ext>
              </a:extLst>
            </p:cNvPr>
            <p:cNvSpPr txBox="1"/>
            <p:nvPr/>
          </p:nvSpPr>
          <p:spPr>
            <a:xfrm>
              <a:off x="7312971" y="5439770"/>
              <a:ext cx="372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5715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A</a:t>
              </a:r>
              <a:endParaRPr kumimoji="1" lang="ja-JP" altLang="en-US" sz="4000" b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CE370479-2179-A743-A695-0DE4580DBEC9}"/>
                </a:ext>
              </a:extLst>
            </p:cNvPr>
            <p:cNvSpPr txBox="1"/>
            <p:nvPr/>
          </p:nvSpPr>
          <p:spPr>
            <a:xfrm>
              <a:off x="7320938" y="5454540"/>
              <a:ext cx="372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A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312971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W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B1108C0-9E04-3846-0937-BCFE06AA1460}"/>
              </a:ext>
            </a:extLst>
          </p:cNvPr>
          <p:cNvGrpSpPr/>
          <p:nvPr/>
        </p:nvGrpSpPr>
        <p:grpSpPr>
          <a:xfrm>
            <a:off x="1145513" y="523961"/>
            <a:ext cx="4237066" cy="6032500"/>
            <a:chOff x="1145513" y="523961"/>
            <a:chExt cx="4237066" cy="60325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58F015D-94BF-0917-E61C-9F999BE4544B}"/>
                </a:ext>
              </a:extLst>
            </p:cNvPr>
            <p:cNvSpPr/>
            <p:nvPr/>
          </p:nvSpPr>
          <p:spPr>
            <a:xfrm>
              <a:off x="1153480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C24A06B0-2846-BDBD-F3D4-04136F5C7BEE}"/>
                </a:ext>
              </a:extLst>
            </p:cNvPr>
            <p:cNvSpPr/>
            <p:nvPr/>
          </p:nvSpPr>
          <p:spPr>
            <a:xfrm>
              <a:off x="1145513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AC9D81A-E63E-CFDF-B65C-260B3B756315}"/>
                </a:ext>
              </a:extLst>
            </p:cNvPr>
            <p:cNvSpPr txBox="1"/>
            <p:nvPr/>
          </p:nvSpPr>
          <p:spPr>
            <a:xfrm>
              <a:off x="1356176" y="5439770"/>
              <a:ext cx="3807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5715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A</a:t>
              </a:r>
              <a:endParaRPr kumimoji="1" lang="ja-JP" altLang="en-US" sz="4000" b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5023C97-EA4A-C1D3-07E5-05E537B3F263}"/>
                </a:ext>
              </a:extLst>
            </p:cNvPr>
            <p:cNvSpPr txBox="1"/>
            <p:nvPr/>
          </p:nvSpPr>
          <p:spPr>
            <a:xfrm>
              <a:off x="1364143" y="5439770"/>
              <a:ext cx="3807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A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0DAF255-11DC-D864-1B2D-FCAA83E7ED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38" r="19959" b="10055"/>
            <a:stretch/>
          </p:blipFill>
          <p:spPr bwMode="auto">
            <a:xfrm>
              <a:off x="1225623" y="2188488"/>
              <a:ext cx="4068877" cy="27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3077A3D-AB8E-ECC8-47EC-D05156897C61}"/>
                </a:ext>
              </a:extLst>
            </p:cNvPr>
            <p:cNvSpPr txBox="1"/>
            <p:nvPr/>
          </p:nvSpPr>
          <p:spPr>
            <a:xfrm>
              <a:off x="1259241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V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562FD75-1C23-9206-D801-FE8EF218EF49}"/>
              </a:ext>
            </a:extLst>
          </p:cNvPr>
          <p:cNvGrpSpPr/>
          <p:nvPr/>
        </p:nvGrpSpPr>
        <p:grpSpPr>
          <a:xfrm>
            <a:off x="1145513" y="523961"/>
            <a:ext cx="4237066" cy="6032500"/>
            <a:chOff x="1145513" y="523961"/>
            <a:chExt cx="4237066" cy="60325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58F015D-94BF-0917-E61C-9F999BE4544B}"/>
                </a:ext>
              </a:extLst>
            </p:cNvPr>
            <p:cNvSpPr/>
            <p:nvPr/>
          </p:nvSpPr>
          <p:spPr>
            <a:xfrm>
              <a:off x="1153480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C24A06B0-2846-BDBD-F3D4-04136F5C7BEE}"/>
                </a:ext>
              </a:extLst>
            </p:cNvPr>
            <p:cNvSpPr/>
            <p:nvPr/>
          </p:nvSpPr>
          <p:spPr>
            <a:xfrm>
              <a:off x="1145513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AC9D81A-E63E-CFDF-B65C-260B3B756315}"/>
                </a:ext>
              </a:extLst>
            </p:cNvPr>
            <p:cNvSpPr txBox="1"/>
            <p:nvPr/>
          </p:nvSpPr>
          <p:spPr>
            <a:xfrm>
              <a:off x="1510806" y="5439770"/>
              <a:ext cx="3498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5715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B</a:t>
              </a:r>
              <a:endParaRPr kumimoji="1" lang="ja-JP" altLang="en-US" sz="4000" b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5023C97-EA4A-C1D3-07E5-05E537B3F263}"/>
                </a:ext>
              </a:extLst>
            </p:cNvPr>
            <p:cNvSpPr txBox="1"/>
            <p:nvPr/>
          </p:nvSpPr>
          <p:spPr>
            <a:xfrm>
              <a:off x="1412123" y="5446551"/>
              <a:ext cx="37118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B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DCEC321-393D-2E79-9C67-344D4A9E6D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74" r="12989" b="11684"/>
            <a:stretch/>
          </p:blipFill>
          <p:spPr bwMode="auto">
            <a:xfrm>
              <a:off x="1236633" y="2213320"/>
              <a:ext cx="4053838" cy="266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3077A3D-AB8E-ECC8-47EC-D05156897C61}"/>
                </a:ext>
              </a:extLst>
            </p:cNvPr>
            <p:cNvSpPr txBox="1"/>
            <p:nvPr/>
          </p:nvSpPr>
          <p:spPr>
            <a:xfrm>
              <a:off x="1259241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Y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7656416-9BE6-4EA3-673B-003754BB6586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8DD1BA7-F18B-3545-9320-8911571166B9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4455C47D-2DDB-5049-B115-E87FBE149466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30A5D50-8EDD-D54C-A8B4-81F47C855C48}"/>
                </a:ext>
              </a:extLst>
            </p:cNvPr>
            <p:cNvSpPr txBox="1"/>
            <p:nvPr/>
          </p:nvSpPr>
          <p:spPr>
            <a:xfrm>
              <a:off x="7376796" y="5439770"/>
              <a:ext cx="35957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5715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B</a:t>
              </a:r>
              <a:endParaRPr kumimoji="1" lang="ja-JP" altLang="en-US" sz="4000" b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CE370479-2179-A743-A695-0DE4580DBEC9}"/>
                </a:ext>
              </a:extLst>
            </p:cNvPr>
            <p:cNvSpPr txBox="1"/>
            <p:nvPr/>
          </p:nvSpPr>
          <p:spPr>
            <a:xfrm>
              <a:off x="7432471" y="5449421"/>
              <a:ext cx="3500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B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B1FA79-D2D9-843E-1A70-239533CC8C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74" r="12989" b="11684"/>
            <a:stretch/>
          </p:blipFill>
          <p:spPr bwMode="auto">
            <a:xfrm>
              <a:off x="7155694" y="2206211"/>
              <a:ext cx="4053838" cy="266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Z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44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AB998A6-2D05-5B48-B8DD-BF824F7431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8313673" y="1539133"/>
            <a:ext cx="172194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11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?</a:t>
            </a:r>
            <a:endParaRPr kumimoji="1" lang="ja-JP" altLang="en-US" sz="311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F065F-B08F-AB4E-BFE3-3FB6AFFD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884B9BE-F7D2-3C4A-57B8-1D38D1172045}"/>
              </a:ext>
            </a:extLst>
          </p:cNvPr>
          <p:cNvGrpSpPr/>
          <p:nvPr/>
        </p:nvGrpSpPr>
        <p:grpSpPr>
          <a:xfrm>
            <a:off x="1139688" y="558444"/>
            <a:ext cx="4237066" cy="6032500"/>
            <a:chOff x="1139688" y="558444"/>
            <a:chExt cx="4237066" cy="603250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8611768-F8A2-2D5D-F654-9C5779D3710F}"/>
                </a:ext>
              </a:extLst>
            </p:cNvPr>
            <p:cNvSpPr/>
            <p:nvPr/>
          </p:nvSpPr>
          <p:spPr>
            <a:xfrm>
              <a:off x="1147655" y="558444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4A4DF086-8CC4-19D5-0ED6-C9F7644ECF68}"/>
                </a:ext>
              </a:extLst>
            </p:cNvPr>
            <p:cNvSpPr/>
            <p:nvPr/>
          </p:nvSpPr>
          <p:spPr>
            <a:xfrm>
              <a:off x="1139688" y="558445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1C3CF99-4086-2101-7C81-DE418289D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75" r="13978"/>
            <a:stretch/>
          </p:blipFill>
          <p:spPr>
            <a:xfrm>
              <a:off x="1253416" y="1576044"/>
              <a:ext cx="4001645" cy="3997299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0FC68D6-0A49-F8C6-2B4D-097AB10B86BD}"/>
                </a:ext>
              </a:extLst>
            </p:cNvPr>
            <p:cNvSpPr txBox="1"/>
            <p:nvPr/>
          </p:nvSpPr>
          <p:spPr>
            <a:xfrm>
              <a:off x="1253416" y="867938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A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637012C-0A72-4124-8727-5B5AAA28D97E}"/>
                </a:ext>
              </a:extLst>
            </p:cNvPr>
            <p:cNvSpPr txBox="1"/>
            <p:nvPr/>
          </p:nvSpPr>
          <p:spPr>
            <a:xfrm>
              <a:off x="1245449" y="5474252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Plum Rice Ball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89966BA-D4EC-4B89-E768-C2E9E2E1A960}"/>
                </a:ext>
              </a:extLst>
            </p:cNvPr>
            <p:cNvSpPr txBox="1"/>
            <p:nvPr/>
          </p:nvSpPr>
          <p:spPr>
            <a:xfrm>
              <a:off x="1253416" y="5474253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Plum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90C1232-621C-F363-8D2D-61946CEE8E14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94E731E-7903-9146-BF37-A909C5B43603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C1E875B-1B36-0243-BB21-F8A497F1E227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6BADFAF-1C13-7C4E-842D-FBBF87FB3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75" r="13978"/>
            <a:stretch/>
          </p:blipFill>
          <p:spPr>
            <a:xfrm>
              <a:off x="7173825" y="1541561"/>
              <a:ext cx="4001645" cy="3997299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B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AA0A492-00D8-E845-B6B6-1B714DE90A4B}"/>
                </a:ext>
              </a:extLst>
            </p:cNvPr>
            <p:cNvSpPr txBox="1"/>
            <p:nvPr/>
          </p:nvSpPr>
          <p:spPr>
            <a:xfrm>
              <a:off x="7165858" y="5439769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Plum Rice Ball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6FF00CD-E762-1844-9E89-B0A292828F40}"/>
                </a:ext>
              </a:extLst>
            </p:cNvPr>
            <p:cNvSpPr txBox="1"/>
            <p:nvPr/>
          </p:nvSpPr>
          <p:spPr>
            <a:xfrm>
              <a:off x="7173825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Plum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1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1B962EA-B55C-DB37-1E88-1153FCC65659}"/>
              </a:ext>
            </a:extLst>
          </p:cNvPr>
          <p:cNvGrpSpPr/>
          <p:nvPr/>
        </p:nvGrpSpPr>
        <p:grpSpPr>
          <a:xfrm>
            <a:off x="1146679" y="523960"/>
            <a:ext cx="4237066" cy="6032500"/>
            <a:chOff x="7060097" y="523961"/>
            <a:chExt cx="4237066" cy="60325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20F1A81-9565-D074-F86E-5EEF9907C1E1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C81A8425-698E-1CAC-F7B8-EB6BAB473CDA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E4A9B405-C953-D881-DB50-6FDB297B0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567" r="13267"/>
            <a:stretch/>
          </p:blipFill>
          <p:spPr>
            <a:xfrm>
              <a:off x="7413911" y="1616185"/>
              <a:ext cx="3696427" cy="3829631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89D4E-6660-281D-AB6A-F7E71834725C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D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13FCE28-9893-CB99-DE30-AC9224D58A43}"/>
                </a:ext>
              </a:extLst>
            </p:cNvPr>
            <p:cNvSpPr txBox="1"/>
            <p:nvPr/>
          </p:nvSpPr>
          <p:spPr>
            <a:xfrm>
              <a:off x="7163904" y="5438667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Salmon Rice Ball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007D98A-52DF-B207-ED12-06D48C95BB17}"/>
                </a:ext>
              </a:extLst>
            </p:cNvPr>
            <p:cNvSpPr txBox="1"/>
            <p:nvPr/>
          </p:nvSpPr>
          <p:spPr>
            <a:xfrm>
              <a:off x="7173825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Salmon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1CF03BA-37F1-283D-6FCA-BB67C0EC66C1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7109FCE-3A70-E54B-9391-522D3AE37827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2413C8C1-4F48-9240-957E-D16C3810C0EF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2FA2877-77B4-904A-8AEB-62AEC9138D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567" r="13267"/>
            <a:stretch/>
          </p:blipFill>
          <p:spPr>
            <a:xfrm>
              <a:off x="7413911" y="1616185"/>
              <a:ext cx="3696427" cy="3829631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E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BB40D1-2135-4B44-A90D-FE6425AEE994}"/>
                </a:ext>
              </a:extLst>
            </p:cNvPr>
            <p:cNvSpPr txBox="1"/>
            <p:nvPr/>
          </p:nvSpPr>
          <p:spPr>
            <a:xfrm>
              <a:off x="7163904" y="5438667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Salmon Rice Ball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17CEA80-D6D8-E445-9FB2-AA2F26FAE1F0}"/>
                </a:ext>
              </a:extLst>
            </p:cNvPr>
            <p:cNvSpPr txBox="1"/>
            <p:nvPr/>
          </p:nvSpPr>
          <p:spPr>
            <a:xfrm>
              <a:off x="7173825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Salmon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8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2746093-9532-B3AC-7FDF-C70C7B26B2A9}"/>
              </a:ext>
            </a:extLst>
          </p:cNvPr>
          <p:cNvGrpSpPr/>
          <p:nvPr/>
        </p:nvGrpSpPr>
        <p:grpSpPr>
          <a:xfrm>
            <a:off x="1146679" y="523960"/>
            <a:ext cx="4237066" cy="6032500"/>
            <a:chOff x="1146679" y="523960"/>
            <a:chExt cx="4237066" cy="60325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20F1A81-9565-D074-F86E-5EEF9907C1E1}"/>
                </a:ext>
              </a:extLst>
            </p:cNvPr>
            <p:cNvSpPr/>
            <p:nvPr/>
          </p:nvSpPr>
          <p:spPr>
            <a:xfrm>
              <a:off x="1154646" y="523960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C81A8425-698E-1CAC-F7B8-EB6BAB473CDA}"/>
                </a:ext>
              </a:extLst>
            </p:cNvPr>
            <p:cNvSpPr/>
            <p:nvPr/>
          </p:nvSpPr>
          <p:spPr>
            <a:xfrm>
              <a:off x="1146679" y="523961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13FCE28-9893-CB99-DE30-AC9224D58A43}"/>
                </a:ext>
              </a:extLst>
            </p:cNvPr>
            <p:cNvSpPr txBox="1"/>
            <p:nvPr/>
          </p:nvSpPr>
          <p:spPr>
            <a:xfrm>
              <a:off x="1250486" y="5438666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Tuna Rice Ball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007D98A-52DF-B207-ED12-06D48C95BB17}"/>
                </a:ext>
              </a:extLst>
            </p:cNvPr>
            <p:cNvSpPr txBox="1"/>
            <p:nvPr/>
          </p:nvSpPr>
          <p:spPr>
            <a:xfrm>
              <a:off x="1268372" y="5438666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Tuna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1DC2183-9BCF-019E-2EAE-96CC139E3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67" t="9131" r="13825" b="7641"/>
            <a:stretch/>
          </p:blipFill>
          <p:spPr bwMode="auto">
            <a:xfrm>
              <a:off x="1380360" y="1996895"/>
              <a:ext cx="3747028" cy="325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89D4E-6660-281D-AB6A-F7E71834725C}"/>
                </a:ext>
              </a:extLst>
            </p:cNvPr>
            <p:cNvSpPr txBox="1"/>
            <p:nvPr/>
          </p:nvSpPr>
          <p:spPr>
            <a:xfrm>
              <a:off x="1260407" y="833454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G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EE41EC7-FC6A-C2B4-EE2F-5D3C58BF66CF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7109FCE-3A70-E54B-9391-522D3AE37827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2413C8C1-4F48-9240-957E-D16C3810C0EF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BB40D1-2135-4B44-A90D-FE6425AEE994}"/>
                </a:ext>
              </a:extLst>
            </p:cNvPr>
            <p:cNvSpPr txBox="1"/>
            <p:nvPr/>
          </p:nvSpPr>
          <p:spPr>
            <a:xfrm>
              <a:off x="7163904" y="5438667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Tuna Rice Ball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17CEA80-D6D8-E445-9FB2-AA2F26FAE1F0}"/>
                </a:ext>
              </a:extLst>
            </p:cNvPr>
            <p:cNvSpPr txBox="1"/>
            <p:nvPr/>
          </p:nvSpPr>
          <p:spPr>
            <a:xfrm>
              <a:off x="7181790" y="5444494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Tuna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A4988F-02D8-FBC6-6521-BB621E8E97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67" t="9131" r="13825" b="7641"/>
            <a:stretch/>
          </p:blipFill>
          <p:spPr bwMode="auto">
            <a:xfrm>
              <a:off x="7309099" y="1996894"/>
              <a:ext cx="3747028" cy="325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8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65AA5DB-BA7B-8BDB-BDB4-C0357980C1BE}"/>
              </a:ext>
            </a:extLst>
          </p:cNvPr>
          <p:cNvGrpSpPr/>
          <p:nvPr/>
        </p:nvGrpSpPr>
        <p:grpSpPr>
          <a:xfrm>
            <a:off x="1154881" y="523960"/>
            <a:ext cx="4237066" cy="6032500"/>
            <a:chOff x="7060097" y="523961"/>
            <a:chExt cx="4237066" cy="60325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40B46A7-5586-0180-BA17-433B3DE36604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EFD5E686-3522-A597-0CCA-95477311932C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9A5537A6-66F5-D470-02E7-651A5CD7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51" r="31851"/>
            <a:stretch/>
          </p:blipFill>
          <p:spPr>
            <a:xfrm>
              <a:off x="7952896" y="889652"/>
              <a:ext cx="2654800" cy="5468473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BC2716F-FDBA-2836-0EE5-804D8029E54E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J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2F5C056-AB71-AD53-4792-57936EB3B0DA}"/>
                </a:ext>
              </a:extLst>
            </p:cNvPr>
            <p:cNvSpPr txBox="1"/>
            <p:nvPr/>
          </p:nvSpPr>
          <p:spPr>
            <a:xfrm>
              <a:off x="7165858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A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543B1A3-8696-FD1D-9654-CEB0964AF6F5}"/>
                </a:ext>
              </a:extLst>
            </p:cNvPr>
            <p:cNvSpPr txBox="1"/>
            <p:nvPr/>
          </p:nvSpPr>
          <p:spPr>
            <a:xfrm>
              <a:off x="7165858" y="5439769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A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7F1E68F-E5DA-A0E5-D738-06E8DA977F08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28E6677-5012-7542-8886-AA9C3584FC45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7AE4836E-4C36-DE46-BC98-8E688EB4E6FE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F07E014-4E6B-D549-BB96-CCC5FE1DC9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51" r="31851"/>
            <a:stretch/>
          </p:blipFill>
          <p:spPr>
            <a:xfrm>
              <a:off x="7952896" y="889652"/>
              <a:ext cx="2654800" cy="5468473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K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A9CF5AC-285E-9D40-B2C4-B66C958A0EF0}"/>
                </a:ext>
              </a:extLst>
            </p:cNvPr>
            <p:cNvSpPr txBox="1"/>
            <p:nvPr/>
          </p:nvSpPr>
          <p:spPr>
            <a:xfrm>
              <a:off x="7165858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A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60236A-2ED1-3E4C-9536-7A9767A858DA}"/>
                </a:ext>
              </a:extLst>
            </p:cNvPr>
            <p:cNvSpPr txBox="1"/>
            <p:nvPr/>
          </p:nvSpPr>
          <p:spPr>
            <a:xfrm>
              <a:off x="7173825" y="5452771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4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E301A3-3870-86E9-90F6-C4920792EA6A}"/>
              </a:ext>
            </a:extLst>
          </p:cNvPr>
          <p:cNvGrpSpPr/>
          <p:nvPr/>
        </p:nvGrpSpPr>
        <p:grpSpPr>
          <a:xfrm>
            <a:off x="1154881" y="523960"/>
            <a:ext cx="4237066" cy="6032500"/>
            <a:chOff x="1154881" y="523960"/>
            <a:chExt cx="4237066" cy="60325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40B46A7-5586-0180-BA17-433B3DE36604}"/>
                </a:ext>
              </a:extLst>
            </p:cNvPr>
            <p:cNvSpPr/>
            <p:nvPr/>
          </p:nvSpPr>
          <p:spPr>
            <a:xfrm>
              <a:off x="1162848" y="523960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EFD5E686-3522-A597-0CCA-95477311932C}"/>
                </a:ext>
              </a:extLst>
            </p:cNvPr>
            <p:cNvSpPr/>
            <p:nvPr/>
          </p:nvSpPr>
          <p:spPr>
            <a:xfrm>
              <a:off x="1154881" y="523961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BD9C9508-D5C9-E342-3E31-F45C4F71E8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8" r="31023"/>
            <a:stretch/>
          </p:blipFill>
          <p:spPr bwMode="auto">
            <a:xfrm>
              <a:off x="1880041" y="878597"/>
              <a:ext cx="2780836" cy="545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BC2716F-FDBA-2836-0EE5-804D8029E54E}"/>
                </a:ext>
              </a:extLst>
            </p:cNvPr>
            <p:cNvSpPr txBox="1"/>
            <p:nvPr/>
          </p:nvSpPr>
          <p:spPr>
            <a:xfrm>
              <a:off x="1268609" y="833454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M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2F5C056-AB71-AD53-4792-57936EB3B0DA}"/>
                </a:ext>
              </a:extLst>
            </p:cNvPr>
            <p:cNvSpPr txBox="1"/>
            <p:nvPr/>
          </p:nvSpPr>
          <p:spPr>
            <a:xfrm>
              <a:off x="1260642" y="5439769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B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543B1A3-8696-FD1D-9654-CEB0964AF6F5}"/>
                </a:ext>
              </a:extLst>
            </p:cNvPr>
            <p:cNvSpPr txBox="1"/>
            <p:nvPr/>
          </p:nvSpPr>
          <p:spPr>
            <a:xfrm>
              <a:off x="1268607" y="5438347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</a:t>
              </a:r>
              <a:r>
                <a:rPr lang="ja-JP" altLang="en-US" sz="4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 </a:t>
              </a:r>
              <a:r>
                <a:rPr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B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421410C-16C3-8157-42C0-74E23CA3F945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28E6677-5012-7542-8886-AA9C3584FC45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7AE4836E-4C36-DE46-BC98-8E688EB4E6FE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DEAD5CB8-D379-572D-5ACB-46B6882935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8" r="31023"/>
            <a:stretch/>
          </p:blipFill>
          <p:spPr bwMode="auto">
            <a:xfrm>
              <a:off x="7889878" y="878597"/>
              <a:ext cx="2780836" cy="545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N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A9CF5AC-285E-9D40-B2C4-B66C958A0EF0}"/>
                </a:ext>
              </a:extLst>
            </p:cNvPr>
            <p:cNvSpPr txBox="1"/>
            <p:nvPr/>
          </p:nvSpPr>
          <p:spPr>
            <a:xfrm>
              <a:off x="7165858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B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60236A-2ED1-3E4C-9536-7A9767A858DA}"/>
                </a:ext>
              </a:extLst>
            </p:cNvPr>
            <p:cNvSpPr txBox="1"/>
            <p:nvPr/>
          </p:nvSpPr>
          <p:spPr>
            <a:xfrm>
              <a:off x="7173823" y="5438347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1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304CE7D-05F5-0291-C86E-56ACA2D062CD}"/>
              </a:ext>
            </a:extLst>
          </p:cNvPr>
          <p:cNvGrpSpPr/>
          <p:nvPr/>
        </p:nvGrpSpPr>
        <p:grpSpPr>
          <a:xfrm>
            <a:off x="1127039" y="523961"/>
            <a:ext cx="4237066" cy="6032500"/>
            <a:chOff x="1127039" y="523961"/>
            <a:chExt cx="4237066" cy="60325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C84E897-C39E-3183-E6B2-29DC57652C93}"/>
                </a:ext>
              </a:extLst>
            </p:cNvPr>
            <p:cNvSpPr/>
            <p:nvPr/>
          </p:nvSpPr>
          <p:spPr>
            <a:xfrm>
              <a:off x="1135006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1421AFC9-08CD-D3F8-1F62-BFB174B0BC6C}"/>
                </a:ext>
              </a:extLst>
            </p:cNvPr>
            <p:cNvSpPr/>
            <p:nvPr/>
          </p:nvSpPr>
          <p:spPr>
            <a:xfrm>
              <a:off x="1127039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9D160DD6-C1D2-B2AE-0B74-2E329C20FE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2" r="12744"/>
            <a:stretch/>
          </p:blipFill>
          <p:spPr bwMode="auto">
            <a:xfrm>
              <a:off x="1256168" y="1779824"/>
              <a:ext cx="3970839" cy="399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8372C32-E31D-86A6-1A52-65D75BA04FF2}"/>
                </a:ext>
              </a:extLst>
            </p:cNvPr>
            <p:cNvSpPr txBox="1"/>
            <p:nvPr/>
          </p:nvSpPr>
          <p:spPr>
            <a:xfrm>
              <a:off x="1360774" y="5471226"/>
              <a:ext cx="377112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8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cs typeface="Arial Narrow" panose="020B0604020202020204" pitchFamily="34" charset="0"/>
                </a:rPr>
                <a:t>Deli Food Pouches</a:t>
              </a:r>
              <a:endParaRPr kumimoji="1" lang="ja-JP" altLang="en-US" sz="3800" b="1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0184662-3327-B4AD-96C4-CFD92ABFB0AA}"/>
                </a:ext>
              </a:extLst>
            </p:cNvPr>
            <p:cNvSpPr txBox="1"/>
            <p:nvPr/>
          </p:nvSpPr>
          <p:spPr>
            <a:xfrm>
              <a:off x="1360774" y="5471225"/>
              <a:ext cx="377112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cs typeface="Arial Narrow" panose="020B0604020202020204" pitchFamily="34" charset="0"/>
                </a:rPr>
                <a:t>Deli Food Pouches</a:t>
              </a:r>
              <a:endParaRPr kumimoji="1" lang="ja-JP" altLang="en-US" sz="3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7B3D782-83BB-3ECA-7C51-F5202D818993}"/>
                </a:ext>
              </a:extLst>
            </p:cNvPr>
            <p:cNvSpPr txBox="1"/>
            <p:nvPr/>
          </p:nvSpPr>
          <p:spPr>
            <a:xfrm>
              <a:off x="1240767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P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2E0C151-14C2-90AA-79F5-85B972D482FC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04E88AF-5489-7045-A9F3-481BBB1F0336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247D910D-64FB-F44D-8A93-C3C48587FBB2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B674D7A-4C9F-C5A2-EA49-BD790082E7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2" r="12744"/>
            <a:stretch/>
          </p:blipFill>
          <p:spPr bwMode="auto">
            <a:xfrm>
              <a:off x="7193499" y="1779823"/>
              <a:ext cx="3970839" cy="399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Q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717D774-47BE-6341-A72A-DC6352E6C1A0}"/>
                </a:ext>
              </a:extLst>
            </p:cNvPr>
            <p:cNvSpPr txBox="1"/>
            <p:nvPr/>
          </p:nvSpPr>
          <p:spPr>
            <a:xfrm>
              <a:off x="7293832" y="5471226"/>
              <a:ext cx="377112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8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cs typeface="Arial Narrow" panose="020B0604020202020204" pitchFamily="34" charset="0"/>
                </a:rPr>
                <a:t>Deli Food Pouches</a:t>
              </a:r>
              <a:endParaRPr kumimoji="1" lang="ja-JP" altLang="en-US" sz="3800" b="1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EA01710-1212-8848-B960-A225C884F1B1}"/>
                </a:ext>
              </a:extLst>
            </p:cNvPr>
            <p:cNvSpPr txBox="1"/>
            <p:nvPr/>
          </p:nvSpPr>
          <p:spPr>
            <a:xfrm>
              <a:off x="7293832" y="5471225"/>
              <a:ext cx="377112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cs typeface="Arial Narrow" panose="020B0604020202020204" pitchFamily="34" charset="0"/>
                </a:rPr>
                <a:t>Deli Food Pouches</a:t>
              </a:r>
              <a:endParaRPr kumimoji="1" lang="ja-JP" altLang="en-US" sz="3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38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8E80EC2-D793-A285-8DA3-DBF38CD7A726}"/>
              </a:ext>
            </a:extLst>
          </p:cNvPr>
          <p:cNvGrpSpPr/>
          <p:nvPr/>
        </p:nvGrpSpPr>
        <p:grpSpPr>
          <a:xfrm>
            <a:off x="1123056" y="523961"/>
            <a:ext cx="4237066" cy="6032500"/>
            <a:chOff x="1123056" y="523961"/>
            <a:chExt cx="4237066" cy="60325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2D247F5-58B0-2DFC-4FDA-D6E1ACCEEA94}"/>
                </a:ext>
              </a:extLst>
            </p:cNvPr>
            <p:cNvSpPr/>
            <p:nvPr/>
          </p:nvSpPr>
          <p:spPr>
            <a:xfrm>
              <a:off x="1131023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90EB8FFB-AD68-F544-81D1-BFCE5225D3BC}"/>
                </a:ext>
              </a:extLst>
            </p:cNvPr>
            <p:cNvSpPr/>
            <p:nvPr/>
          </p:nvSpPr>
          <p:spPr>
            <a:xfrm>
              <a:off x="1123056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05D4DCB-815E-369F-FE77-F85FCFBA29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7" t="5296" r="26074" b="4021"/>
            <a:stretch/>
          </p:blipFill>
          <p:spPr bwMode="auto">
            <a:xfrm>
              <a:off x="1642728" y="1560341"/>
              <a:ext cx="3162407" cy="446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71957D1E-E2E4-0FE3-2334-718EDE2D0F33}"/>
                </a:ext>
              </a:extLst>
            </p:cNvPr>
            <p:cNvGrpSpPr/>
            <p:nvPr/>
          </p:nvGrpSpPr>
          <p:grpSpPr>
            <a:xfrm>
              <a:off x="1475831" y="5439770"/>
              <a:ext cx="3523552" cy="714432"/>
              <a:chOff x="7112980" y="5439770"/>
              <a:chExt cx="4123336" cy="714432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C0F6BA-5F92-BBCC-244A-55B6F7884F95}"/>
                  </a:ext>
                </a:extLst>
              </p:cNvPr>
              <p:cNvSpPr txBox="1"/>
              <p:nvPr/>
            </p:nvSpPr>
            <p:spPr>
              <a:xfrm>
                <a:off x="7112980" y="5446316"/>
                <a:ext cx="41233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n w="57150">
                      <a:solidFill>
                        <a:schemeClr val="bg1"/>
                      </a:solidFill>
                    </a:ln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Drink</a:t>
                </a:r>
                <a:endParaRPr kumimoji="1" lang="ja-JP" altLang="en-US" sz="4000" b="1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4D97A4E-B348-21B7-FB48-8AE6B0077C75}"/>
                  </a:ext>
                </a:extLst>
              </p:cNvPr>
              <p:cNvSpPr txBox="1"/>
              <p:nvPr/>
            </p:nvSpPr>
            <p:spPr>
              <a:xfrm>
                <a:off x="7112980" y="5439770"/>
                <a:ext cx="41233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Drink</a:t>
                </a:r>
                <a:endParaRPr kumimoji="1" lang="ja-JP" altLang="en-US" sz="4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F41BAB7-44AB-091A-10CD-E1ABD9E2D1EB}"/>
                </a:ext>
              </a:extLst>
            </p:cNvPr>
            <p:cNvSpPr txBox="1"/>
            <p:nvPr/>
          </p:nvSpPr>
          <p:spPr>
            <a:xfrm>
              <a:off x="1236784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S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3745EB3-8FF6-49C9-4A2D-BE03FDA7EE82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8A48C3C-F92F-4842-BDC0-D647DCEBAD01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E665BE4C-ABE2-654F-B392-56DDF241C82A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DD6AF27E-2689-6F2B-1785-E9CBB1CDD7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7" t="5296" r="26074" b="4021"/>
            <a:stretch/>
          </p:blipFill>
          <p:spPr bwMode="auto">
            <a:xfrm>
              <a:off x="7593442" y="1560341"/>
              <a:ext cx="3162407" cy="446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C31A9CB-A34E-1B4A-AA95-1C5AF07647A4}"/>
                </a:ext>
              </a:extLst>
            </p:cNvPr>
            <p:cNvGrpSpPr/>
            <p:nvPr/>
          </p:nvGrpSpPr>
          <p:grpSpPr>
            <a:xfrm>
              <a:off x="7454348" y="5439770"/>
              <a:ext cx="3440600" cy="714432"/>
              <a:chOff x="7112980" y="5439770"/>
              <a:chExt cx="4123336" cy="714432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8DDC704-ED80-984D-9908-F18FC0AA7F65}"/>
                  </a:ext>
                </a:extLst>
              </p:cNvPr>
              <p:cNvSpPr txBox="1"/>
              <p:nvPr/>
            </p:nvSpPr>
            <p:spPr>
              <a:xfrm>
                <a:off x="7112980" y="5446316"/>
                <a:ext cx="41233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n w="57150">
                      <a:solidFill>
                        <a:schemeClr val="bg1"/>
                      </a:solidFill>
                    </a:ln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Drink</a:t>
                </a:r>
                <a:endParaRPr kumimoji="1" lang="ja-JP" altLang="en-US" sz="4000" b="1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E860291-B834-9642-804B-BCBAAFF733D1}"/>
                  </a:ext>
                </a:extLst>
              </p:cNvPr>
              <p:cNvSpPr txBox="1"/>
              <p:nvPr/>
            </p:nvSpPr>
            <p:spPr>
              <a:xfrm>
                <a:off x="7112980" y="5439770"/>
                <a:ext cx="41233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Drink</a:t>
                </a:r>
                <a:endParaRPr kumimoji="1" lang="ja-JP" altLang="en-US" sz="4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T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84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249</Words>
  <Application>Microsoft Macintosh PowerPoint</Application>
  <PresentationFormat>ワイド画面</PresentationFormat>
  <Paragraphs>69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 UI</vt:lpstr>
      <vt:lpstr>Meiryo</vt:lpstr>
      <vt:lpstr>游ゴシック</vt:lpstr>
      <vt:lpstr>游ゴシック Light</vt:lpstr>
      <vt:lpstr>Arial</vt:lpstr>
      <vt:lpstr>Arial Narrow</vt:lpstr>
      <vt:lpstr>Office テーマ</vt:lpstr>
      <vt:lpstr>ID label for products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13</cp:revision>
  <dcterms:created xsi:type="dcterms:W3CDTF">2021-08-30T08:56:43Z</dcterms:created>
  <dcterms:modified xsi:type="dcterms:W3CDTF">2022-10-20T09:31:17Z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2022-10-20T09:29:09Z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a98d641d-5f6a-46cd-abf0-69091e9b2ee2</vt:lpwstr>
  </property>
  <property fmtid="{D5CDD505-2E9C-101B-9397-08002B2CF9AE}" pid="8" name="MSIP_Label_ef189ee4-8c06-4307-84f0-b0dc5d58d0ae_ContentBits">
    <vt:lpwstr>8</vt:lpwstr>
  </property>
</Properties>
</file>