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68" r:id="rId3"/>
    <p:sldId id="257" r:id="rId4"/>
    <p:sldId id="259" r:id="rId5"/>
    <p:sldId id="270" r:id="rId6"/>
    <p:sldId id="260" r:id="rId7"/>
    <p:sldId id="271" r:id="rId8"/>
    <p:sldId id="274" r:id="rId9"/>
    <p:sldId id="275" r:id="rId10"/>
    <p:sldId id="266" r:id="rId11"/>
    <p:sldId id="272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EC72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8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6F628A-7669-ED4D-89D8-50F1F086C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C676AB5-7CE9-6A45-8F3A-5AE13EF81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DC3FF6-C535-7146-9E8D-156AA4ED8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6C6A-BFC1-A745-B572-C8A6DC61361B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10F3D8-6D8C-AA45-929E-F4B1FFEE6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864E7C-043B-9743-A496-F770A2C30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3896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624758-8F46-DA41-B016-5FDA5A4C6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628141C-3CDF-0042-BCEC-4918B179B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BFC447-68B0-244D-AC81-396F8AD8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6C6A-BFC1-A745-B572-C8A6DC61361B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71452D-7F3A-FB4E-9361-58A270B37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D8C847-8542-B042-ABBF-1E9268C9E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672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3218F05-CC7E-7140-95D5-A63246830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7BAC772-48AA-E74E-9474-AB4E8A6058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5CA918-0B6B-E345-8D88-EB2BC6B0D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6C6A-BFC1-A745-B572-C8A6DC61361B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C6267C-ACCA-774F-94B9-56D31B916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BA9C2E-3422-0E4F-BD8A-0DE469751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326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5E1760-E0D9-0048-AAA7-A6B342BD5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092C8C-0936-4F41-BD12-9183E992C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F410BD-C0F7-5A4E-9AB8-DB6CAE7D7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6C6A-BFC1-A745-B572-C8A6DC61361B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B4FA97-61DE-B049-90D0-A5E6A43CE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2DCF87-B39A-694C-AF72-3E96EF31E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6769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2A2ABC-78B3-B146-B514-3609CF4FA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1C78F2B-1C8F-6547-A0E2-72ABBCAAC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948A90-0658-B349-B20D-C6E620AAB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6C6A-BFC1-A745-B572-C8A6DC61361B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226D09-8550-114B-86FF-0EA68528D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B7A57E-CDC7-C54E-9C16-522D98202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189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1B3257-424C-6446-B8C0-FBD150C4B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7DCA80-AA58-4344-822E-DD68096BD0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C7D9FBA-348C-9044-B117-1C7D2C050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E5C103-7E37-1444-8D74-DCEB8A798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6C6A-BFC1-A745-B572-C8A6DC61361B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BC09C8A-9F3A-134B-897F-C556FC920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EC1F6D7-4FC9-6048-8C1A-B8DF7888E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2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DDE84E-9D72-194D-9122-B2111B5A1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D9FBDB-5F20-7240-B27D-A4AAF273B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7B9EA2-4367-BF4D-816B-1D45CA1FA0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6F65EB7-BDA5-504C-BD6D-CAEBD3085D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B34ACC9-209F-4348-8D46-CD1F1A6198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DC52558-636E-D746-B41C-C2B144EF2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6C6A-BFC1-A745-B572-C8A6DC61361B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3EBF5E0-977D-5140-BDC7-A3BCE5F9F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902C1C7-F70F-9E41-BCDE-3DCAC80AB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08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97778F-8A34-7C43-B2AC-4951FEEBC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A306D36-2AA3-9E42-A177-A714D785A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6C6A-BFC1-A745-B572-C8A6DC61361B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468F53D-A649-304E-B628-22543EAE3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2282D9A-97C9-844C-8302-FF61DB597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9220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D689C02-2C59-044B-8A3A-891DFE16A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6C6A-BFC1-A745-B572-C8A6DC61361B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5E25D43-375A-3247-838D-93B28A034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A57FDE1-BAC6-6D41-BF1D-F5DEF0374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9087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F074CA-6EC2-1042-8024-FA734412B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F88862-95E7-8048-801A-644490EC7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B034A9C-CE10-7946-945C-12FE12686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6AC399-3155-B642-850A-3575C960C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6C6A-BFC1-A745-B572-C8A6DC61361B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E652B2E-30AA-6342-8007-7F554F979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F3D8CB5-5130-2643-BF27-AB12DF993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3543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C9FCB7-B82F-AF45-AD4C-5EB5DEA95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58D190B-20B7-AC4F-B3A6-2385EEA154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9A905F8-369D-DE41-8736-9EEF2CC0E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BCAFC1C-C59F-224F-B2D5-7B5286A87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6C6A-BFC1-A745-B572-C8A6DC61361B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22708A8-A9E3-CB41-961E-560638B23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8F68EC-67DE-254A-9BC5-123649E20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6841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C0B99C5-D58D-A248-8724-0D9127EA6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1822540-6175-2248-BE2D-ACD1D5FF0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18EDAA-017B-F447-91B5-6F71F54E84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E6C6A-BFC1-A745-B572-C8A6DC61361B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8A03F6-AC46-3845-8B33-FCF3A22442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D54A23-FCEF-1144-A421-0B2F4550D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201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C71D11-7B3E-4E9F-9021-41C192A3F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220"/>
            <a:ext cx="10515600" cy="477693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ID label for products</a:t>
            </a:r>
            <a:endParaRPr kumimoji="1" lang="ja-JP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3B9B04-E5BF-49B9-B4DD-89D726052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1" y="842818"/>
            <a:ext cx="9143999" cy="5461000"/>
          </a:xfrm>
        </p:spPr>
        <p:txBody>
          <a:bodyPr>
            <a:normAutofit lnSpcReduction="10000"/>
          </a:bodyPr>
          <a:lstStyle/>
          <a:p>
            <a:r>
              <a:rPr lang="en-US" altLang="ja-JP" sz="2600" dirty="0">
                <a:latin typeface="Meiryo UI" panose="020B0604030504040204" pitchFamily="34" charset="-128"/>
                <a:ea typeface="Meiryo UI" panose="020B0604030504040204" pitchFamily="34" charset="-128"/>
              </a:rPr>
              <a:t>Each product has an alphabetic ID: from (23714)01 to (23741)27.</a:t>
            </a:r>
          </a:p>
          <a:p>
            <a:pPr lvl="1"/>
            <a:r>
              <a:rPr lang="en-US" altLang="ja-JP" sz="2600" dirty="0">
                <a:latin typeface="Meiryo UI" panose="020B0604030504040204" pitchFamily="34" charset="-128"/>
                <a:ea typeface="Meiryo UI" panose="020B0604030504040204" pitchFamily="34" charset="-128"/>
              </a:rPr>
              <a:t>Plum rice balls: (01, 02), 03</a:t>
            </a:r>
          </a:p>
          <a:p>
            <a:pPr lvl="1"/>
            <a:r>
              <a:rPr lang="en-US" altLang="ja-JP" sz="2600" dirty="0">
                <a:latin typeface="Meiryo UI" panose="020B0604030504040204" pitchFamily="34" charset="-128"/>
                <a:ea typeface="Meiryo UI" panose="020B0604030504040204" pitchFamily="34" charset="-128"/>
              </a:rPr>
              <a:t>Salmon rice balls: (04, 05), 06</a:t>
            </a:r>
          </a:p>
          <a:p>
            <a:pPr lvl="1"/>
            <a:r>
              <a:rPr lang="en-US" altLang="ja-JP" sz="2600" dirty="0">
                <a:latin typeface="Meiryo UI" panose="020B0604030504040204" pitchFamily="34" charset="-128"/>
                <a:ea typeface="Meiryo UI" panose="020B0604030504040204" pitchFamily="34" charset="-128"/>
              </a:rPr>
              <a:t>Tuna rice balls: (07, 08), 09</a:t>
            </a:r>
          </a:p>
          <a:p>
            <a:pPr lvl="1"/>
            <a:r>
              <a:rPr lang="en-US" altLang="ja-JP" sz="2600" dirty="0">
                <a:latin typeface="Meiryo UI" panose="020B0604030504040204" pitchFamily="34" charset="-128"/>
                <a:ea typeface="Meiryo UI" panose="020B0604030504040204" pitchFamily="34" charset="-128"/>
              </a:rPr>
              <a:t>Sandwiches: (10, 11), 12</a:t>
            </a:r>
          </a:p>
          <a:p>
            <a:pPr lvl="1"/>
            <a:r>
              <a:rPr lang="en-US" altLang="ja-JP" sz="2600" dirty="0">
                <a:latin typeface="Meiryo UI" panose="020B0604030504040204" pitchFamily="34" charset="-128"/>
                <a:ea typeface="Meiryo UI" panose="020B0604030504040204" pitchFamily="34" charset="-128"/>
              </a:rPr>
              <a:t>Coleslaw: (13, 14), 15 </a:t>
            </a:r>
          </a:p>
          <a:p>
            <a:pPr lvl="1"/>
            <a:r>
              <a:rPr lang="en-US" altLang="ja-JP" sz="2600" dirty="0">
                <a:latin typeface="Meiryo UI" panose="020B0604030504040204" pitchFamily="34" charset="-128"/>
                <a:ea typeface="Meiryo UI" panose="020B0604030504040204" pitchFamily="34" charset="-128"/>
              </a:rPr>
              <a:t>Salad stick: (16, 17, 19</a:t>
            </a:r>
          </a:p>
          <a:p>
            <a:pPr lvl="1"/>
            <a:r>
              <a:rPr lang="en-US" altLang="ja-JP" sz="2600" dirty="0">
                <a:latin typeface="Meiryo UI" panose="020B0604030504040204" pitchFamily="34" charset="-128"/>
                <a:ea typeface="Meiryo UI" panose="020B0604030504040204" pitchFamily="34" charset="-128"/>
              </a:rPr>
              <a:t>Drinks: (19, 20), 21</a:t>
            </a:r>
          </a:p>
          <a:p>
            <a:pPr lvl="1"/>
            <a:r>
              <a:rPr lang="en-US" altLang="ja-JP" sz="2600" dirty="0">
                <a:latin typeface="Meiryo UI" panose="020B0604030504040204" pitchFamily="34" charset="-128"/>
                <a:ea typeface="Meiryo UI" panose="020B0604030504040204" pitchFamily="34" charset="-128"/>
              </a:rPr>
              <a:t>Lunch Boxes A: (22, 23), 24</a:t>
            </a:r>
          </a:p>
          <a:p>
            <a:pPr lvl="1"/>
            <a:r>
              <a:rPr lang="en-US" altLang="ja-JP" sz="2600" dirty="0">
                <a:latin typeface="Meiryo UI" panose="020B0604030504040204" pitchFamily="34" charset="-128"/>
                <a:ea typeface="Meiryo UI" panose="020B0604030504040204" pitchFamily="34" charset="-128"/>
              </a:rPr>
              <a:t>Lunch Boxes B: (25, 26), 27 </a:t>
            </a:r>
          </a:p>
          <a:p>
            <a:r>
              <a:rPr lang="en-US" altLang="ja-JP" sz="2600" dirty="0">
                <a:latin typeface="Meiryo UI" panose="020B0604030504040204" pitchFamily="34" charset="-128"/>
                <a:ea typeface="Meiryo UI" panose="020B0604030504040204" pitchFamily="34" charset="-128"/>
              </a:rPr>
              <a:t>The ID is printed as barcode.</a:t>
            </a:r>
          </a:p>
          <a:p>
            <a:r>
              <a:rPr lang="en-US" altLang="ja-JP" sz="2600" dirty="0">
                <a:latin typeface="Meiryo UI" panose="020B0604030504040204" pitchFamily="34" charset="-128"/>
                <a:ea typeface="Meiryo UI" panose="020B0604030504040204" pitchFamily="34" charset="-128"/>
              </a:rPr>
              <a:t>For details, see the barcode instruction document</a:t>
            </a:r>
          </a:p>
          <a:p>
            <a:endParaRPr kumimoji="1" lang="ja-JP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9782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8DD1BA7-F18B-3545-9320-8911571166B9}"/>
              </a:ext>
            </a:extLst>
          </p:cNvPr>
          <p:cNvSpPr/>
          <p:nvPr/>
        </p:nvSpPr>
        <p:spPr>
          <a:xfrm>
            <a:off x="7068064" y="523961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4455C47D-2DDB-5049-B115-E87FBE149466}"/>
              </a:ext>
            </a:extLst>
          </p:cNvPr>
          <p:cNvSpPr/>
          <p:nvPr/>
        </p:nvSpPr>
        <p:spPr>
          <a:xfrm>
            <a:off x="7060097" y="523962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58F015D-94BF-0917-E61C-9F999BE4544B}"/>
              </a:ext>
            </a:extLst>
          </p:cNvPr>
          <p:cNvSpPr/>
          <p:nvPr/>
        </p:nvSpPr>
        <p:spPr>
          <a:xfrm>
            <a:off x="1153480" y="523961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C24A06B0-2846-BDBD-F3D4-04136F5C7BEE}"/>
              </a:ext>
            </a:extLst>
          </p:cNvPr>
          <p:cNvSpPr/>
          <p:nvPr/>
        </p:nvSpPr>
        <p:spPr>
          <a:xfrm>
            <a:off x="1145513" y="523962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AC9D81A-E63E-CFDF-B65C-260B3B756315}"/>
              </a:ext>
            </a:extLst>
          </p:cNvPr>
          <p:cNvSpPr txBox="1"/>
          <p:nvPr/>
        </p:nvSpPr>
        <p:spPr>
          <a:xfrm>
            <a:off x="1356176" y="5439770"/>
            <a:ext cx="3807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Lunch Box 1</a:t>
            </a:r>
            <a:endParaRPr kumimoji="1" lang="ja-JP" altLang="en-US" sz="4000" b="1">
              <a:ln w="5715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5023C97-EA4A-C1D3-07E5-05E537B3F263}"/>
              </a:ext>
            </a:extLst>
          </p:cNvPr>
          <p:cNvSpPr txBox="1"/>
          <p:nvPr/>
        </p:nvSpPr>
        <p:spPr>
          <a:xfrm>
            <a:off x="1364143" y="5439769"/>
            <a:ext cx="3807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Lunch Box 1</a:t>
            </a:r>
            <a:endParaRPr kumimoji="1" lang="ja-JP" altLang="en-US" sz="4000" b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B261C74-7773-0527-593F-AD44FD8D55F7}"/>
              </a:ext>
            </a:extLst>
          </p:cNvPr>
          <p:cNvSpPr txBox="1"/>
          <p:nvPr/>
        </p:nvSpPr>
        <p:spPr>
          <a:xfrm>
            <a:off x="1661809" y="855443"/>
            <a:ext cx="1976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b="1" dirty="0">
                <a:ln w="38100">
                  <a:solidFill>
                    <a:srgbClr val="FF6600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23714</a:t>
            </a:r>
            <a:endParaRPr kumimoji="1" lang="ja-JP" altLang="en-US" sz="12500" b="1">
              <a:ln w="38100">
                <a:solidFill>
                  <a:srgbClr val="FF6600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85972F9-9EF4-6B29-0794-48217EE1258C}"/>
              </a:ext>
            </a:extLst>
          </p:cNvPr>
          <p:cNvSpPr txBox="1"/>
          <p:nvPr/>
        </p:nvSpPr>
        <p:spPr>
          <a:xfrm>
            <a:off x="3353119" y="787225"/>
            <a:ext cx="18939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88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22</a:t>
            </a:r>
            <a:endParaRPr kumimoji="1" lang="ja-JP" altLang="en-US" sz="15000" b="1">
              <a:ln w="38100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FA7BE6D-4744-7D46-0064-153ED2AADFAC}"/>
              </a:ext>
            </a:extLst>
          </p:cNvPr>
          <p:cNvSpPr txBox="1"/>
          <p:nvPr/>
        </p:nvSpPr>
        <p:spPr>
          <a:xfrm>
            <a:off x="7598151" y="855443"/>
            <a:ext cx="1976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b="1" dirty="0">
                <a:ln w="38100">
                  <a:solidFill>
                    <a:srgbClr val="FF6600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23714</a:t>
            </a:r>
            <a:endParaRPr kumimoji="1" lang="ja-JP" altLang="en-US" sz="12500" b="1">
              <a:ln w="38100">
                <a:solidFill>
                  <a:srgbClr val="FF6600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23BD2F2-8FE2-E8DC-7CD9-0D0377A3B1EA}"/>
              </a:ext>
            </a:extLst>
          </p:cNvPr>
          <p:cNvSpPr txBox="1"/>
          <p:nvPr/>
        </p:nvSpPr>
        <p:spPr>
          <a:xfrm>
            <a:off x="9289461" y="787225"/>
            <a:ext cx="18939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8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23</a:t>
            </a:r>
            <a:endParaRPr kumimoji="1" lang="ja-JP" altLang="en-US" sz="15000" b="1">
              <a:ln w="38100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C336921-A9AC-F022-D1C7-3C3515CF2C3D}"/>
              </a:ext>
            </a:extLst>
          </p:cNvPr>
          <p:cNvSpPr txBox="1"/>
          <p:nvPr/>
        </p:nvSpPr>
        <p:spPr>
          <a:xfrm>
            <a:off x="7230744" y="5439770"/>
            <a:ext cx="3807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Lunch Box 1</a:t>
            </a:r>
            <a:endParaRPr kumimoji="1" lang="ja-JP" altLang="en-US" sz="4000" b="1">
              <a:ln w="5715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8687B5F-9383-FC69-FF59-59CE16F01A68}"/>
              </a:ext>
            </a:extLst>
          </p:cNvPr>
          <p:cNvSpPr txBox="1"/>
          <p:nvPr/>
        </p:nvSpPr>
        <p:spPr>
          <a:xfrm>
            <a:off x="7238711" y="5439769"/>
            <a:ext cx="3807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Lunch Box 1</a:t>
            </a:r>
            <a:endParaRPr kumimoji="1" lang="ja-JP" altLang="en-US" sz="4000" b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70B482E-9C7B-517A-652E-295F13795D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8" t="13315" r="2595" b="4185"/>
          <a:stretch/>
        </p:blipFill>
        <p:spPr bwMode="auto">
          <a:xfrm>
            <a:off x="1266537" y="2341929"/>
            <a:ext cx="4002984" cy="258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B8CB566-EC63-0EFF-59A8-AE6259948C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8" t="13315" r="2595" b="4185"/>
          <a:stretch/>
        </p:blipFill>
        <p:spPr bwMode="auto">
          <a:xfrm>
            <a:off x="7173154" y="2341929"/>
            <a:ext cx="4002984" cy="258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51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58F015D-94BF-0917-E61C-9F999BE4544B}"/>
              </a:ext>
            </a:extLst>
          </p:cNvPr>
          <p:cNvSpPr/>
          <p:nvPr/>
        </p:nvSpPr>
        <p:spPr>
          <a:xfrm>
            <a:off x="1153480" y="523961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C24A06B0-2846-BDBD-F3D4-04136F5C7BEE}"/>
              </a:ext>
            </a:extLst>
          </p:cNvPr>
          <p:cNvSpPr/>
          <p:nvPr/>
        </p:nvSpPr>
        <p:spPr>
          <a:xfrm>
            <a:off x="1145513" y="523962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AC9D81A-E63E-CFDF-B65C-260B3B756315}"/>
              </a:ext>
            </a:extLst>
          </p:cNvPr>
          <p:cNvSpPr txBox="1"/>
          <p:nvPr/>
        </p:nvSpPr>
        <p:spPr>
          <a:xfrm>
            <a:off x="1510806" y="5439770"/>
            <a:ext cx="34985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Lunch Box 2</a:t>
            </a:r>
            <a:endParaRPr kumimoji="1" lang="ja-JP" altLang="en-US" sz="4000" b="1">
              <a:ln w="5715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5023C97-EA4A-C1D3-07E5-05E537B3F263}"/>
              </a:ext>
            </a:extLst>
          </p:cNvPr>
          <p:cNvSpPr txBox="1"/>
          <p:nvPr/>
        </p:nvSpPr>
        <p:spPr>
          <a:xfrm>
            <a:off x="1412123" y="5439769"/>
            <a:ext cx="37118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Lunch Box 2</a:t>
            </a:r>
            <a:endParaRPr kumimoji="1" lang="ja-JP" altLang="en-US" sz="4000" b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8DD1BA7-F18B-3545-9320-8911571166B9}"/>
              </a:ext>
            </a:extLst>
          </p:cNvPr>
          <p:cNvSpPr/>
          <p:nvPr/>
        </p:nvSpPr>
        <p:spPr>
          <a:xfrm>
            <a:off x="7068064" y="523961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4455C47D-2DDB-5049-B115-E87FBE149466}"/>
              </a:ext>
            </a:extLst>
          </p:cNvPr>
          <p:cNvSpPr/>
          <p:nvPr/>
        </p:nvSpPr>
        <p:spPr>
          <a:xfrm>
            <a:off x="7060097" y="523962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B01FF2A-E67C-A4DF-5539-7B0222DC4BC8}"/>
              </a:ext>
            </a:extLst>
          </p:cNvPr>
          <p:cNvSpPr txBox="1"/>
          <p:nvPr/>
        </p:nvSpPr>
        <p:spPr>
          <a:xfrm>
            <a:off x="1661809" y="855443"/>
            <a:ext cx="1976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b="1" dirty="0">
                <a:ln w="38100">
                  <a:solidFill>
                    <a:srgbClr val="FF6600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23714</a:t>
            </a:r>
            <a:endParaRPr kumimoji="1" lang="ja-JP" altLang="en-US" sz="12500" b="1">
              <a:ln w="38100">
                <a:solidFill>
                  <a:srgbClr val="FF6600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B5E4FFA-D10C-DA30-79DE-D891FDB12C84}"/>
              </a:ext>
            </a:extLst>
          </p:cNvPr>
          <p:cNvSpPr txBox="1"/>
          <p:nvPr/>
        </p:nvSpPr>
        <p:spPr>
          <a:xfrm>
            <a:off x="3353119" y="787225"/>
            <a:ext cx="18939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8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25</a:t>
            </a:r>
            <a:endParaRPr kumimoji="1" lang="ja-JP" altLang="en-US" sz="15000" b="1">
              <a:ln w="38100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EFF357A-179A-1F4E-6327-616E8B7A7977}"/>
              </a:ext>
            </a:extLst>
          </p:cNvPr>
          <p:cNvSpPr txBox="1"/>
          <p:nvPr/>
        </p:nvSpPr>
        <p:spPr>
          <a:xfrm>
            <a:off x="7598151" y="855443"/>
            <a:ext cx="1976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b="1" dirty="0">
                <a:ln w="38100">
                  <a:solidFill>
                    <a:srgbClr val="FF6600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23714</a:t>
            </a:r>
            <a:endParaRPr kumimoji="1" lang="ja-JP" altLang="en-US" sz="12500" b="1">
              <a:ln w="38100">
                <a:solidFill>
                  <a:srgbClr val="FF6600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75854FC-C0C2-2420-99BA-88AA308EE9F5}"/>
              </a:ext>
            </a:extLst>
          </p:cNvPr>
          <p:cNvSpPr txBox="1"/>
          <p:nvPr/>
        </p:nvSpPr>
        <p:spPr>
          <a:xfrm>
            <a:off x="9289461" y="787225"/>
            <a:ext cx="18939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8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26</a:t>
            </a:r>
            <a:endParaRPr kumimoji="1" lang="ja-JP" altLang="en-US" sz="15000" b="1">
              <a:ln w="38100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B613455-C5FD-9B27-A317-20AE74F61DB2}"/>
              </a:ext>
            </a:extLst>
          </p:cNvPr>
          <p:cNvSpPr txBox="1"/>
          <p:nvPr/>
        </p:nvSpPr>
        <p:spPr>
          <a:xfrm>
            <a:off x="7425391" y="5439951"/>
            <a:ext cx="34985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Lunch Box 2</a:t>
            </a:r>
            <a:endParaRPr kumimoji="1" lang="ja-JP" altLang="en-US" sz="4000" b="1">
              <a:ln w="5715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F83BEA4-91F2-F100-98A3-43846AE7040B}"/>
              </a:ext>
            </a:extLst>
          </p:cNvPr>
          <p:cNvSpPr txBox="1"/>
          <p:nvPr/>
        </p:nvSpPr>
        <p:spPr>
          <a:xfrm>
            <a:off x="7326708" y="5439950"/>
            <a:ext cx="37118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Lunch Box 2</a:t>
            </a:r>
            <a:endParaRPr kumimoji="1" lang="ja-JP" altLang="en-US" sz="4000" b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53E6E19-1B8E-46CE-78AF-44BE188D0D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35" b="11521"/>
          <a:stretch/>
        </p:blipFill>
        <p:spPr bwMode="auto">
          <a:xfrm>
            <a:off x="1275821" y="2596229"/>
            <a:ext cx="3984416" cy="218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CE6C8D95-3A7A-9C86-4CC7-6BB1255E64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35" b="11521"/>
          <a:stretch/>
        </p:blipFill>
        <p:spPr bwMode="auto">
          <a:xfrm>
            <a:off x="7190405" y="2596229"/>
            <a:ext cx="3984416" cy="218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6448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EC7D49A-0703-D04D-91FE-6613744A9061}"/>
              </a:ext>
            </a:extLst>
          </p:cNvPr>
          <p:cNvSpPr/>
          <p:nvPr/>
        </p:nvSpPr>
        <p:spPr>
          <a:xfrm>
            <a:off x="7068064" y="523961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角丸四角形 1">
            <a:extLst>
              <a:ext uri="{FF2B5EF4-FFF2-40B4-BE49-F238E27FC236}">
                <a16:creationId xmlns:a16="http://schemas.microsoft.com/office/drawing/2014/main" id="{8AB998A6-2D05-5B48-B8DD-BF824F743166}"/>
              </a:ext>
            </a:extLst>
          </p:cNvPr>
          <p:cNvSpPr/>
          <p:nvPr/>
        </p:nvSpPr>
        <p:spPr>
          <a:xfrm>
            <a:off x="7060097" y="523962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33D5D66-82BA-6E43-B8D2-BE91165D8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039" y="523961"/>
            <a:ext cx="4229100" cy="60325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F264210-E7AB-064E-89D0-46CE81E6D53D}"/>
              </a:ext>
            </a:extLst>
          </p:cNvPr>
          <p:cNvSpPr txBox="1"/>
          <p:nvPr/>
        </p:nvSpPr>
        <p:spPr>
          <a:xfrm>
            <a:off x="8313673" y="1539133"/>
            <a:ext cx="1721946" cy="4878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11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?</a:t>
            </a:r>
            <a:endParaRPr kumimoji="1" lang="ja-JP" altLang="en-US" sz="31100" b="1">
              <a:ln w="38100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FFF065F-B08F-AB4E-BFE3-3FB6AFFD2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039" y="523960"/>
            <a:ext cx="4229100" cy="603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289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8611768-F8A2-2D5D-F654-9C5779D3710F}"/>
              </a:ext>
            </a:extLst>
          </p:cNvPr>
          <p:cNvSpPr/>
          <p:nvPr/>
        </p:nvSpPr>
        <p:spPr>
          <a:xfrm>
            <a:off x="1147655" y="558444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角丸四角形 16">
            <a:extLst>
              <a:ext uri="{FF2B5EF4-FFF2-40B4-BE49-F238E27FC236}">
                <a16:creationId xmlns:a16="http://schemas.microsoft.com/office/drawing/2014/main" id="{4A4DF086-8CC4-19D5-0ED6-C9F7644ECF68}"/>
              </a:ext>
            </a:extLst>
          </p:cNvPr>
          <p:cNvSpPr/>
          <p:nvPr/>
        </p:nvSpPr>
        <p:spPr>
          <a:xfrm>
            <a:off x="1139688" y="558445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31C3CF99-4086-2101-7C81-DE418289D7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75" r="13978"/>
          <a:stretch/>
        </p:blipFill>
        <p:spPr>
          <a:xfrm>
            <a:off x="1253416" y="1576044"/>
            <a:ext cx="4001645" cy="3997299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637012C-0A72-4124-8727-5B5AAA28D97E}"/>
              </a:ext>
            </a:extLst>
          </p:cNvPr>
          <p:cNvSpPr txBox="1"/>
          <p:nvPr/>
        </p:nvSpPr>
        <p:spPr>
          <a:xfrm>
            <a:off x="1245449" y="5474252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5715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Plum Rice Ball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89966BA-D4EC-4B89-E768-C2E9E2E1A960}"/>
              </a:ext>
            </a:extLst>
          </p:cNvPr>
          <p:cNvSpPr txBox="1"/>
          <p:nvPr/>
        </p:nvSpPr>
        <p:spPr>
          <a:xfrm>
            <a:off x="1253416" y="5474253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Plum Rice Ball</a:t>
            </a:r>
            <a:endParaRPr kumimoji="1" lang="ja-JP" altLang="en-US" sz="4000" b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4020202020204" pitchFamily="34" charset="0"/>
              <a:ea typeface="Meiryo" panose="020B0604030504040204" pitchFamily="34" charset="-128"/>
              <a:cs typeface="Arial Narrow" panose="020B0604020202020204" pitchFamily="34" charset="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94E731E-7903-9146-BF37-A909C5B43603}"/>
              </a:ext>
            </a:extLst>
          </p:cNvPr>
          <p:cNvSpPr/>
          <p:nvPr/>
        </p:nvSpPr>
        <p:spPr>
          <a:xfrm>
            <a:off x="7068064" y="523961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BC1E875B-1B36-0243-BB21-F8A497F1E227}"/>
              </a:ext>
            </a:extLst>
          </p:cNvPr>
          <p:cNvSpPr/>
          <p:nvPr/>
        </p:nvSpPr>
        <p:spPr>
          <a:xfrm>
            <a:off x="7060097" y="523962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16BADFAF-1C13-7C4E-842D-FBBF87FB3F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75" r="13978"/>
          <a:stretch/>
        </p:blipFill>
        <p:spPr>
          <a:xfrm>
            <a:off x="7173825" y="1541561"/>
            <a:ext cx="4001645" cy="3997299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AA0A492-00D8-E845-B6B6-1B714DE90A4B}"/>
              </a:ext>
            </a:extLst>
          </p:cNvPr>
          <p:cNvSpPr txBox="1"/>
          <p:nvPr/>
        </p:nvSpPr>
        <p:spPr>
          <a:xfrm>
            <a:off x="7165858" y="5439769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5715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Plum Rice Ball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6FF00CD-E762-1844-9E89-B0A292828F40}"/>
              </a:ext>
            </a:extLst>
          </p:cNvPr>
          <p:cNvSpPr txBox="1"/>
          <p:nvPr/>
        </p:nvSpPr>
        <p:spPr>
          <a:xfrm>
            <a:off x="7173825" y="5439770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Plum Rice Ball</a:t>
            </a:r>
            <a:endParaRPr kumimoji="1" lang="ja-JP" altLang="en-US" sz="4000" b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4020202020204" pitchFamily="34" charset="0"/>
              <a:ea typeface="Meiryo" panose="020B0604030504040204" pitchFamily="34" charset="-128"/>
              <a:cs typeface="Arial Narrow" panose="020B0604020202020204" pitchFamily="34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0FC68D6-0A49-F8C6-2B4D-097AB10B86BD}"/>
              </a:ext>
            </a:extLst>
          </p:cNvPr>
          <p:cNvSpPr txBox="1"/>
          <p:nvPr/>
        </p:nvSpPr>
        <p:spPr>
          <a:xfrm>
            <a:off x="1661809" y="855443"/>
            <a:ext cx="1976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b="1" dirty="0">
                <a:ln w="38100">
                  <a:solidFill>
                    <a:srgbClr val="FF6600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23714</a:t>
            </a:r>
            <a:endParaRPr kumimoji="1" lang="ja-JP" altLang="en-US" sz="12500" b="1">
              <a:ln w="38100">
                <a:solidFill>
                  <a:srgbClr val="FF6600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D6FF3E6-CB33-8593-47E3-6D79E176C487}"/>
              </a:ext>
            </a:extLst>
          </p:cNvPr>
          <p:cNvSpPr txBox="1"/>
          <p:nvPr/>
        </p:nvSpPr>
        <p:spPr>
          <a:xfrm>
            <a:off x="3353119" y="787225"/>
            <a:ext cx="18939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8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01</a:t>
            </a:r>
            <a:endParaRPr kumimoji="1" lang="ja-JP" altLang="en-US" sz="15000" b="1">
              <a:ln w="38100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693F79F-DD06-1139-58B0-C3F970A31D8C}"/>
              </a:ext>
            </a:extLst>
          </p:cNvPr>
          <p:cNvSpPr txBox="1"/>
          <p:nvPr/>
        </p:nvSpPr>
        <p:spPr>
          <a:xfrm>
            <a:off x="7598151" y="855443"/>
            <a:ext cx="1976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b="1" dirty="0">
                <a:ln w="38100">
                  <a:solidFill>
                    <a:srgbClr val="FF6600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23714</a:t>
            </a:r>
            <a:endParaRPr kumimoji="1" lang="ja-JP" altLang="en-US" sz="12500" b="1">
              <a:ln w="38100">
                <a:solidFill>
                  <a:srgbClr val="FF6600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B519973-B7DC-FEF4-CA78-8B2698A12074}"/>
              </a:ext>
            </a:extLst>
          </p:cNvPr>
          <p:cNvSpPr txBox="1"/>
          <p:nvPr/>
        </p:nvSpPr>
        <p:spPr>
          <a:xfrm>
            <a:off x="9289461" y="787225"/>
            <a:ext cx="18939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8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02</a:t>
            </a:r>
            <a:endParaRPr kumimoji="1" lang="ja-JP" altLang="en-US" sz="15000" b="1">
              <a:ln w="38100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151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20F1A81-9565-D074-F86E-5EEF9907C1E1}"/>
              </a:ext>
            </a:extLst>
          </p:cNvPr>
          <p:cNvSpPr/>
          <p:nvPr/>
        </p:nvSpPr>
        <p:spPr>
          <a:xfrm>
            <a:off x="1154646" y="523960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C81A8425-698E-1CAC-F7B8-EB6BAB473CDA}"/>
              </a:ext>
            </a:extLst>
          </p:cNvPr>
          <p:cNvSpPr/>
          <p:nvPr/>
        </p:nvSpPr>
        <p:spPr>
          <a:xfrm>
            <a:off x="1146679" y="523961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E4A9B405-C953-D881-DB50-6FDB297B09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67" r="13267"/>
          <a:stretch/>
        </p:blipFill>
        <p:spPr>
          <a:xfrm>
            <a:off x="1500493" y="1616184"/>
            <a:ext cx="3696427" cy="3829631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13FCE28-9893-CB99-DE30-AC9224D58A43}"/>
              </a:ext>
            </a:extLst>
          </p:cNvPr>
          <p:cNvSpPr txBox="1"/>
          <p:nvPr/>
        </p:nvSpPr>
        <p:spPr>
          <a:xfrm>
            <a:off x="1250486" y="5438666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5715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Salmon Rice Ball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007D98A-52DF-B207-ED12-06D48C95BB17}"/>
              </a:ext>
            </a:extLst>
          </p:cNvPr>
          <p:cNvSpPr txBox="1"/>
          <p:nvPr/>
        </p:nvSpPr>
        <p:spPr>
          <a:xfrm>
            <a:off x="1260407" y="5439769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Salmon Rice Ball</a:t>
            </a:r>
            <a:endParaRPr kumimoji="1" lang="ja-JP" altLang="en-US" sz="4000" b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4020202020204" pitchFamily="34" charset="0"/>
              <a:ea typeface="Meiryo" panose="020B0604030504040204" pitchFamily="34" charset="-128"/>
              <a:cs typeface="Arial Narrow" panose="020B0604020202020204" pitchFamily="34" charset="0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7109FCE-3A70-E54B-9391-522D3AE37827}"/>
              </a:ext>
            </a:extLst>
          </p:cNvPr>
          <p:cNvSpPr/>
          <p:nvPr/>
        </p:nvSpPr>
        <p:spPr>
          <a:xfrm>
            <a:off x="7068064" y="523961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2413C8C1-4F48-9240-957E-D16C3810C0EF}"/>
              </a:ext>
            </a:extLst>
          </p:cNvPr>
          <p:cNvSpPr/>
          <p:nvPr/>
        </p:nvSpPr>
        <p:spPr>
          <a:xfrm>
            <a:off x="7060097" y="523962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92FA2877-77B4-904A-8AEB-62AEC9138D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67" r="13267"/>
          <a:stretch/>
        </p:blipFill>
        <p:spPr>
          <a:xfrm>
            <a:off x="7413911" y="1616185"/>
            <a:ext cx="3696427" cy="3829631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EBB40D1-2135-4B44-A90D-FE6425AEE994}"/>
              </a:ext>
            </a:extLst>
          </p:cNvPr>
          <p:cNvSpPr txBox="1"/>
          <p:nvPr/>
        </p:nvSpPr>
        <p:spPr>
          <a:xfrm>
            <a:off x="7163904" y="5438667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5715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Salmon Rice Ball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17CEA80-D6D8-E445-9FB2-AA2F26FAE1F0}"/>
              </a:ext>
            </a:extLst>
          </p:cNvPr>
          <p:cNvSpPr txBox="1"/>
          <p:nvPr/>
        </p:nvSpPr>
        <p:spPr>
          <a:xfrm>
            <a:off x="7173825" y="5439770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Salmon Rice Ball</a:t>
            </a:r>
            <a:endParaRPr kumimoji="1" lang="ja-JP" altLang="en-US" sz="4000" b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4020202020204" pitchFamily="34" charset="0"/>
              <a:ea typeface="Meiryo" panose="020B0604030504040204" pitchFamily="34" charset="-128"/>
              <a:cs typeface="Arial Narrow" panose="020B0604020202020204" pitchFamily="34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48472E7-2339-3686-558E-E0F32CE7538A}"/>
              </a:ext>
            </a:extLst>
          </p:cNvPr>
          <p:cNvSpPr txBox="1"/>
          <p:nvPr/>
        </p:nvSpPr>
        <p:spPr>
          <a:xfrm>
            <a:off x="1661809" y="855443"/>
            <a:ext cx="1976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b="1" dirty="0">
                <a:ln w="38100">
                  <a:solidFill>
                    <a:srgbClr val="FF6600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23714</a:t>
            </a:r>
            <a:endParaRPr kumimoji="1" lang="ja-JP" altLang="en-US" sz="12500" b="1">
              <a:ln w="38100">
                <a:solidFill>
                  <a:srgbClr val="FF6600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B79A383-F67A-F21D-88AD-9D16E426BA04}"/>
              </a:ext>
            </a:extLst>
          </p:cNvPr>
          <p:cNvSpPr txBox="1"/>
          <p:nvPr/>
        </p:nvSpPr>
        <p:spPr>
          <a:xfrm>
            <a:off x="3353119" y="787225"/>
            <a:ext cx="18939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8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04</a:t>
            </a:r>
            <a:endParaRPr kumimoji="1" lang="ja-JP" altLang="en-US" sz="15000" b="1">
              <a:ln w="38100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163462C-56DF-B209-365A-8E1543C71842}"/>
              </a:ext>
            </a:extLst>
          </p:cNvPr>
          <p:cNvSpPr txBox="1"/>
          <p:nvPr/>
        </p:nvSpPr>
        <p:spPr>
          <a:xfrm>
            <a:off x="7598151" y="855443"/>
            <a:ext cx="1976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b="1" dirty="0">
                <a:ln w="38100">
                  <a:solidFill>
                    <a:srgbClr val="FF6600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23714</a:t>
            </a:r>
            <a:endParaRPr kumimoji="1" lang="ja-JP" altLang="en-US" sz="12500" b="1">
              <a:ln w="38100">
                <a:solidFill>
                  <a:srgbClr val="FF6600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83E4CD1-F4F0-EA75-B8FA-4D833E9D4765}"/>
              </a:ext>
            </a:extLst>
          </p:cNvPr>
          <p:cNvSpPr txBox="1"/>
          <p:nvPr/>
        </p:nvSpPr>
        <p:spPr>
          <a:xfrm>
            <a:off x="9289461" y="787225"/>
            <a:ext cx="18939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8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05</a:t>
            </a:r>
            <a:endParaRPr kumimoji="1" lang="ja-JP" altLang="en-US" sz="15000" b="1">
              <a:ln w="38100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836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20F1A81-9565-D074-F86E-5EEF9907C1E1}"/>
              </a:ext>
            </a:extLst>
          </p:cNvPr>
          <p:cNvSpPr/>
          <p:nvPr/>
        </p:nvSpPr>
        <p:spPr>
          <a:xfrm>
            <a:off x="1154646" y="523960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C81A8425-698E-1CAC-F7B8-EB6BAB473CDA}"/>
              </a:ext>
            </a:extLst>
          </p:cNvPr>
          <p:cNvSpPr/>
          <p:nvPr/>
        </p:nvSpPr>
        <p:spPr>
          <a:xfrm>
            <a:off x="1146679" y="523961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13FCE28-9893-CB99-DE30-AC9224D58A43}"/>
              </a:ext>
            </a:extLst>
          </p:cNvPr>
          <p:cNvSpPr txBox="1"/>
          <p:nvPr/>
        </p:nvSpPr>
        <p:spPr>
          <a:xfrm>
            <a:off x="1250486" y="5438666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5715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Tuna Rice Ball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007D98A-52DF-B207-ED12-06D48C95BB17}"/>
              </a:ext>
            </a:extLst>
          </p:cNvPr>
          <p:cNvSpPr txBox="1"/>
          <p:nvPr/>
        </p:nvSpPr>
        <p:spPr>
          <a:xfrm>
            <a:off x="1268372" y="5438666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Tuna Rice Ball</a:t>
            </a:r>
            <a:endParaRPr kumimoji="1" lang="ja-JP" altLang="en-US" sz="4000" b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4020202020204" pitchFamily="34" charset="0"/>
              <a:ea typeface="Meiryo" panose="020B0604030504040204" pitchFamily="34" charset="-128"/>
              <a:cs typeface="Arial Narrow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DC2183-9BCF-019E-2EAE-96CC139E3F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7" t="9131" r="13825" b="7641"/>
          <a:stretch/>
        </p:blipFill>
        <p:spPr bwMode="auto">
          <a:xfrm>
            <a:off x="1380360" y="1996895"/>
            <a:ext cx="3747028" cy="3253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7109FCE-3A70-E54B-9391-522D3AE37827}"/>
              </a:ext>
            </a:extLst>
          </p:cNvPr>
          <p:cNvSpPr/>
          <p:nvPr/>
        </p:nvSpPr>
        <p:spPr>
          <a:xfrm>
            <a:off x="7068064" y="523961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2413C8C1-4F48-9240-957E-D16C3810C0EF}"/>
              </a:ext>
            </a:extLst>
          </p:cNvPr>
          <p:cNvSpPr/>
          <p:nvPr/>
        </p:nvSpPr>
        <p:spPr>
          <a:xfrm>
            <a:off x="7060097" y="523962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EBB40D1-2135-4B44-A90D-FE6425AEE994}"/>
              </a:ext>
            </a:extLst>
          </p:cNvPr>
          <p:cNvSpPr txBox="1"/>
          <p:nvPr/>
        </p:nvSpPr>
        <p:spPr>
          <a:xfrm>
            <a:off x="7163904" y="5438667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5715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Tuna Rice Ball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17CEA80-D6D8-E445-9FB2-AA2F26FAE1F0}"/>
              </a:ext>
            </a:extLst>
          </p:cNvPr>
          <p:cNvSpPr txBox="1"/>
          <p:nvPr/>
        </p:nvSpPr>
        <p:spPr>
          <a:xfrm>
            <a:off x="7181790" y="5444494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Tuna Rice Ball</a:t>
            </a:r>
            <a:endParaRPr kumimoji="1" lang="ja-JP" altLang="en-US" sz="4000" b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4020202020204" pitchFamily="34" charset="0"/>
              <a:ea typeface="Meiryo" panose="020B0604030504040204" pitchFamily="34" charset="-128"/>
              <a:cs typeface="Arial Narrow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A4988F-02D8-FBC6-6521-BB621E8E97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7" t="9131" r="13825" b="7641"/>
          <a:stretch/>
        </p:blipFill>
        <p:spPr bwMode="auto">
          <a:xfrm>
            <a:off x="7309099" y="1996894"/>
            <a:ext cx="3747028" cy="3253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56F516C-25B5-63CA-590F-DD257FF07F47}"/>
              </a:ext>
            </a:extLst>
          </p:cNvPr>
          <p:cNvSpPr txBox="1"/>
          <p:nvPr/>
        </p:nvSpPr>
        <p:spPr>
          <a:xfrm>
            <a:off x="1661809" y="855443"/>
            <a:ext cx="1976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b="1" dirty="0">
                <a:ln w="38100">
                  <a:solidFill>
                    <a:srgbClr val="FF6600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23714</a:t>
            </a:r>
            <a:endParaRPr kumimoji="1" lang="ja-JP" altLang="en-US" sz="12500" b="1">
              <a:ln w="38100">
                <a:solidFill>
                  <a:srgbClr val="FF6600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A0D11D0-4427-ED9D-4C87-2B412FE2CB5B}"/>
              </a:ext>
            </a:extLst>
          </p:cNvPr>
          <p:cNvSpPr txBox="1"/>
          <p:nvPr/>
        </p:nvSpPr>
        <p:spPr>
          <a:xfrm>
            <a:off x="3353119" y="787225"/>
            <a:ext cx="18939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8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07</a:t>
            </a:r>
            <a:endParaRPr kumimoji="1" lang="ja-JP" altLang="en-US" sz="15000" b="1">
              <a:ln w="38100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FAE5D31-B91E-4A1A-5BE0-B973356B6478}"/>
              </a:ext>
            </a:extLst>
          </p:cNvPr>
          <p:cNvSpPr txBox="1"/>
          <p:nvPr/>
        </p:nvSpPr>
        <p:spPr>
          <a:xfrm>
            <a:off x="7598151" y="855443"/>
            <a:ext cx="1976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b="1" dirty="0">
                <a:ln w="38100">
                  <a:solidFill>
                    <a:srgbClr val="FF6600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23714</a:t>
            </a:r>
            <a:endParaRPr kumimoji="1" lang="ja-JP" altLang="en-US" sz="12500" b="1">
              <a:ln w="38100">
                <a:solidFill>
                  <a:srgbClr val="FF6600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7AB2BFD-8B4A-DDEE-CE5B-03667D08D279}"/>
              </a:ext>
            </a:extLst>
          </p:cNvPr>
          <p:cNvSpPr txBox="1"/>
          <p:nvPr/>
        </p:nvSpPr>
        <p:spPr>
          <a:xfrm>
            <a:off x="9289461" y="787225"/>
            <a:ext cx="18939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8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08</a:t>
            </a:r>
            <a:endParaRPr kumimoji="1" lang="ja-JP" altLang="en-US" sz="15000" b="1">
              <a:ln w="38100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816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40B46A7-5586-0180-BA17-433B3DE36604}"/>
              </a:ext>
            </a:extLst>
          </p:cNvPr>
          <p:cNvSpPr/>
          <p:nvPr/>
        </p:nvSpPr>
        <p:spPr>
          <a:xfrm>
            <a:off x="1162848" y="523960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EFD5E686-3522-A597-0CCA-95477311932C}"/>
              </a:ext>
            </a:extLst>
          </p:cNvPr>
          <p:cNvSpPr/>
          <p:nvPr/>
        </p:nvSpPr>
        <p:spPr>
          <a:xfrm>
            <a:off x="1154881" y="523961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9A5537A6-66F5-D470-02E7-651A5CD72C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851" r="31851"/>
          <a:stretch/>
        </p:blipFill>
        <p:spPr>
          <a:xfrm>
            <a:off x="2047680" y="889651"/>
            <a:ext cx="2654800" cy="5468473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2F5C056-AB71-AD53-4792-57936EB3B0DA}"/>
              </a:ext>
            </a:extLst>
          </p:cNvPr>
          <p:cNvSpPr txBox="1"/>
          <p:nvPr/>
        </p:nvSpPr>
        <p:spPr>
          <a:xfrm>
            <a:off x="1260642" y="5439769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5715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Egg Sandwiches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543B1A3-8696-FD1D-9654-CEB0964AF6F5}"/>
              </a:ext>
            </a:extLst>
          </p:cNvPr>
          <p:cNvSpPr txBox="1"/>
          <p:nvPr/>
        </p:nvSpPr>
        <p:spPr>
          <a:xfrm>
            <a:off x="1252675" y="5439769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Egg Sandwiches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28E6677-5012-7542-8886-AA9C3584FC45}"/>
              </a:ext>
            </a:extLst>
          </p:cNvPr>
          <p:cNvSpPr/>
          <p:nvPr/>
        </p:nvSpPr>
        <p:spPr>
          <a:xfrm>
            <a:off x="7068064" y="523961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7AE4836E-4C36-DE46-BC98-8E688EB4E6FE}"/>
              </a:ext>
            </a:extLst>
          </p:cNvPr>
          <p:cNvSpPr/>
          <p:nvPr/>
        </p:nvSpPr>
        <p:spPr>
          <a:xfrm>
            <a:off x="7060097" y="523962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F07E014-4E6B-D549-BB96-CCC5FE1DC9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851" r="31851"/>
          <a:stretch/>
        </p:blipFill>
        <p:spPr>
          <a:xfrm>
            <a:off x="7952896" y="889652"/>
            <a:ext cx="2654800" cy="5468473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0FBBA98-5F4B-CB37-34B0-9F71FD036D22}"/>
              </a:ext>
            </a:extLst>
          </p:cNvPr>
          <p:cNvSpPr txBox="1"/>
          <p:nvPr/>
        </p:nvSpPr>
        <p:spPr>
          <a:xfrm>
            <a:off x="1661809" y="855443"/>
            <a:ext cx="1976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b="1" dirty="0">
                <a:ln w="38100">
                  <a:solidFill>
                    <a:srgbClr val="FF6600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23714</a:t>
            </a:r>
            <a:endParaRPr kumimoji="1" lang="ja-JP" altLang="en-US" sz="12500" b="1">
              <a:ln w="38100">
                <a:solidFill>
                  <a:srgbClr val="FF6600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2622981-6698-FBAB-22A3-EAAEA2444955}"/>
              </a:ext>
            </a:extLst>
          </p:cNvPr>
          <p:cNvSpPr txBox="1"/>
          <p:nvPr/>
        </p:nvSpPr>
        <p:spPr>
          <a:xfrm>
            <a:off x="3353119" y="787225"/>
            <a:ext cx="18939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8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10</a:t>
            </a:r>
            <a:endParaRPr kumimoji="1" lang="ja-JP" altLang="en-US" sz="15000" b="1">
              <a:ln w="38100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E1CAB24-A0F4-EE0A-8B4A-B56DB3C14F16}"/>
              </a:ext>
            </a:extLst>
          </p:cNvPr>
          <p:cNvSpPr txBox="1"/>
          <p:nvPr/>
        </p:nvSpPr>
        <p:spPr>
          <a:xfrm>
            <a:off x="7598151" y="855443"/>
            <a:ext cx="1976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b="1" dirty="0">
                <a:ln w="38100">
                  <a:solidFill>
                    <a:srgbClr val="FF6600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23714</a:t>
            </a:r>
            <a:endParaRPr kumimoji="1" lang="ja-JP" altLang="en-US" sz="12500" b="1">
              <a:ln w="38100">
                <a:solidFill>
                  <a:srgbClr val="FF6600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1796C86-C34E-D552-D1AD-FA3CAD744974}"/>
              </a:ext>
            </a:extLst>
          </p:cNvPr>
          <p:cNvSpPr txBox="1"/>
          <p:nvPr/>
        </p:nvSpPr>
        <p:spPr>
          <a:xfrm>
            <a:off x="9289461" y="787225"/>
            <a:ext cx="18939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8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11</a:t>
            </a:r>
            <a:endParaRPr kumimoji="1" lang="ja-JP" altLang="en-US" sz="15000" b="1">
              <a:ln w="38100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68892B0-190C-523A-DBDA-FA399DA6FACF}"/>
              </a:ext>
            </a:extLst>
          </p:cNvPr>
          <p:cNvSpPr txBox="1"/>
          <p:nvPr/>
        </p:nvSpPr>
        <p:spPr>
          <a:xfrm>
            <a:off x="7160927" y="5439769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5715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Egg Sandwiches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77A4824-83F2-5B19-DE51-EFFED6D94B99}"/>
              </a:ext>
            </a:extLst>
          </p:cNvPr>
          <p:cNvSpPr txBox="1"/>
          <p:nvPr/>
        </p:nvSpPr>
        <p:spPr>
          <a:xfrm>
            <a:off x="7152960" y="5439769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Egg Sandwiches</a:t>
            </a:r>
          </a:p>
        </p:txBody>
      </p:sp>
    </p:spTree>
    <p:extLst>
      <p:ext uri="{BB962C8B-B14F-4D97-AF65-F5344CB8AC3E}">
        <p14:creationId xmlns:p14="http://schemas.microsoft.com/office/powerpoint/2010/main" val="1909466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40B46A7-5586-0180-BA17-433B3DE36604}"/>
              </a:ext>
            </a:extLst>
          </p:cNvPr>
          <p:cNvSpPr/>
          <p:nvPr/>
        </p:nvSpPr>
        <p:spPr>
          <a:xfrm>
            <a:off x="1162848" y="523960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EFD5E686-3522-A597-0CCA-95477311932C}"/>
              </a:ext>
            </a:extLst>
          </p:cNvPr>
          <p:cNvSpPr/>
          <p:nvPr/>
        </p:nvSpPr>
        <p:spPr>
          <a:xfrm>
            <a:off x="1154881" y="523961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2F5C056-AB71-AD53-4792-57936EB3B0DA}"/>
              </a:ext>
            </a:extLst>
          </p:cNvPr>
          <p:cNvSpPr txBox="1"/>
          <p:nvPr/>
        </p:nvSpPr>
        <p:spPr>
          <a:xfrm>
            <a:off x="1260642" y="5439769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5715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Coleslaw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543B1A3-8696-FD1D-9654-CEB0964AF6F5}"/>
              </a:ext>
            </a:extLst>
          </p:cNvPr>
          <p:cNvSpPr txBox="1"/>
          <p:nvPr/>
        </p:nvSpPr>
        <p:spPr>
          <a:xfrm>
            <a:off x="1268607" y="5438347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Coleslaw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28E6677-5012-7542-8886-AA9C3584FC45}"/>
              </a:ext>
            </a:extLst>
          </p:cNvPr>
          <p:cNvSpPr/>
          <p:nvPr/>
        </p:nvSpPr>
        <p:spPr>
          <a:xfrm>
            <a:off x="7068064" y="523961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7AE4836E-4C36-DE46-BC98-8E688EB4E6FE}"/>
              </a:ext>
            </a:extLst>
          </p:cNvPr>
          <p:cNvSpPr/>
          <p:nvPr/>
        </p:nvSpPr>
        <p:spPr>
          <a:xfrm>
            <a:off x="7060097" y="523962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3A58B9-5B6E-6DA0-632F-31721F7ACB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7" t="2345" r="20693"/>
          <a:stretch/>
        </p:blipFill>
        <p:spPr bwMode="auto">
          <a:xfrm>
            <a:off x="1888600" y="1834241"/>
            <a:ext cx="2745729" cy="341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0C5317C0-57F1-C668-86AB-34E61D5413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7" t="2345" r="20693"/>
          <a:stretch/>
        </p:blipFill>
        <p:spPr bwMode="auto">
          <a:xfrm>
            <a:off x="7793816" y="1723031"/>
            <a:ext cx="2745729" cy="341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58FDE96-68B0-5478-7F1E-D43E48DC007F}"/>
              </a:ext>
            </a:extLst>
          </p:cNvPr>
          <p:cNvSpPr txBox="1"/>
          <p:nvPr/>
        </p:nvSpPr>
        <p:spPr>
          <a:xfrm>
            <a:off x="1661809" y="855443"/>
            <a:ext cx="1976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b="1" dirty="0">
                <a:ln w="38100">
                  <a:solidFill>
                    <a:srgbClr val="FF6600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23714</a:t>
            </a:r>
            <a:endParaRPr kumimoji="1" lang="ja-JP" altLang="en-US" sz="12500" b="1">
              <a:ln w="38100">
                <a:solidFill>
                  <a:srgbClr val="FF6600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3230DE9-F994-9022-31DB-656CA0ED352A}"/>
              </a:ext>
            </a:extLst>
          </p:cNvPr>
          <p:cNvSpPr txBox="1"/>
          <p:nvPr/>
        </p:nvSpPr>
        <p:spPr>
          <a:xfrm>
            <a:off x="3353119" y="787225"/>
            <a:ext cx="18939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8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13</a:t>
            </a:r>
            <a:endParaRPr kumimoji="1" lang="ja-JP" altLang="en-US" sz="15000" b="1">
              <a:ln w="38100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D54D9B0-9A8C-D958-958F-464EB7D14142}"/>
              </a:ext>
            </a:extLst>
          </p:cNvPr>
          <p:cNvSpPr txBox="1"/>
          <p:nvPr/>
        </p:nvSpPr>
        <p:spPr>
          <a:xfrm>
            <a:off x="7598151" y="855443"/>
            <a:ext cx="1976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b="1" dirty="0">
                <a:ln w="38100">
                  <a:solidFill>
                    <a:srgbClr val="FF6600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23714</a:t>
            </a:r>
            <a:endParaRPr kumimoji="1" lang="ja-JP" altLang="en-US" sz="12500" b="1">
              <a:ln w="38100">
                <a:solidFill>
                  <a:srgbClr val="FF6600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9FC69AA-4736-A684-0CBF-7831C8239136}"/>
              </a:ext>
            </a:extLst>
          </p:cNvPr>
          <p:cNvSpPr txBox="1"/>
          <p:nvPr/>
        </p:nvSpPr>
        <p:spPr>
          <a:xfrm>
            <a:off x="9289461" y="787225"/>
            <a:ext cx="18939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8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14</a:t>
            </a:r>
            <a:endParaRPr kumimoji="1" lang="ja-JP" altLang="en-US" sz="15000" b="1">
              <a:ln w="38100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302C15F-A08A-C575-38CF-B226C772625B}"/>
              </a:ext>
            </a:extLst>
          </p:cNvPr>
          <p:cNvSpPr txBox="1"/>
          <p:nvPr/>
        </p:nvSpPr>
        <p:spPr>
          <a:xfrm>
            <a:off x="7173826" y="5439769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5715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Coleslaw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8B179A0-FA4B-D292-2914-AD7B66B69032}"/>
              </a:ext>
            </a:extLst>
          </p:cNvPr>
          <p:cNvSpPr txBox="1"/>
          <p:nvPr/>
        </p:nvSpPr>
        <p:spPr>
          <a:xfrm>
            <a:off x="7181791" y="5438347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Coleslaw</a:t>
            </a:r>
          </a:p>
        </p:txBody>
      </p:sp>
    </p:spTree>
    <p:extLst>
      <p:ext uri="{BB962C8B-B14F-4D97-AF65-F5344CB8AC3E}">
        <p14:creationId xmlns:p14="http://schemas.microsoft.com/office/powerpoint/2010/main" val="1967193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40B46A7-5586-0180-BA17-433B3DE36604}"/>
              </a:ext>
            </a:extLst>
          </p:cNvPr>
          <p:cNvSpPr/>
          <p:nvPr/>
        </p:nvSpPr>
        <p:spPr>
          <a:xfrm>
            <a:off x="1162848" y="523960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EFD5E686-3522-A597-0CCA-95477311932C}"/>
              </a:ext>
            </a:extLst>
          </p:cNvPr>
          <p:cNvSpPr/>
          <p:nvPr/>
        </p:nvSpPr>
        <p:spPr>
          <a:xfrm>
            <a:off x="1154881" y="523961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2F5C056-AB71-AD53-4792-57936EB3B0DA}"/>
              </a:ext>
            </a:extLst>
          </p:cNvPr>
          <p:cNvSpPr txBox="1"/>
          <p:nvPr/>
        </p:nvSpPr>
        <p:spPr>
          <a:xfrm>
            <a:off x="1260642" y="5439769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5715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Stick salad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543B1A3-8696-FD1D-9654-CEB0964AF6F5}"/>
              </a:ext>
            </a:extLst>
          </p:cNvPr>
          <p:cNvSpPr txBox="1"/>
          <p:nvPr/>
        </p:nvSpPr>
        <p:spPr>
          <a:xfrm>
            <a:off x="1276574" y="5438347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Stick salad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28E6677-5012-7542-8886-AA9C3584FC45}"/>
              </a:ext>
            </a:extLst>
          </p:cNvPr>
          <p:cNvSpPr/>
          <p:nvPr/>
        </p:nvSpPr>
        <p:spPr>
          <a:xfrm>
            <a:off x="7068064" y="523961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7AE4836E-4C36-DE46-BC98-8E688EB4E6FE}"/>
              </a:ext>
            </a:extLst>
          </p:cNvPr>
          <p:cNvSpPr/>
          <p:nvPr/>
        </p:nvSpPr>
        <p:spPr>
          <a:xfrm>
            <a:off x="7060097" y="523962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E35FE7F-059D-03DF-44F1-1C503573228E}"/>
              </a:ext>
            </a:extLst>
          </p:cNvPr>
          <p:cNvSpPr txBox="1"/>
          <p:nvPr/>
        </p:nvSpPr>
        <p:spPr>
          <a:xfrm>
            <a:off x="1661809" y="855443"/>
            <a:ext cx="1976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b="1" dirty="0">
                <a:ln w="38100">
                  <a:solidFill>
                    <a:srgbClr val="FF6600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23714</a:t>
            </a:r>
            <a:endParaRPr kumimoji="1" lang="ja-JP" altLang="en-US" sz="12500" b="1">
              <a:ln w="38100">
                <a:solidFill>
                  <a:srgbClr val="FF6600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9D41398-EF9C-34A7-F753-A412EC57643A}"/>
              </a:ext>
            </a:extLst>
          </p:cNvPr>
          <p:cNvSpPr txBox="1"/>
          <p:nvPr/>
        </p:nvSpPr>
        <p:spPr>
          <a:xfrm>
            <a:off x="3353119" y="787225"/>
            <a:ext cx="18939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8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16</a:t>
            </a:r>
            <a:endParaRPr kumimoji="1" lang="ja-JP" altLang="en-US" sz="15000" b="1">
              <a:ln w="38100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F172F16-0411-8E6A-344B-7DEE697A4B29}"/>
              </a:ext>
            </a:extLst>
          </p:cNvPr>
          <p:cNvSpPr txBox="1"/>
          <p:nvPr/>
        </p:nvSpPr>
        <p:spPr>
          <a:xfrm>
            <a:off x="7598151" y="855443"/>
            <a:ext cx="1976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b="1" dirty="0">
                <a:ln w="38100">
                  <a:solidFill>
                    <a:srgbClr val="FF6600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23714</a:t>
            </a:r>
            <a:endParaRPr kumimoji="1" lang="ja-JP" altLang="en-US" sz="12500" b="1">
              <a:ln w="38100">
                <a:solidFill>
                  <a:srgbClr val="FF6600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4251EBF-8466-B847-EB1E-D516C00AF38A}"/>
              </a:ext>
            </a:extLst>
          </p:cNvPr>
          <p:cNvSpPr txBox="1"/>
          <p:nvPr/>
        </p:nvSpPr>
        <p:spPr>
          <a:xfrm>
            <a:off x="9289461" y="787225"/>
            <a:ext cx="18939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8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17</a:t>
            </a:r>
            <a:endParaRPr kumimoji="1" lang="ja-JP" altLang="en-US" sz="15000" b="1">
              <a:ln w="38100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552A791-AE74-465F-1769-912BE6BBE1E6}"/>
              </a:ext>
            </a:extLst>
          </p:cNvPr>
          <p:cNvSpPr txBox="1"/>
          <p:nvPr/>
        </p:nvSpPr>
        <p:spPr>
          <a:xfrm>
            <a:off x="7165859" y="5439769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5715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Stick salad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2C359F8-E33D-A8E0-7F3E-A1EDE3480899}"/>
              </a:ext>
            </a:extLst>
          </p:cNvPr>
          <p:cNvSpPr txBox="1"/>
          <p:nvPr/>
        </p:nvSpPr>
        <p:spPr>
          <a:xfrm>
            <a:off x="7181791" y="5438347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Stick salad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0A26A29-F4A8-0DF6-BD7E-C6F5A02A94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6" t="3859" r="12012"/>
          <a:stretch/>
        </p:blipFill>
        <p:spPr bwMode="auto">
          <a:xfrm>
            <a:off x="1414783" y="1888909"/>
            <a:ext cx="3725228" cy="3548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35F458CF-3481-E924-E55F-46F89A2095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6" t="3859" r="12012"/>
          <a:stretch/>
        </p:blipFill>
        <p:spPr bwMode="auto">
          <a:xfrm>
            <a:off x="7319999" y="1888198"/>
            <a:ext cx="3725228" cy="3548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8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C84E897-C39E-3183-E6B2-29DC57652C93}"/>
              </a:ext>
            </a:extLst>
          </p:cNvPr>
          <p:cNvSpPr/>
          <p:nvPr/>
        </p:nvSpPr>
        <p:spPr>
          <a:xfrm>
            <a:off x="1135006" y="523961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1421AFC9-08CD-D3F8-1F62-BFB174B0BC6C}"/>
              </a:ext>
            </a:extLst>
          </p:cNvPr>
          <p:cNvSpPr/>
          <p:nvPr/>
        </p:nvSpPr>
        <p:spPr>
          <a:xfrm>
            <a:off x="1127039" y="523962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8372C32-E31D-86A6-1A52-65D75BA04FF2}"/>
              </a:ext>
            </a:extLst>
          </p:cNvPr>
          <p:cNvSpPr txBox="1"/>
          <p:nvPr/>
        </p:nvSpPr>
        <p:spPr>
          <a:xfrm>
            <a:off x="1360774" y="5471226"/>
            <a:ext cx="377112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800" b="1" dirty="0">
                <a:ln w="5715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cs typeface="Arial Narrow" panose="020B0604020202020204" pitchFamily="34" charset="0"/>
              </a:rPr>
              <a:t>Packed drink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0184662-3327-B4AD-96C4-CFD92ABFB0AA}"/>
              </a:ext>
            </a:extLst>
          </p:cNvPr>
          <p:cNvSpPr txBox="1"/>
          <p:nvPr/>
        </p:nvSpPr>
        <p:spPr>
          <a:xfrm>
            <a:off x="1360774" y="5471225"/>
            <a:ext cx="377112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cs typeface="Arial Narrow" panose="020B0604020202020204" pitchFamily="34" charset="0"/>
              </a:rPr>
              <a:t>Packed drink</a:t>
            </a:r>
            <a:endParaRPr kumimoji="1" lang="ja-JP" altLang="en-US" sz="3800" b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E04E88AF-5489-7045-A9F3-481BBB1F0336}"/>
              </a:ext>
            </a:extLst>
          </p:cNvPr>
          <p:cNvSpPr/>
          <p:nvPr/>
        </p:nvSpPr>
        <p:spPr>
          <a:xfrm>
            <a:off x="7068064" y="523961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247D910D-64FB-F44D-8A93-C3C48587FBB2}"/>
              </a:ext>
            </a:extLst>
          </p:cNvPr>
          <p:cNvSpPr/>
          <p:nvPr/>
        </p:nvSpPr>
        <p:spPr>
          <a:xfrm>
            <a:off x="7060097" y="523962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4A1A81A1-54BA-E8C1-354B-5C472A6A45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10" t="3516" r="29948" b="-330"/>
          <a:stretch/>
        </p:blipFill>
        <p:spPr>
          <a:xfrm>
            <a:off x="2192467" y="1618574"/>
            <a:ext cx="2098242" cy="384327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59DBB445-75D5-485F-B3B6-6644C87667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10" t="3516" r="29948" b="-330"/>
          <a:stretch/>
        </p:blipFill>
        <p:spPr>
          <a:xfrm>
            <a:off x="8125525" y="1507363"/>
            <a:ext cx="2098242" cy="3843274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0C5F882-A76B-C6CB-84F2-DFD7FFB31956}"/>
              </a:ext>
            </a:extLst>
          </p:cNvPr>
          <p:cNvSpPr txBox="1"/>
          <p:nvPr/>
        </p:nvSpPr>
        <p:spPr>
          <a:xfrm>
            <a:off x="1661809" y="855443"/>
            <a:ext cx="1976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b="1" dirty="0">
                <a:ln w="38100">
                  <a:solidFill>
                    <a:srgbClr val="FF6600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23714</a:t>
            </a:r>
            <a:endParaRPr kumimoji="1" lang="ja-JP" altLang="en-US" sz="12500" b="1">
              <a:ln w="38100">
                <a:solidFill>
                  <a:srgbClr val="FF6600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3E22392-063B-C7FE-937B-D76B544EDDEF}"/>
              </a:ext>
            </a:extLst>
          </p:cNvPr>
          <p:cNvSpPr txBox="1"/>
          <p:nvPr/>
        </p:nvSpPr>
        <p:spPr>
          <a:xfrm>
            <a:off x="3353119" y="787225"/>
            <a:ext cx="18939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8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19</a:t>
            </a:r>
            <a:endParaRPr kumimoji="1" lang="ja-JP" altLang="en-US" sz="15000" b="1">
              <a:ln w="38100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2A3871A-3FBE-1FE5-10B2-6E6E26CA3B1D}"/>
              </a:ext>
            </a:extLst>
          </p:cNvPr>
          <p:cNvSpPr txBox="1"/>
          <p:nvPr/>
        </p:nvSpPr>
        <p:spPr>
          <a:xfrm>
            <a:off x="7598151" y="855443"/>
            <a:ext cx="1976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b="1" dirty="0">
                <a:ln w="38100">
                  <a:solidFill>
                    <a:srgbClr val="FF6600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23714</a:t>
            </a:r>
            <a:endParaRPr kumimoji="1" lang="ja-JP" altLang="en-US" sz="12500" b="1">
              <a:ln w="38100">
                <a:solidFill>
                  <a:srgbClr val="FF6600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C9F4767-57C9-FE28-8320-EB09D01CE1E2}"/>
              </a:ext>
            </a:extLst>
          </p:cNvPr>
          <p:cNvSpPr txBox="1"/>
          <p:nvPr/>
        </p:nvSpPr>
        <p:spPr>
          <a:xfrm>
            <a:off x="9289461" y="787225"/>
            <a:ext cx="18939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8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20</a:t>
            </a:r>
            <a:endParaRPr kumimoji="1" lang="ja-JP" altLang="en-US" sz="15000" b="1">
              <a:ln w="38100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73BAC9E-9133-6B21-B1E4-5729ADAE755B}"/>
              </a:ext>
            </a:extLst>
          </p:cNvPr>
          <p:cNvSpPr txBox="1"/>
          <p:nvPr/>
        </p:nvSpPr>
        <p:spPr>
          <a:xfrm>
            <a:off x="7285865" y="5471226"/>
            <a:ext cx="377112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800" b="1" dirty="0">
                <a:ln w="5715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cs typeface="Arial Narrow" panose="020B0604020202020204" pitchFamily="34" charset="0"/>
              </a:rPr>
              <a:t>Packed drink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CCBE219-96EA-A6EE-1FAB-7D327586D3CD}"/>
              </a:ext>
            </a:extLst>
          </p:cNvPr>
          <p:cNvSpPr txBox="1"/>
          <p:nvPr/>
        </p:nvSpPr>
        <p:spPr>
          <a:xfrm>
            <a:off x="7285865" y="5471225"/>
            <a:ext cx="377112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cs typeface="Arial Narrow" panose="020B0604020202020204" pitchFamily="34" charset="0"/>
              </a:rPr>
              <a:t>Packed drink</a:t>
            </a:r>
            <a:endParaRPr kumimoji="1" lang="ja-JP" altLang="en-US" sz="3800" b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390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241</Words>
  <Application>Microsoft Macintosh PowerPoint</Application>
  <PresentationFormat>ワイド画面</PresentationFormat>
  <Paragraphs>86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8" baseType="lpstr">
      <vt:lpstr>Meiryo UI</vt:lpstr>
      <vt:lpstr>Meiryo</vt:lpstr>
      <vt:lpstr>游ゴシック</vt:lpstr>
      <vt:lpstr>游ゴシック Light</vt:lpstr>
      <vt:lpstr>Arial</vt:lpstr>
      <vt:lpstr>Arial Narrow</vt:lpstr>
      <vt:lpstr>Office テーマ</vt:lpstr>
      <vt:lpstr>ID label for products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安藤慶昭</dc:creator>
  <cp:lastModifiedBy>安藤慶昭</cp:lastModifiedBy>
  <cp:revision>17</cp:revision>
  <dcterms:created xsi:type="dcterms:W3CDTF">2021-08-30T08:56:43Z</dcterms:created>
  <dcterms:modified xsi:type="dcterms:W3CDTF">2023-07-10T08:57:54Z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f189ee4-8c06-4307-84f0-b0dc5d58d0ae_Enabled">
    <vt:lpwstr>true</vt:lpwstr>
  </property>
  <property fmtid="{D5CDD505-2E9C-101B-9397-08002B2CF9AE}" pid="3" name="MSIP_Label_ef189ee4-8c06-4307-84f0-b0dc5d58d0ae_SetDate">
    <vt:lpwstr>2022-10-20T09:29:09Z</vt:lpwstr>
  </property>
  <property fmtid="{D5CDD505-2E9C-101B-9397-08002B2CF9AE}" pid="4" name="MSIP_Label_ef189ee4-8c06-4307-84f0-b0dc5d58d0ae_Method">
    <vt:lpwstr>Standard</vt:lpwstr>
  </property>
  <property fmtid="{D5CDD505-2E9C-101B-9397-08002B2CF9AE}" pid="5" name="MSIP_Label_ef189ee4-8c06-4307-84f0-b0dc5d58d0ae_Name">
    <vt:lpwstr>ef189ee4-8c06-4307-84f0-b0dc5d58d0ae</vt:lpwstr>
  </property>
  <property fmtid="{D5CDD505-2E9C-101B-9397-08002B2CF9AE}" pid="6" name="MSIP_Label_ef189ee4-8c06-4307-84f0-b0dc5d58d0ae_SiteId">
    <vt:lpwstr>18a7fec8-652f-409b-8369-272d9ce80620</vt:lpwstr>
  </property>
  <property fmtid="{D5CDD505-2E9C-101B-9397-08002B2CF9AE}" pid="7" name="MSIP_Label_ef189ee4-8c06-4307-84f0-b0dc5d58d0ae_ActionId">
    <vt:lpwstr>a98d641d-5f6a-46cd-abf0-69091e9b2ee2</vt:lpwstr>
  </property>
  <property fmtid="{D5CDD505-2E9C-101B-9397-08002B2CF9AE}" pid="8" name="MSIP_Label_ef189ee4-8c06-4307-84f0-b0dc5d58d0ae_ContentBits">
    <vt:lpwstr>8</vt:lpwstr>
  </property>
</Properties>
</file>