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  <p:sldId id="2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7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D5593-30F8-FE44-BDD4-1EC71AACC5A9}" v="9" dt="2024-11-02T06:17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慶昭" userId="661fb209-6e14-4e30-8fd9-c620f868e6cd" providerId="ADAL" clId="{2DAD5593-30F8-FE44-BDD4-1EC71AACC5A9}"/>
    <pc:docChg chg="addSld modSld">
      <pc:chgData name="安藤慶昭" userId="661fb209-6e14-4e30-8fd9-c620f868e6cd" providerId="ADAL" clId="{2DAD5593-30F8-FE44-BDD4-1EC71AACC5A9}" dt="2024-11-02T06:17:36.677" v="10" actId="164"/>
      <pc:docMkLst>
        <pc:docMk/>
      </pc:docMkLst>
      <pc:sldChg chg="addSp delSp modSp new mod">
        <pc:chgData name="安藤慶昭" userId="661fb209-6e14-4e30-8fd9-c620f868e6cd" providerId="ADAL" clId="{2DAD5593-30F8-FE44-BDD4-1EC71AACC5A9}" dt="2024-11-02T06:17:36.677" v="10" actId="164"/>
        <pc:sldMkLst>
          <pc:docMk/>
          <pc:sldMk cId="422358678" sldId="276"/>
        </pc:sldMkLst>
        <pc:spChg chg="del">
          <ac:chgData name="安藤慶昭" userId="661fb209-6e14-4e30-8fd9-c620f868e6cd" providerId="ADAL" clId="{2DAD5593-30F8-FE44-BDD4-1EC71AACC5A9}" dt="2024-11-02T06:15:18.744" v="1"/>
          <ac:spMkLst>
            <pc:docMk/>
            <pc:sldMk cId="422358678" sldId="276"/>
            <ac:spMk id="3" creationId="{60435AB9-314A-BFB5-E035-F41C0A4DED8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7" creationId="{17D656A9-4B55-CE8E-266B-F62216793A1E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8" creationId="{8C15075B-0387-B662-0FC5-35DA6477219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9" creationId="{4AC70E2D-ACD6-B3C3-722C-8BDA032BAEA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0" creationId="{60AE20E5-B260-A4E6-AF87-73D53DBA9613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1" creationId="{8CB0D604-48E6-E19E-BA59-17DE6DA9BE2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2" creationId="{5F8E29FE-EBF9-F95E-F3DE-372A15FF9C8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3" creationId="{D9F8DB90-1C44-3279-81FA-5DC005945F3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4" creationId="{A4B31895-A858-7FAA-D4D1-0BD60306BDCD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5" creationId="{34A84F90-3304-4E76-E18D-8B2D7EFA351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6" creationId="{C7DE28E3-74C6-1172-6C77-AC89D0D39F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7" creationId="{6DB775DD-2EA8-A31E-4B95-631E6EF7765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8" creationId="{2C340F4A-824D-9507-AB91-B0B511F30CF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9" creationId="{686EFB3C-D3C6-4147-33C3-67328AAECE0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0" creationId="{91F17151-CFFA-F9C8-D16D-2EC70AEF7A6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2" creationId="{B4E34929-991F-9245-464A-912CFAB65B7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3" creationId="{1C7BB43E-5421-6AEB-7B34-5DF19639BF6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4" creationId="{4BDE2E57-08E7-BFC1-9C5D-BD84662871D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5" creationId="{875052AB-9B7F-447B-102F-DF244967099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6" creationId="{BFA2F293-D35F-696D-8F72-ACF0E0AA344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7" creationId="{1325550D-4990-ABC4-D2FD-3D9AF4BB563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8" creationId="{4AEC9462-5A97-7AF4-9B76-C5CF5D6D1C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9" creationId="{E9231577-1805-0CC9-2DAA-885A57F4AA1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0" creationId="{DC763269-AB47-3F26-D0BB-5A1C714D017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1" creationId="{0A749AEE-EBDA-5A08-2579-C2103244758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2" creationId="{EBBB4693-097A-31DD-66D2-B14578373A66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3" creationId="{89B6BE17-DB26-31EE-4D8B-DCF30C1EDB4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4" creationId="{1ABE726C-524E-8DFA-4E5C-CD63F82C449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5" creationId="{3605053E-B871-7AB0-900F-07D08FFBEC43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6" creationId="{5967255C-C0D3-5A1D-EF89-24E47667424E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7" creationId="{421246E1-0D30-84EE-302A-CEF50C161BE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8" creationId="{6516E957-CD5D-DA4B-4E7B-852CFF007DE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9" creationId="{7FD00244-E9B1-CAB0-0E2C-2CCC06A7B55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0" creationId="{387DEDCF-C233-C51C-4092-DE24DF1A5C1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1" creationId="{98D18B6E-4A53-08A2-8955-2BB441828E8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2" creationId="{2DB370CC-9791-637D-AB7D-283AAD6835D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3" creationId="{CA5CA08A-FA6E-B9CA-EA64-C781F2174ADF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4" creationId="{EBD1BC04-B579-14EB-DED4-9517906A79A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5" creationId="{2D0D0B73-053E-4175-9D8E-B31A49114DAB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6" creationId="{0AA6DD83-117E-73F6-1390-1030BA4A22E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7" creationId="{05310D29-7F8B-9B54-ABA7-D50C2909164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8" creationId="{241851B1-B437-6DEC-7A32-BFE46C6D466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9" creationId="{B015F3DA-A80A-748A-40C1-96FA60DA9E7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0" creationId="{489317C0-CF39-BA7E-602C-CBEC05EA473A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1" creationId="{4096A00A-08AC-C1DB-563C-7B2356EAC66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2" creationId="{D8D2AA11-E7EA-81A0-AF8E-0EF25FA755C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3" creationId="{1EA1EDB9-DBC9-546D-D8C4-A08403401AF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4" creationId="{CBA0EBDC-4CF4-801B-2B53-D7C9230C391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5" creationId="{335509F3-D8C2-140F-9E69-F1199B4DA67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6" creationId="{DC4F0F14-9401-59A4-4969-07399348B23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7" creationId="{DEDD22C9-3345-8033-2C1E-BE6591EE04D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8" creationId="{9B6E6985-FA28-68F8-015C-06E7651DC0CC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9" creationId="{CD20A385-5153-F7EB-4C2A-C73501996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0" creationId="{D4C3C621-F78F-985E-EBEE-70C31A7BD4A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1" creationId="{CADD49E1-101A-FA35-7031-C033E04DF4B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2" creationId="{BA649F45-ADCF-63FD-880D-ED106000894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3" creationId="{AA4C7164-B438-6650-D5C6-50642F4938A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4" creationId="{6C91A625-A62F-DD4E-F39C-3C6C88FFD66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5" creationId="{5792F60D-7E6B-E108-BE1B-B8FAC9516D5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6" creationId="{E0A24893-EDBB-9E66-EC31-2ECD7181E218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7" creationId="{17F40BF6-9BB3-AD1F-A185-667F79321456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8" creationId="{2A513A2D-A406-5DEB-663E-7DCD0E93F3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9" creationId="{DD12C72B-3E65-61CC-AD25-C98A36CFC82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0" creationId="{7833A90F-5EEA-F3ED-3559-A6B39F909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1" creationId="{0F4735EC-0B10-FA10-C4B2-33F9CF0746F0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2" creationId="{0682D5BB-F015-6CE1-4C93-F7BB66C004D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3" creationId="{170C9DD2-4858-5CC8-A3A0-E35081D8A7F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4" creationId="{7C623588-6D63-712D-6B7E-ACBADBF5AAB1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5" creationId="{214F4532-255C-626E-6BA9-F317F7D2125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6" creationId="{CEB2873D-5E3F-F9E0-93FA-EE15A970680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7" creationId="{1D79380E-B3A0-DBE8-981B-62D81FCC8E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8" creationId="{E77904CC-96A3-2EFE-2E18-2779A00DC1CB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9" creationId="{59685F61-50B4-8836-6F85-7C1F16D2BE8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80" creationId="{EC7F25B8-8F1F-159D-2D66-ABBABAA2AC9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1" creationId="{7021C063-5A1F-5613-085A-2E3D0D4D68E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2" creationId="{3351BB22-9DD1-49D1-6CEE-490D26F73B6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3" creationId="{B6AAEDE1-B8F3-7D1C-6735-F805CFB1C03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4" creationId="{4AF31722-C9FE-2E04-05C6-56FC3AC5A9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5" creationId="{BEAD4ECF-98C0-8420-8B23-84C47C214A9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6" creationId="{19F92551-7EE5-D877-D127-1A22EB9F290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7" creationId="{19E73ECA-F4A9-BE44-B739-54F75119F8C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8" creationId="{04FF6AE7-6630-6F36-F9E3-262A2B191EB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9" creationId="{94765A6C-37D4-85FD-9603-F9810C6ECC4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0" creationId="{781473E2-E05D-F952-A01B-D4C475651E4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1" creationId="{EDF7E400-A010-C8A4-2DD7-946268B652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2" creationId="{D4B3B709-BB30-D98C-02A2-AA1426CD095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3" creationId="{8D9F80D0-0952-1804-92F2-F6A362D7E400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4" creationId="{9391791F-0D64-4006-ABDD-7694D793AB0A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5" creationId="{02A3985F-490E-D113-FB58-A6296280585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6" creationId="{BFEE8453-2E07-25FB-31A2-94FAC620DBD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7" creationId="{664BF323-44DA-ECFC-A573-EA3844D1ABD3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8" creationId="{28A5CB04-9602-B1ED-5135-581916FB60BE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9" creationId="{E60365DD-60D6-5343-03E2-37A94755B3C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0" creationId="{F2B271C1-027C-F465-D56A-79D16C2268CF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1" creationId="{7117B8B3-9ADE-7FD0-8BD4-416E6EDF575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2" creationId="{4669F249-4127-FE68-03D9-9E0FB3FFE5AC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3" creationId="{5B1E490D-BECE-CA0B-35E0-6289EA02E3F8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4" creationId="{730AA538-5AE8-8FD9-0934-B8843328B4E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5" creationId="{ACE29A8A-F508-4DA6-A611-003A6865EA69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6" creationId="{9CE2F01E-BFE4-953C-50F3-D9DA32FF216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7" creationId="{35039099-D459-11D5-8088-92280365B7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8" creationId="{31195A7A-56D7-7E2A-167A-5273BE6F736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9" creationId="{5EE0C0EE-E887-006A-C038-43AB691B9E0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0" creationId="{DE2F4084-C87D-4120-576F-9D28EDC9C19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1" creationId="{E09F54F3-7046-6F2F-F9F7-11FCB07F3C6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2" creationId="{061895C9-FBF9-6A49-24E4-F52B0B9C44F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3" creationId="{A55029D5-AAB0-9DE2-49F0-9DD0C643B853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4" creationId="{7B00D897-1707-E51A-28C7-3B0DF629D44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5" creationId="{7DC89D85-822C-93F4-00C1-9470056FA44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6" creationId="{04B1298E-DF32-007C-F3C6-A82D709F0C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7" creationId="{0BD27DB8-6498-D5A0-A673-19E0D96846F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8" creationId="{7596F8F8-6C94-5DAD-A0AB-6F4D7637451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9" creationId="{FE7B8AB9-DA76-7A03-45F3-48B5A092F08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0" creationId="{0664CDB1-9B81-D430-E168-3BFDAABDC3EE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1" creationId="{CB816421-7CA1-A730-B28C-4479B88CA55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2" creationId="{47ABE1F5-7CB6-817B-EE81-F988ACFF46E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3" creationId="{5832316D-15F9-BCE9-061C-415CB8E21DE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4" creationId="{3AE49C2F-EED6-D05A-ECF0-397FE39D0F6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5" creationId="{153346F5-1D6D-05E5-92BE-F0BCED4073B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6" creationId="{D95B0F2F-8770-73A9-A85B-285B44CDBB6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7" creationId="{12AC0E8C-12E4-DDA9-7840-A47089D51A3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8" creationId="{AE405261-0DF3-E114-8259-81C950D3A48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9" creationId="{1D3EBCDF-D9B3-3DDE-9BB4-0D6A029F46E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0" creationId="{20656587-6470-BD4D-4379-7A0446224A4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1" creationId="{CF620641-B9FF-8C15-56A8-6E55DA5DBE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2" creationId="{B9FC6DDF-A1B7-2710-C68F-97A00ED04E3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3" creationId="{42994FFB-8D4B-9356-11BE-98A528CF740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4" creationId="{36C2A8AB-DEEC-A8BA-0A79-E80F228C52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5" creationId="{513B8DCB-787C-ED3A-6FC2-5D24F9A3EC0C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6" creationId="{E6837D06-19E7-2419-2E5B-1FC9AC2AC4C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7" creationId="{8214DBCA-D80C-BF24-48C5-D52CD030271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8" creationId="{413A9643-6A44-4689-25E4-865E9360463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9" creationId="{E875387A-39AD-FD5F-0C54-4E97A92100A5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40" creationId="{67CB90A3-7EF1-87D0-3794-BE0949CFC10A}"/>
          </ac:spMkLst>
        </pc:spChg>
        <pc:grpChg chg="del mod">
          <ac:chgData name="安藤慶昭" userId="661fb209-6e14-4e30-8fd9-c620f868e6cd" providerId="ADAL" clId="{2DAD5593-30F8-FE44-BDD4-1EC71AACC5A9}" dt="2024-11-02T06:16:54.204" v="4" actId="165"/>
          <ac:grpSpMkLst>
            <pc:docMk/>
            <pc:sldMk cId="422358678" sldId="276"/>
            <ac:grpSpMk id="6" creationId="{3ECA30EC-7001-F218-2F66-1ED1BDC0AE78}"/>
          </ac:grpSpMkLst>
        </pc:grpChg>
        <pc:grpChg chg="del mod topLvl">
          <ac:chgData name="安藤慶昭" userId="661fb209-6e14-4e30-8fd9-c620f868e6cd" providerId="ADAL" clId="{2DAD5593-30F8-FE44-BDD4-1EC71AACC5A9}" dt="2024-11-02T06:16:59.432" v="5" actId="165"/>
          <ac:grpSpMkLst>
            <pc:docMk/>
            <pc:sldMk cId="422358678" sldId="276"/>
            <ac:grpSpMk id="21" creationId="{E7B78AB8-E180-1F73-9E52-DA2A94CC624C}"/>
          </ac:grpSpMkLst>
        </pc:grpChg>
        <pc:grpChg chg="add mod">
          <ac:chgData name="安藤慶昭" userId="661fb209-6e14-4e30-8fd9-c620f868e6cd" providerId="ADAL" clId="{2DAD5593-30F8-FE44-BDD4-1EC71AACC5A9}" dt="2024-11-02T06:17:06.145" v="6" actId="164"/>
          <ac:grpSpMkLst>
            <pc:docMk/>
            <pc:sldMk cId="422358678" sldId="276"/>
            <ac:grpSpMk id="141" creationId="{B47D3CD9-AEB0-2A8C-FA68-7EBCC9188BD2}"/>
          </ac:grpSpMkLst>
        </pc:grpChg>
        <pc:grpChg chg="add mod">
          <ac:chgData name="安藤慶昭" userId="661fb209-6e14-4e30-8fd9-c620f868e6cd" providerId="ADAL" clId="{2DAD5593-30F8-FE44-BDD4-1EC71AACC5A9}" dt="2024-11-02T06:17:13.150" v="7" actId="164"/>
          <ac:grpSpMkLst>
            <pc:docMk/>
            <pc:sldMk cId="422358678" sldId="276"/>
            <ac:grpSpMk id="142" creationId="{BF94AAEF-2F60-7C11-FAD6-3BD62371565D}"/>
          </ac:grpSpMkLst>
        </pc:grpChg>
        <pc:grpChg chg="add mod">
          <ac:chgData name="安藤慶昭" userId="661fb209-6e14-4e30-8fd9-c620f868e6cd" providerId="ADAL" clId="{2DAD5593-30F8-FE44-BDD4-1EC71AACC5A9}" dt="2024-11-02T06:17:19.134" v="8" actId="164"/>
          <ac:grpSpMkLst>
            <pc:docMk/>
            <pc:sldMk cId="422358678" sldId="276"/>
            <ac:grpSpMk id="143" creationId="{94050106-5A5A-FB00-9A8A-1C59BD7ED7DF}"/>
          </ac:grpSpMkLst>
        </pc:grpChg>
        <pc:grpChg chg="add mod">
          <ac:chgData name="安藤慶昭" userId="661fb209-6e14-4e30-8fd9-c620f868e6cd" providerId="ADAL" clId="{2DAD5593-30F8-FE44-BDD4-1EC71AACC5A9}" dt="2024-11-02T06:17:25.826" v="9" actId="164"/>
          <ac:grpSpMkLst>
            <pc:docMk/>
            <pc:sldMk cId="422358678" sldId="276"/>
            <ac:grpSpMk id="144" creationId="{F287928D-3DB9-FDD4-B2A8-5FEF53E47BC0}"/>
          </ac:grpSpMkLst>
        </pc:grpChg>
        <pc:grpChg chg="add mod">
          <ac:chgData name="安藤慶昭" userId="661fb209-6e14-4e30-8fd9-c620f868e6cd" providerId="ADAL" clId="{2DAD5593-30F8-FE44-BDD4-1EC71AACC5A9}" dt="2024-11-02T06:17:36.677" v="10" actId="164"/>
          <ac:grpSpMkLst>
            <pc:docMk/>
            <pc:sldMk cId="422358678" sldId="276"/>
            <ac:grpSpMk id="145" creationId="{43F0405D-C6B7-E0F1-4EC9-F797B432B348}"/>
          </ac:grpSpMkLst>
        </pc:grpChg>
        <pc:picChg chg="add del mod">
          <ac:chgData name="安藤慶昭" userId="661fb209-6e14-4e30-8fd9-c620f868e6cd" providerId="ADAL" clId="{2DAD5593-30F8-FE44-BDD4-1EC71AACC5A9}" dt="2024-11-02T06:16:46.733" v="3" actId="27803"/>
          <ac:picMkLst>
            <pc:docMk/>
            <pc:sldMk cId="422358678" sldId="276"/>
            <ac:picMk id="5" creationId="{655B1631-4C1F-54AA-7DF8-119579E9D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61C74-7773-0527-593F-AD44FD8D55F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7BE6D-4744-7D46-0064-153ED2AADFA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B482E-9C7B-517A-652E-295F1379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1266537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8CB566-EC63-0EFF-59A8-AE6259948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7173154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1FF2A-E67C-A4DF-5539-7B0222DC4BC8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FF357A-179A-1F4E-6327-616E8B7A7977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E6E19-1B8E-46CE-78AF-44BE188D0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1275821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E6C8D95-3A7A-9C86-4CC7-6BB1255E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7190405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6A5C9-1FE6-6068-79FB-1029DD50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94050106-5A5A-FB00-9A8A-1C59BD7ED7DF}"/>
              </a:ext>
            </a:extLst>
          </p:cNvPr>
          <p:cNvGrpSpPr/>
          <p:nvPr/>
        </p:nvGrpSpPr>
        <p:grpSpPr>
          <a:xfrm>
            <a:off x="1930069" y="3485557"/>
            <a:ext cx="774174" cy="869665"/>
            <a:chOff x="1930069" y="3485557"/>
            <a:chExt cx="774174" cy="869665"/>
          </a:xfrm>
        </p:grpSpPr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17D656A9-4B55-CE8E-266B-F62216793A1E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8C15075B-0387-B662-0FC5-35DA64772195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4AC70E2D-ACD6-B3C3-722C-8BDA032BAEAF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60AE20E5-B260-A4E6-AF87-73D53DBA9613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8CB0D604-48E6-E19E-BA59-17DE6DA9BE29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5F8E29FE-EBF9-F95E-F3DE-372A15FF9C89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D9F8DB90-1C44-3279-81FA-5DC005945F39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A4B31895-A858-7FAA-D4D1-0BD60306BDCD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34A84F90-3304-4E76-E18D-8B2D7EFA3514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C7DE28E3-74C6-1172-6C77-AC89D0D39FC0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DB775DD-2EA8-A31E-4B95-631E6EF7765F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2C340F4A-824D-9507-AB91-B0B511F30CF9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686EFB3C-D3C6-4147-33C3-67328AAECE0B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1F17151-CFFA-F9C8-D16D-2EC70AEF7A6B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B4E34929-991F-9245-464A-912CFAB65B7F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1C7BB43E-5421-6AEB-7B34-5DF19639BF67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4BDE2E57-08E7-BFC1-9C5D-BD84662871DB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875052AB-9B7F-447B-102F-DF2449670994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BFA2F293-D35F-696D-8F72-ACF0E0AA3445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1325550D-4990-ABC4-D2FD-3D9AF4BB5637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4AEC9462-5A97-7AF4-9B76-C5CF5D6D1CC0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E9231577-1805-0CC9-2DAA-885A57F4AA1F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C763269-AB47-3F26-D0BB-5A1C714D017C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0A749AEE-EBDA-5A08-2579-C21032447585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EBBB4693-097A-31DD-66D2-B14578373A66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89B6BE17-DB26-31EE-4D8B-DCF30C1EDB4D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B47D3CD9-AEB0-2A8C-FA68-7EBCC9188BD2}"/>
              </a:ext>
            </a:extLst>
          </p:cNvPr>
          <p:cNvGrpSpPr/>
          <p:nvPr/>
        </p:nvGrpSpPr>
        <p:grpSpPr>
          <a:xfrm>
            <a:off x="1382743" y="2223209"/>
            <a:ext cx="1868833" cy="212046"/>
            <a:chOff x="1382743" y="2223209"/>
            <a:chExt cx="1868833" cy="21204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1ABE726C-524E-8DFA-4E5C-CD63F82C4492}"/>
                </a:ext>
              </a:extLst>
            </p:cNvPr>
            <p:cNvSpPr/>
            <p:nvPr/>
          </p:nvSpPr>
          <p:spPr>
            <a:xfrm flipV="1">
              <a:off x="2800353" y="2339611"/>
              <a:ext cx="451223" cy="91510"/>
            </a:xfrm>
            <a:custGeom>
              <a:avLst/>
              <a:gdLst>
                <a:gd name="connsiteX0" fmla="*/ 444540 w 451223"/>
                <a:gd name="connsiteY0" fmla="*/ 156 h 91510"/>
                <a:gd name="connsiteX1" fmla="*/ 7898 w 451223"/>
                <a:gd name="connsiteY1" fmla="*/ 156 h 91510"/>
                <a:gd name="connsiteX2" fmla="*/ 607 w 451223"/>
                <a:gd name="connsiteY2" fmla="*/ 7451 h 91510"/>
                <a:gd name="connsiteX3" fmla="*/ 607 w 451223"/>
                <a:gd name="connsiteY3" fmla="*/ 84372 h 91510"/>
                <a:gd name="connsiteX4" fmla="*/ 7898 w 451223"/>
                <a:gd name="connsiteY4" fmla="*/ 91667 h 91510"/>
                <a:gd name="connsiteX5" fmla="*/ 444540 w 451223"/>
                <a:gd name="connsiteY5" fmla="*/ 91667 h 91510"/>
                <a:gd name="connsiteX6" fmla="*/ 451831 w 451223"/>
                <a:gd name="connsiteY6" fmla="*/ 84372 h 91510"/>
                <a:gd name="connsiteX7" fmla="*/ 451831 w 451223"/>
                <a:gd name="connsiteY7" fmla="*/ 7451 h 91510"/>
                <a:gd name="connsiteX8" fmla="*/ 444540 w 451223"/>
                <a:gd name="connsiteY8" fmla="*/ 156 h 9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223" h="91510">
                  <a:moveTo>
                    <a:pt x="444540" y="156"/>
                  </a:moveTo>
                  <a:lnTo>
                    <a:pt x="7898" y="156"/>
                  </a:lnTo>
                  <a:cubicBezTo>
                    <a:pt x="3871" y="156"/>
                    <a:pt x="607" y="3421"/>
                    <a:pt x="607" y="7451"/>
                  </a:cubicBezTo>
                  <a:lnTo>
                    <a:pt x="607" y="84372"/>
                  </a:lnTo>
                  <a:cubicBezTo>
                    <a:pt x="607" y="88402"/>
                    <a:pt x="3871" y="91667"/>
                    <a:pt x="7898" y="91667"/>
                  </a:cubicBezTo>
                  <a:lnTo>
                    <a:pt x="444540" y="91667"/>
                  </a:lnTo>
                  <a:cubicBezTo>
                    <a:pt x="448567" y="91667"/>
                    <a:pt x="451831" y="88402"/>
                    <a:pt x="451831" y="84372"/>
                  </a:cubicBezTo>
                  <a:lnTo>
                    <a:pt x="451831" y="7451"/>
                  </a:lnTo>
                  <a:cubicBezTo>
                    <a:pt x="451831" y="3421"/>
                    <a:pt x="448567" y="156"/>
                    <a:pt x="444540" y="156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605053E-B871-7AB0-900F-07D08FFBEC43}"/>
                </a:ext>
              </a:extLst>
            </p:cNvPr>
            <p:cNvSpPr/>
            <p:nvPr/>
          </p:nvSpPr>
          <p:spPr>
            <a:xfrm flipV="1">
              <a:off x="2882003" y="2349453"/>
              <a:ext cx="60314" cy="72540"/>
            </a:xfrm>
            <a:custGeom>
              <a:avLst/>
              <a:gdLst>
                <a:gd name="connsiteX0" fmla="*/ 3004 w 60314"/>
                <a:gd name="connsiteY0" fmla="*/ 58838 h 72540"/>
                <a:gd name="connsiteX1" fmla="*/ 3004 w 60314"/>
                <a:gd name="connsiteY1" fmla="*/ 72709 h 72540"/>
                <a:gd name="connsiteX2" fmla="*/ 38151 w 60314"/>
                <a:gd name="connsiteY2" fmla="*/ 72709 h 72540"/>
                <a:gd name="connsiteX3" fmla="*/ 56430 w 60314"/>
                <a:gd name="connsiteY3" fmla="*/ 66964 h 72540"/>
                <a:gd name="connsiteX4" fmla="*/ 60845 w 60314"/>
                <a:gd name="connsiteY4" fmla="*/ 51414 h 72540"/>
                <a:gd name="connsiteX5" fmla="*/ 54752 w 60314"/>
                <a:gd name="connsiteY5" fmla="*/ 34009 h 72540"/>
                <a:gd name="connsiteX6" fmla="*/ 37356 w 60314"/>
                <a:gd name="connsiteY6" fmla="*/ 29240 h 72540"/>
                <a:gd name="connsiteX7" fmla="*/ 27907 w 60314"/>
                <a:gd name="connsiteY7" fmla="*/ 29240 h 72540"/>
                <a:gd name="connsiteX8" fmla="*/ 17043 w 60314"/>
                <a:gd name="connsiteY8" fmla="*/ 19874 h 72540"/>
                <a:gd name="connsiteX9" fmla="*/ 17043 w 60314"/>
                <a:gd name="connsiteY9" fmla="*/ 14129 h 72540"/>
                <a:gd name="connsiteX10" fmla="*/ 59430 w 60314"/>
                <a:gd name="connsiteY10" fmla="*/ 14129 h 72540"/>
                <a:gd name="connsiteX11" fmla="*/ 59430 w 60314"/>
                <a:gd name="connsiteY11" fmla="*/ 169 h 72540"/>
                <a:gd name="connsiteX12" fmla="*/ 530 w 60314"/>
                <a:gd name="connsiteY12" fmla="*/ 169 h 72540"/>
                <a:gd name="connsiteX13" fmla="*/ 530 w 60314"/>
                <a:gd name="connsiteY13" fmla="*/ 16340 h 72540"/>
                <a:gd name="connsiteX14" fmla="*/ 28083 w 60314"/>
                <a:gd name="connsiteY14" fmla="*/ 44083 h 72540"/>
                <a:gd name="connsiteX15" fmla="*/ 37088 w 60314"/>
                <a:gd name="connsiteY15" fmla="*/ 44083 h 72540"/>
                <a:gd name="connsiteX16" fmla="*/ 44420 w 60314"/>
                <a:gd name="connsiteY16" fmla="*/ 51414 h 72540"/>
                <a:gd name="connsiteX17" fmla="*/ 3461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04" y="58838"/>
                  </a:moveTo>
                  <a:lnTo>
                    <a:pt x="3004" y="72709"/>
                  </a:lnTo>
                  <a:lnTo>
                    <a:pt x="38151" y="72709"/>
                  </a:lnTo>
                  <a:cubicBezTo>
                    <a:pt x="47244" y="72709"/>
                    <a:pt x="53250" y="70855"/>
                    <a:pt x="56430" y="66964"/>
                  </a:cubicBezTo>
                  <a:cubicBezTo>
                    <a:pt x="59167" y="63699"/>
                    <a:pt x="60845" y="57691"/>
                    <a:pt x="60845" y="51414"/>
                  </a:cubicBezTo>
                  <a:cubicBezTo>
                    <a:pt x="60845" y="43907"/>
                    <a:pt x="58635" y="37542"/>
                    <a:pt x="54752" y="34009"/>
                  </a:cubicBezTo>
                  <a:cubicBezTo>
                    <a:pt x="51133" y="30650"/>
                    <a:pt x="45923" y="29240"/>
                    <a:pt x="37356" y="29240"/>
                  </a:cubicBezTo>
                  <a:lnTo>
                    <a:pt x="27907" y="29240"/>
                  </a:lnTo>
                  <a:cubicBezTo>
                    <a:pt x="19253" y="29240"/>
                    <a:pt x="17043" y="26678"/>
                    <a:pt x="17043" y="19874"/>
                  </a:cubicBezTo>
                  <a:lnTo>
                    <a:pt x="17043" y="14129"/>
                  </a:lnTo>
                  <a:lnTo>
                    <a:pt x="59430" y="14129"/>
                  </a:lnTo>
                  <a:lnTo>
                    <a:pt x="59430" y="169"/>
                  </a:lnTo>
                  <a:lnTo>
                    <a:pt x="530" y="169"/>
                  </a:lnTo>
                  <a:lnTo>
                    <a:pt x="530" y="16340"/>
                  </a:lnTo>
                  <a:cubicBezTo>
                    <a:pt x="530" y="36483"/>
                    <a:pt x="8038" y="44083"/>
                    <a:pt x="28083" y="44083"/>
                  </a:cubicBezTo>
                  <a:lnTo>
                    <a:pt x="37088" y="44083"/>
                  </a:lnTo>
                  <a:cubicBezTo>
                    <a:pt x="43274" y="44083"/>
                    <a:pt x="44420" y="45230"/>
                    <a:pt x="44420" y="51414"/>
                  </a:cubicBezTo>
                  <a:cubicBezTo>
                    <a:pt x="44420" y="57510"/>
                    <a:pt x="42742" y="58838"/>
                    <a:pt x="3461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5967255C-C0D3-5A1D-EF89-24E47667424E}"/>
                </a:ext>
              </a:extLst>
            </p:cNvPr>
            <p:cNvSpPr/>
            <p:nvPr/>
          </p:nvSpPr>
          <p:spPr>
            <a:xfrm flipV="1">
              <a:off x="2958289" y="2349458"/>
              <a:ext cx="60051" cy="72540"/>
            </a:xfrm>
            <a:custGeom>
              <a:avLst/>
              <a:gdLst>
                <a:gd name="connsiteX0" fmla="*/ 25282 w 60051"/>
                <a:gd name="connsiteY0" fmla="*/ 58750 h 72540"/>
                <a:gd name="connsiteX1" fmla="*/ 17067 w 60051"/>
                <a:gd name="connsiteY1" fmla="*/ 50003 h 72540"/>
                <a:gd name="connsiteX2" fmla="*/ 17067 w 60051"/>
                <a:gd name="connsiteY2" fmla="*/ 22968 h 72540"/>
                <a:gd name="connsiteX3" fmla="*/ 25194 w 60051"/>
                <a:gd name="connsiteY3" fmla="*/ 14041 h 72540"/>
                <a:gd name="connsiteX4" fmla="*/ 37117 w 60051"/>
                <a:gd name="connsiteY4" fmla="*/ 14041 h 72540"/>
                <a:gd name="connsiteX5" fmla="*/ 44005 w 60051"/>
                <a:gd name="connsiteY5" fmla="*/ 21997 h 72540"/>
                <a:gd name="connsiteX6" fmla="*/ 44005 w 60051"/>
                <a:gd name="connsiteY6" fmla="*/ 50443 h 72540"/>
                <a:gd name="connsiteX7" fmla="*/ 34907 w 60051"/>
                <a:gd name="connsiteY7" fmla="*/ 58750 h 72540"/>
                <a:gd name="connsiteX8" fmla="*/ 42151 w 60051"/>
                <a:gd name="connsiteY8" fmla="*/ 72709 h 72540"/>
                <a:gd name="connsiteX9" fmla="*/ 55220 w 60051"/>
                <a:gd name="connsiteY9" fmla="*/ 67760 h 72540"/>
                <a:gd name="connsiteX10" fmla="*/ 60606 w 60051"/>
                <a:gd name="connsiteY10" fmla="*/ 53098 h 72540"/>
                <a:gd name="connsiteX11" fmla="*/ 60606 w 60051"/>
                <a:gd name="connsiteY11" fmla="*/ 18902 h 72540"/>
                <a:gd name="connsiteX12" fmla="*/ 40912 w 60051"/>
                <a:gd name="connsiteY12" fmla="*/ 169 h 72540"/>
                <a:gd name="connsiteX13" fmla="*/ 19984 w 60051"/>
                <a:gd name="connsiteY13" fmla="*/ 169 h 72540"/>
                <a:gd name="connsiteX14" fmla="*/ 554 w 60051"/>
                <a:gd name="connsiteY14" fmla="*/ 18814 h 72540"/>
                <a:gd name="connsiteX15" fmla="*/ 554 w 60051"/>
                <a:gd name="connsiteY15" fmla="*/ 53186 h 72540"/>
                <a:gd name="connsiteX16" fmla="*/ 18838 w 60051"/>
                <a:gd name="connsiteY16" fmla="*/ 7270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51" h="72540">
                  <a:moveTo>
                    <a:pt x="25282" y="58750"/>
                  </a:moveTo>
                  <a:cubicBezTo>
                    <a:pt x="18838" y="58750"/>
                    <a:pt x="17067" y="56895"/>
                    <a:pt x="17067" y="50003"/>
                  </a:cubicBezTo>
                  <a:lnTo>
                    <a:pt x="17067" y="22968"/>
                  </a:lnTo>
                  <a:cubicBezTo>
                    <a:pt x="17067" y="15017"/>
                    <a:pt x="17687" y="14041"/>
                    <a:pt x="25194" y="14041"/>
                  </a:cubicBezTo>
                  <a:lnTo>
                    <a:pt x="37117" y="14041"/>
                  </a:lnTo>
                  <a:cubicBezTo>
                    <a:pt x="43122" y="14041"/>
                    <a:pt x="44005" y="15105"/>
                    <a:pt x="44005" y="21997"/>
                  </a:cubicBezTo>
                  <a:lnTo>
                    <a:pt x="44005" y="50443"/>
                  </a:lnTo>
                  <a:cubicBezTo>
                    <a:pt x="44005" y="56632"/>
                    <a:pt x="42058" y="58750"/>
                    <a:pt x="34907" y="58750"/>
                  </a:cubicBezTo>
                  <a:close/>
                  <a:moveTo>
                    <a:pt x="42151" y="72709"/>
                  </a:moveTo>
                  <a:cubicBezTo>
                    <a:pt x="47181" y="72709"/>
                    <a:pt x="51776" y="70943"/>
                    <a:pt x="55220" y="67760"/>
                  </a:cubicBezTo>
                  <a:cubicBezTo>
                    <a:pt x="59279" y="63787"/>
                    <a:pt x="60606" y="60429"/>
                    <a:pt x="60606" y="53098"/>
                  </a:cubicBezTo>
                  <a:lnTo>
                    <a:pt x="60606" y="18902"/>
                  </a:lnTo>
                  <a:cubicBezTo>
                    <a:pt x="60606" y="6798"/>
                    <a:pt x="53893" y="169"/>
                    <a:pt x="40912" y="169"/>
                  </a:cubicBezTo>
                  <a:lnTo>
                    <a:pt x="19984" y="169"/>
                  </a:lnTo>
                  <a:cubicBezTo>
                    <a:pt x="6828" y="169"/>
                    <a:pt x="554" y="6265"/>
                    <a:pt x="554" y="18814"/>
                  </a:cubicBezTo>
                  <a:lnTo>
                    <a:pt x="554" y="53186"/>
                  </a:lnTo>
                  <a:cubicBezTo>
                    <a:pt x="554" y="66174"/>
                    <a:pt x="6120" y="72709"/>
                    <a:pt x="18838" y="7270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421246E1-0D30-84EE-302A-CEF50C161BE0}"/>
                </a:ext>
              </a:extLst>
            </p:cNvPr>
            <p:cNvSpPr/>
            <p:nvPr/>
          </p:nvSpPr>
          <p:spPr>
            <a:xfrm flipV="1">
              <a:off x="3034668" y="2349453"/>
              <a:ext cx="60314" cy="72540"/>
            </a:xfrm>
            <a:custGeom>
              <a:avLst/>
              <a:gdLst>
                <a:gd name="connsiteX0" fmla="*/ 3043 w 60314"/>
                <a:gd name="connsiteY0" fmla="*/ 58838 h 72540"/>
                <a:gd name="connsiteX1" fmla="*/ 3043 w 60314"/>
                <a:gd name="connsiteY1" fmla="*/ 72709 h 72540"/>
                <a:gd name="connsiteX2" fmla="*/ 38191 w 60314"/>
                <a:gd name="connsiteY2" fmla="*/ 72709 h 72540"/>
                <a:gd name="connsiteX3" fmla="*/ 56470 w 60314"/>
                <a:gd name="connsiteY3" fmla="*/ 66964 h 72540"/>
                <a:gd name="connsiteX4" fmla="*/ 60885 w 60314"/>
                <a:gd name="connsiteY4" fmla="*/ 51414 h 72540"/>
                <a:gd name="connsiteX5" fmla="*/ 54792 w 60314"/>
                <a:gd name="connsiteY5" fmla="*/ 34009 h 72540"/>
                <a:gd name="connsiteX6" fmla="*/ 37396 w 60314"/>
                <a:gd name="connsiteY6" fmla="*/ 29240 h 72540"/>
                <a:gd name="connsiteX7" fmla="*/ 27947 w 60314"/>
                <a:gd name="connsiteY7" fmla="*/ 29240 h 72540"/>
                <a:gd name="connsiteX8" fmla="*/ 17082 w 60314"/>
                <a:gd name="connsiteY8" fmla="*/ 19874 h 72540"/>
                <a:gd name="connsiteX9" fmla="*/ 17082 w 60314"/>
                <a:gd name="connsiteY9" fmla="*/ 14129 h 72540"/>
                <a:gd name="connsiteX10" fmla="*/ 59470 w 60314"/>
                <a:gd name="connsiteY10" fmla="*/ 14129 h 72540"/>
                <a:gd name="connsiteX11" fmla="*/ 59470 w 60314"/>
                <a:gd name="connsiteY11" fmla="*/ 169 h 72540"/>
                <a:gd name="connsiteX12" fmla="*/ 570 w 60314"/>
                <a:gd name="connsiteY12" fmla="*/ 169 h 72540"/>
                <a:gd name="connsiteX13" fmla="*/ 570 w 60314"/>
                <a:gd name="connsiteY13" fmla="*/ 16340 h 72540"/>
                <a:gd name="connsiteX14" fmla="*/ 28122 w 60314"/>
                <a:gd name="connsiteY14" fmla="*/ 44083 h 72540"/>
                <a:gd name="connsiteX15" fmla="*/ 37127 w 60314"/>
                <a:gd name="connsiteY15" fmla="*/ 44083 h 72540"/>
                <a:gd name="connsiteX16" fmla="*/ 44459 w 60314"/>
                <a:gd name="connsiteY16" fmla="*/ 51414 h 72540"/>
                <a:gd name="connsiteX17" fmla="*/ 3465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43" y="58838"/>
                  </a:moveTo>
                  <a:lnTo>
                    <a:pt x="3043" y="72709"/>
                  </a:lnTo>
                  <a:lnTo>
                    <a:pt x="38191" y="72709"/>
                  </a:lnTo>
                  <a:cubicBezTo>
                    <a:pt x="47284" y="72709"/>
                    <a:pt x="53289" y="70855"/>
                    <a:pt x="56470" y="66964"/>
                  </a:cubicBezTo>
                  <a:cubicBezTo>
                    <a:pt x="59206" y="63699"/>
                    <a:pt x="60885" y="57691"/>
                    <a:pt x="60885" y="51414"/>
                  </a:cubicBezTo>
                  <a:cubicBezTo>
                    <a:pt x="60885" y="43907"/>
                    <a:pt x="58675" y="37542"/>
                    <a:pt x="54792" y="34009"/>
                  </a:cubicBezTo>
                  <a:cubicBezTo>
                    <a:pt x="51167" y="30650"/>
                    <a:pt x="45962" y="29240"/>
                    <a:pt x="37396" y="29240"/>
                  </a:cubicBezTo>
                  <a:lnTo>
                    <a:pt x="27947" y="29240"/>
                  </a:lnTo>
                  <a:cubicBezTo>
                    <a:pt x="19292" y="29240"/>
                    <a:pt x="17082" y="26678"/>
                    <a:pt x="17082" y="19874"/>
                  </a:cubicBezTo>
                  <a:lnTo>
                    <a:pt x="17082" y="14129"/>
                  </a:lnTo>
                  <a:lnTo>
                    <a:pt x="59470" y="14129"/>
                  </a:lnTo>
                  <a:lnTo>
                    <a:pt x="59470" y="169"/>
                  </a:lnTo>
                  <a:lnTo>
                    <a:pt x="570" y="169"/>
                  </a:lnTo>
                  <a:lnTo>
                    <a:pt x="570" y="16340"/>
                  </a:lnTo>
                  <a:cubicBezTo>
                    <a:pt x="570" y="36483"/>
                    <a:pt x="8077" y="44083"/>
                    <a:pt x="28122" y="44083"/>
                  </a:cubicBezTo>
                  <a:lnTo>
                    <a:pt x="37127" y="44083"/>
                  </a:lnTo>
                  <a:cubicBezTo>
                    <a:pt x="43313" y="44083"/>
                    <a:pt x="44459" y="45230"/>
                    <a:pt x="44459" y="51414"/>
                  </a:cubicBezTo>
                  <a:cubicBezTo>
                    <a:pt x="44459" y="57510"/>
                    <a:pt x="42781" y="58838"/>
                    <a:pt x="3465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516E957-CD5D-DA4B-4E7B-852CFF007DE1}"/>
                </a:ext>
              </a:extLst>
            </p:cNvPr>
            <p:cNvSpPr/>
            <p:nvPr/>
          </p:nvSpPr>
          <p:spPr>
            <a:xfrm flipV="1">
              <a:off x="3110426" y="2349458"/>
              <a:ext cx="60846" cy="72540"/>
            </a:xfrm>
            <a:custGeom>
              <a:avLst/>
              <a:gdLst>
                <a:gd name="connsiteX0" fmla="*/ 589 w 60846"/>
                <a:gd name="connsiteY0" fmla="*/ 72712 h 72540"/>
                <a:gd name="connsiteX1" fmla="*/ 16399 w 60846"/>
                <a:gd name="connsiteY1" fmla="*/ 72712 h 72540"/>
                <a:gd name="connsiteX2" fmla="*/ 16399 w 60846"/>
                <a:gd name="connsiteY2" fmla="*/ 40288 h 72540"/>
                <a:gd name="connsiteX3" fmla="*/ 23551 w 60846"/>
                <a:gd name="connsiteY3" fmla="*/ 33309 h 72540"/>
                <a:gd name="connsiteX4" fmla="*/ 33088 w 60846"/>
                <a:gd name="connsiteY4" fmla="*/ 33309 h 72540"/>
                <a:gd name="connsiteX5" fmla="*/ 33088 w 60846"/>
                <a:gd name="connsiteY5" fmla="*/ 72712 h 72540"/>
                <a:gd name="connsiteX6" fmla="*/ 49776 w 60846"/>
                <a:gd name="connsiteY6" fmla="*/ 72712 h 72540"/>
                <a:gd name="connsiteX7" fmla="*/ 49776 w 60846"/>
                <a:gd name="connsiteY7" fmla="*/ 33309 h 72540"/>
                <a:gd name="connsiteX8" fmla="*/ 61435 w 60846"/>
                <a:gd name="connsiteY8" fmla="*/ 33309 h 72540"/>
                <a:gd name="connsiteX9" fmla="*/ 61435 w 60846"/>
                <a:gd name="connsiteY9" fmla="*/ 19344 h 72540"/>
                <a:gd name="connsiteX10" fmla="*/ 49776 w 60846"/>
                <a:gd name="connsiteY10" fmla="*/ 19344 h 72540"/>
                <a:gd name="connsiteX11" fmla="*/ 49776 w 60846"/>
                <a:gd name="connsiteY11" fmla="*/ 172 h 72540"/>
                <a:gd name="connsiteX12" fmla="*/ 33088 w 60846"/>
                <a:gd name="connsiteY12" fmla="*/ 172 h 72540"/>
                <a:gd name="connsiteX13" fmla="*/ 33088 w 60846"/>
                <a:gd name="connsiteY13" fmla="*/ 19344 h 72540"/>
                <a:gd name="connsiteX14" fmla="*/ 16838 w 60846"/>
                <a:gd name="connsiteY14" fmla="*/ 19344 h 72540"/>
                <a:gd name="connsiteX15" fmla="*/ 3769 w 60846"/>
                <a:gd name="connsiteY15" fmla="*/ 22351 h 72540"/>
                <a:gd name="connsiteX16" fmla="*/ 589 w 60846"/>
                <a:gd name="connsiteY16" fmla="*/ 3595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46" h="72540">
                  <a:moveTo>
                    <a:pt x="589" y="72712"/>
                  </a:moveTo>
                  <a:lnTo>
                    <a:pt x="16399" y="72712"/>
                  </a:lnTo>
                  <a:lnTo>
                    <a:pt x="16399" y="40288"/>
                  </a:lnTo>
                  <a:cubicBezTo>
                    <a:pt x="16487" y="33748"/>
                    <a:pt x="16926" y="33396"/>
                    <a:pt x="23551" y="33309"/>
                  </a:cubicBezTo>
                  <a:lnTo>
                    <a:pt x="33088" y="33309"/>
                  </a:lnTo>
                  <a:lnTo>
                    <a:pt x="33088" y="72712"/>
                  </a:lnTo>
                  <a:lnTo>
                    <a:pt x="49776" y="72712"/>
                  </a:lnTo>
                  <a:lnTo>
                    <a:pt x="49776" y="33309"/>
                  </a:lnTo>
                  <a:lnTo>
                    <a:pt x="61435" y="33309"/>
                  </a:lnTo>
                  <a:lnTo>
                    <a:pt x="61435" y="19344"/>
                  </a:lnTo>
                  <a:lnTo>
                    <a:pt x="49776" y="19344"/>
                  </a:lnTo>
                  <a:lnTo>
                    <a:pt x="49776" y="172"/>
                  </a:lnTo>
                  <a:lnTo>
                    <a:pt x="33088" y="172"/>
                  </a:lnTo>
                  <a:lnTo>
                    <a:pt x="33088" y="19344"/>
                  </a:lnTo>
                  <a:lnTo>
                    <a:pt x="16838" y="19344"/>
                  </a:lnTo>
                  <a:cubicBezTo>
                    <a:pt x="9067" y="19432"/>
                    <a:pt x="6243" y="20052"/>
                    <a:pt x="3769" y="22351"/>
                  </a:cubicBezTo>
                  <a:cubicBezTo>
                    <a:pt x="1121" y="24913"/>
                    <a:pt x="676" y="26856"/>
                    <a:pt x="589" y="3595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FD00244-E9B1-CAB0-0E2C-2CCC06A7B550}"/>
                </a:ext>
              </a:extLst>
            </p:cNvPr>
            <p:cNvSpPr/>
            <p:nvPr/>
          </p:nvSpPr>
          <p:spPr>
            <a:xfrm flipV="1">
              <a:off x="1382743" y="2223209"/>
              <a:ext cx="215039" cy="212046"/>
            </a:xfrm>
            <a:custGeom>
              <a:avLst/>
              <a:gdLst>
                <a:gd name="connsiteX0" fmla="*/ 215229 w 215039"/>
                <a:gd name="connsiteY0" fmla="*/ 118089 h 212046"/>
                <a:gd name="connsiteX1" fmla="*/ 122440 w 215039"/>
                <a:gd name="connsiteY1" fmla="*/ 118089 h 212046"/>
                <a:gd name="connsiteX2" fmla="*/ 122440 w 215039"/>
                <a:gd name="connsiteY2" fmla="*/ 164359 h 212046"/>
                <a:gd name="connsiteX3" fmla="*/ 203048 w 215039"/>
                <a:gd name="connsiteY3" fmla="*/ 164359 h 212046"/>
                <a:gd name="connsiteX4" fmla="*/ 203048 w 215039"/>
                <a:gd name="connsiteY4" fmla="*/ 191647 h 212046"/>
                <a:gd name="connsiteX5" fmla="*/ 122440 w 215039"/>
                <a:gd name="connsiteY5" fmla="*/ 191647 h 212046"/>
                <a:gd name="connsiteX6" fmla="*/ 122440 w 215039"/>
                <a:gd name="connsiteY6" fmla="*/ 212199 h 212046"/>
                <a:gd name="connsiteX7" fmla="*/ 92972 w 215039"/>
                <a:gd name="connsiteY7" fmla="*/ 212199 h 212046"/>
                <a:gd name="connsiteX8" fmla="*/ 92972 w 215039"/>
                <a:gd name="connsiteY8" fmla="*/ 191647 h 212046"/>
                <a:gd name="connsiteX9" fmla="*/ 12360 w 215039"/>
                <a:gd name="connsiteY9" fmla="*/ 191647 h 212046"/>
                <a:gd name="connsiteX10" fmla="*/ 12360 w 215039"/>
                <a:gd name="connsiteY10" fmla="*/ 164359 h 212046"/>
                <a:gd name="connsiteX11" fmla="*/ 92972 w 215039"/>
                <a:gd name="connsiteY11" fmla="*/ 164359 h 212046"/>
                <a:gd name="connsiteX12" fmla="*/ 92972 w 215039"/>
                <a:gd name="connsiteY12" fmla="*/ 118089 h 212046"/>
                <a:gd name="connsiteX13" fmla="*/ 189 w 215039"/>
                <a:gd name="connsiteY13" fmla="*/ 118089 h 212046"/>
                <a:gd name="connsiteX14" fmla="*/ 189 w 215039"/>
                <a:gd name="connsiteY14" fmla="*/ 90806 h 212046"/>
                <a:gd name="connsiteX15" fmla="*/ 70470 w 215039"/>
                <a:gd name="connsiteY15" fmla="*/ 90806 h 212046"/>
                <a:gd name="connsiteX16" fmla="*/ 2626 w 215039"/>
                <a:gd name="connsiteY16" fmla="*/ 34741 h 212046"/>
                <a:gd name="connsiteX17" fmla="*/ 2626 w 215039"/>
                <a:gd name="connsiteY17" fmla="*/ 153 h 212046"/>
                <a:gd name="connsiteX18" fmla="*/ 92972 w 215039"/>
                <a:gd name="connsiteY18" fmla="*/ 76666 h 212046"/>
                <a:gd name="connsiteX19" fmla="*/ 92972 w 215039"/>
                <a:gd name="connsiteY19" fmla="*/ 153 h 212046"/>
                <a:gd name="connsiteX20" fmla="*/ 122440 w 215039"/>
                <a:gd name="connsiteY20" fmla="*/ 153 h 212046"/>
                <a:gd name="connsiteX21" fmla="*/ 122440 w 215039"/>
                <a:gd name="connsiteY21" fmla="*/ 76666 h 212046"/>
                <a:gd name="connsiteX22" fmla="*/ 212791 w 215039"/>
                <a:gd name="connsiteY22" fmla="*/ 153 h 212046"/>
                <a:gd name="connsiteX23" fmla="*/ 212791 w 215039"/>
                <a:gd name="connsiteY23" fmla="*/ 34741 h 212046"/>
                <a:gd name="connsiteX24" fmla="*/ 145175 w 215039"/>
                <a:gd name="connsiteY24" fmla="*/ 90806 h 212046"/>
                <a:gd name="connsiteX25" fmla="*/ 215229 w 215039"/>
                <a:gd name="connsiteY25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5039" h="212046">
                  <a:moveTo>
                    <a:pt x="215229" y="118089"/>
                  </a:moveTo>
                  <a:lnTo>
                    <a:pt x="122440" y="118089"/>
                  </a:lnTo>
                  <a:lnTo>
                    <a:pt x="122440" y="164359"/>
                  </a:lnTo>
                  <a:lnTo>
                    <a:pt x="203048" y="164359"/>
                  </a:lnTo>
                  <a:lnTo>
                    <a:pt x="203048" y="191647"/>
                  </a:lnTo>
                  <a:lnTo>
                    <a:pt x="122440" y="191647"/>
                  </a:lnTo>
                  <a:lnTo>
                    <a:pt x="122440" y="212199"/>
                  </a:lnTo>
                  <a:lnTo>
                    <a:pt x="92972" y="212199"/>
                  </a:lnTo>
                  <a:lnTo>
                    <a:pt x="92972" y="191647"/>
                  </a:lnTo>
                  <a:lnTo>
                    <a:pt x="12360" y="191647"/>
                  </a:lnTo>
                  <a:lnTo>
                    <a:pt x="12360" y="164359"/>
                  </a:lnTo>
                  <a:lnTo>
                    <a:pt x="92972" y="164359"/>
                  </a:lnTo>
                  <a:lnTo>
                    <a:pt x="92972" y="118089"/>
                  </a:lnTo>
                  <a:lnTo>
                    <a:pt x="189" y="118089"/>
                  </a:lnTo>
                  <a:lnTo>
                    <a:pt x="189" y="90806"/>
                  </a:lnTo>
                  <a:lnTo>
                    <a:pt x="70470" y="90806"/>
                  </a:lnTo>
                  <a:lnTo>
                    <a:pt x="2626" y="34741"/>
                  </a:lnTo>
                  <a:lnTo>
                    <a:pt x="2626" y="153"/>
                  </a:lnTo>
                  <a:lnTo>
                    <a:pt x="92972" y="76666"/>
                  </a:lnTo>
                  <a:lnTo>
                    <a:pt x="92972" y="153"/>
                  </a:lnTo>
                  <a:lnTo>
                    <a:pt x="122440" y="153"/>
                  </a:lnTo>
                  <a:lnTo>
                    <a:pt x="122440" y="76666"/>
                  </a:lnTo>
                  <a:lnTo>
                    <a:pt x="212791" y="153"/>
                  </a:lnTo>
                  <a:lnTo>
                    <a:pt x="212791" y="34741"/>
                  </a:lnTo>
                  <a:lnTo>
                    <a:pt x="145175" y="90806"/>
                  </a:lnTo>
                  <a:lnTo>
                    <a:pt x="215229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387DEDCF-C233-C51C-4092-DE24DF1A5C1D}"/>
                </a:ext>
              </a:extLst>
            </p:cNvPr>
            <p:cNvSpPr/>
            <p:nvPr/>
          </p:nvSpPr>
          <p:spPr>
            <a:xfrm flipV="1">
              <a:off x="1631965" y="2223209"/>
              <a:ext cx="215282" cy="212046"/>
            </a:xfrm>
            <a:custGeom>
              <a:avLst/>
              <a:gdLst>
                <a:gd name="connsiteX0" fmla="*/ 215536 w 215282"/>
                <a:gd name="connsiteY0" fmla="*/ 117598 h 212046"/>
                <a:gd name="connsiteX1" fmla="*/ 178689 w 215282"/>
                <a:gd name="connsiteY1" fmla="*/ 117598 h 212046"/>
                <a:gd name="connsiteX2" fmla="*/ 178689 w 215282"/>
                <a:gd name="connsiteY2" fmla="*/ 152099 h 212046"/>
                <a:gd name="connsiteX3" fmla="*/ 151167 w 215282"/>
                <a:gd name="connsiteY3" fmla="*/ 152099 h 212046"/>
                <a:gd name="connsiteX4" fmla="*/ 151167 w 215282"/>
                <a:gd name="connsiteY4" fmla="*/ 117578 h 212046"/>
                <a:gd name="connsiteX5" fmla="*/ 122747 w 215282"/>
                <a:gd name="connsiteY5" fmla="*/ 117578 h 212046"/>
                <a:gd name="connsiteX6" fmla="*/ 122747 w 215282"/>
                <a:gd name="connsiteY6" fmla="*/ 164364 h 212046"/>
                <a:gd name="connsiteX7" fmla="*/ 203355 w 215282"/>
                <a:gd name="connsiteY7" fmla="*/ 164364 h 212046"/>
                <a:gd name="connsiteX8" fmla="*/ 203355 w 215282"/>
                <a:gd name="connsiteY8" fmla="*/ 191647 h 212046"/>
                <a:gd name="connsiteX9" fmla="*/ 122747 w 215282"/>
                <a:gd name="connsiteY9" fmla="*/ 191647 h 212046"/>
                <a:gd name="connsiteX10" fmla="*/ 122747 w 215282"/>
                <a:gd name="connsiteY10" fmla="*/ 212199 h 212046"/>
                <a:gd name="connsiteX11" fmla="*/ 93279 w 215282"/>
                <a:gd name="connsiteY11" fmla="*/ 212199 h 212046"/>
                <a:gd name="connsiteX12" fmla="*/ 93279 w 215282"/>
                <a:gd name="connsiteY12" fmla="*/ 191647 h 212046"/>
                <a:gd name="connsiteX13" fmla="*/ 12667 w 215282"/>
                <a:gd name="connsiteY13" fmla="*/ 191647 h 212046"/>
                <a:gd name="connsiteX14" fmla="*/ 12667 w 215282"/>
                <a:gd name="connsiteY14" fmla="*/ 164364 h 212046"/>
                <a:gd name="connsiteX15" fmla="*/ 93279 w 215282"/>
                <a:gd name="connsiteY15" fmla="*/ 164364 h 212046"/>
                <a:gd name="connsiteX16" fmla="*/ 93279 w 215282"/>
                <a:gd name="connsiteY16" fmla="*/ 117578 h 212046"/>
                <a:gd name="connsiteX17" fmla="*/ 64865 w 215282"/>
                <a:gd name="connsiteY17" fmla="*/ 117578 h 212046"/>
                <a:gd name="connsiteX18" fmla="*/ 64865 w 215282"/>
                <a:gd name="connsiteY18" fmla="*/ 152099 h 212046"/>
                <a:gd name="connsiteX19" fmla="*/ 37586 w 215282"/>
                <a:gd name="connsiteY19" fmla="*/ 152099 h 212046"/>
                <a:gd name="connsiteX20" fmla="*/ 37586 w 215282"/>
                <a:gd name="connsiteY20" fmla="*/ 117598 h 212046"/>
                <a:gd name="connsiteX21" fmla="*/ 254 w 215282"/>
                <a:gd name="connsiteY21" fmla="*/ 117598 h 212046"/>
                <a:gd name="connsiteX22" fmla="*/ 254 w 215282"/>
                <a:gd name="connsiteY22" fmla="*/ 90806 h 212046"/>
                <a:gd name="connsiteX23" fmla="*/ 70777 w 215282"/>
                <a:gd name="connsiteY23" fmla="*/ 90806 h 212046"/>
                <a:gd name="connsiteX24" fmla="*/ 2933 w 215282"/>
                <a:gd name="connsiteY24" fmla="*/ 34746 h 212046"/>
                <a:gd name="connsiteX25" fmla="*/ 2933 w 215282"/>
                <a:gd name="connsiteY25" fmla="*/ 153 h 212046"/>
                <a:gd name="connsiteX26" fmla="*/ 93279 w 215282"/>
                <a:gd name="connsiteY26" fmla="*/ 76666 h 212046"/>
                <a:gd name="connsiteX27" fmla="*/ 93279 w 215282"/>
                <a:gd name="connsiteY27" fmla="*/ 153 h 212046"/>
                <a:gd name="connsiteX28" fmla="*/ 122747 w 215282"/>
                <a:gd name="connsiteY28" fmla="*/ 153 h 212046"/>
                <a:gd name="connsiteX29" fmla="*/ 122747 w 215282"/>
                <a:gd name="connsiteY29" fmla="*/ 76666 h 212046"/>
                <a:gd name="connsiteX30" fmla="*/ 213099 w 215282"/>
                <a:gd name="connsiteY30" fmla="*/ 153 h 212046"/>
                <a:gd name="connsiteX31" fmla="*/ 213099 w 215282"/>
                <a:gd name="connsiteY31" fmla="*/ 34746 h 212046"/>
                <a:gd name="connsiteX32" fmla="*/ 145482 w 215282"/>
                <a:gd name="connsiteY32" fmla="*/ 90806 h 212046"/>
                <a:gd name="connsiteX33" fmla="*/ 215536 w 215282"/>
                <a:gd name="connsiteY33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282" h="212046">
                  <a:moveTo>
                    <a:pt x="215536" y="117598"/>
                  </a:moveTo>
                  <a:lnTo>
                    <a:pt x="178689" y="117598"/>
                  </a:lnTo>
                  <a:lnTo>
                    <a:pt x="178689" y="152099"/>
                  </a:lnTo>
                  <a:lnTo>
                    <a:pt x="151167" y="152099"/>
                  </a:lnTo>
                  <a:lnTo>
                    <a:pt x="151167" y="117578"/>
                  </a:lnTo>
                  <a:lnTo>
                    <a:pt x="122747" y="117578"/>
                  </a:lnTo>
                  <a:lnTo>
                    <a:pt x="122747" y="164364"/>
                  </a:lnTo>
                  <a:lnTo>
                    <a:pt x="203355" y="164364"/>
                  </a:lnTo>
                  <a:lnTo>
                    <a:pt x="203355" y="191647"/>
                  </a:lnTo>
                  <a:lnTo>
                    <a:pt x="122747" y="191647"/>
                  </a:lnTo>
                  <a:lnTo>
                    <a:pt x="122747" y="212199"/>
                  </a:lnTo>
                  <a:lnTo>
                    <a:pt x="93279" y="212199"/>
                  </a:lnTo>
                  <a:lnTo>
                    <a:pt x="93279" y="191647"/>
                  </a:lnTo>
                  <a:lnTo>
                    <a:pt x="12667" y="191647"/>
                  </a:lnTo>
                  <a:lnTo>
                    <a:pt x="12667" y="164364"/>
                  </a:lnTo>
                  <a:lnTo>
                    <a:pt x="93279" y="164364"/>
                  </a:lnTo>
                  <a:lnTo>
                    <a:pt x="93279" y="117578"/>
                  </a:lnTo>
                  <a:lnTo>
                    <a:pt x="64865" y="117578"/>
                  </a:lnTo>
                  <a:lnTo>
                    <a:pt x="64865" y="152099"/>
                  </a:lnTo>
                  <a:lnTo>
                    <a:pt x="37586" y="152099"/>
                  </a:lnTo>
                  <a:lnTo>
                    <a:pt x="37586" y="117598"/>
                  </a:lnTo>
                  <a:lnTo>
                    <a:pt x="254" y="117598"/>
                  </a:lnTo>
                  <a:lnTo>
                    <a:pt x="254" y="90806"/>
                  </a:lnTo>
                  <a:lnTo>
                    <a:pt x="70777" y="90806"/>
                  </a:lnTo>
                  <a:lnTo>
                    <a:pt x="2933" y="34746"/>
                  </a:lnTo>
                  <a:lnTo>
                    <a:pt x="2933" y="153"/>
                  </a:lnTo>
                  <a:lnTo>
                    <a:pt x="93279" y="76666"/>
                  </a:lnTo>
                  <a:lnTo>
                    <a:pt x="93279" y="153"/>
                  </a:lnTo>
                  <a:lnTo>
                    <a:pt x="122747" y="153"/>
                  </a:lnTo>
                  <a:lnTo>
                    <a:pt x="122747" y="76666"/>
                  </a:lnTo>
                  <a:lnTo>
                    <a:pt x="213099" y="153"/>
                  </a:lnTo>
                  <a:lnTo>
                    <a:pt x="213099" y="34746"/>
                  </a:lnTo>
                  <a:lnTo>
                    <a:pt x="145482" y="90806"/>
                  </a:lnTo>
                  <a:lnTo>
                    <a:pt x="215536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98D18B6E-4A53-08A2-8955-2BB441828E80}"/>
                </a:ext>
              </a:extLst>
            </p:cNvPr>
            <p:cNvSpPr/>
            <p:nvPr/>
          </p:nvSpPr>
          <p:spPr>
            <a:xfrm flipV="1">
              <a:off x="2460966" y="2378736"/>
              <a:ext cx="26917" cy="9154"/>
            </a:xfrm>
            <a:custGeom>
              <a:avLst/>
              <a:gdLst>
                <a:gd name="connsiteX0" fmla="*/ 106 w 26917"/>
                <a:gd name="connsiteY0" fmla="*/ -554 h 9154"/>
                <a:gd name="connsiteX1" fmla="*/ 27023 w 26917"/>
                <a:gd name="connsiteY1" fmla="*/ -554 h 9154"/>
                <a:gd name="connsiteX2" fmla="*/ 27023 w 26917"/>
                <a:gd name="connsiteY2" fmla="*/ 8600 h 9154"/>
                <a:gd name="connsiteX3" fmla="*/ 106 w 26917"/>
                <a:gd name="connsiteY3" fmla="*/ 860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106" y="-554"/>
                  </a:moveTo>
                  <a:lnTo>
                    <a:pt x="27023" y="-554"/>
                  </a:lnTo>
                  <a:lnTo>
                    <a:pt x="27023" y="8600"/>
                  </a:lnTo>
                  <a:lnTo>
                    <a:pt x="106" y="86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2DB370CC-9791-637D-AB7D-283AAD6835D2}"/>
                </a:ext>
              </a:extLst>
            </p:cNvPr>
            <p:cNvSpPr/>
            <p:nvPr/>
          </p:nvSpPr>
          <p:spPr>
            <a:xfrm flipV="1">
              <a:off x="2447850" y="2392675"/>
              <a:ext cx="53147" cy="33059"/>
            </a:xfrm>
            <a:custGeom>
              <a:avLst/>
              <a:gdLst>
                <a:gd name="connsiteX0" fmla="*/ 417 w 53147"/>
                <a:gd name="connsiteY0" fmla="*/ 23984 h 33059"/>
                <a:gd name="connsiteX1" fmla="*/ 21340 w 53147"/>
                <a:gd name="connsiteY1" fmla="*/ 23984 h 33059"/>
                <a:gd name="connsiteX2" fmla="*/ 21340 w 53147"/>
                <a:gd name="connsiteY2" fmla="*/ 172 h 33059"/>
                <a:gd name="connsiteX3" fmla="*/ 32441 w 53147"/>
                <a:gd name="connsiteY3" fmla="*/ 172 h 33059"/>
                <a:gd name="connsiteX4" fmla="*/ 32441 w 53147"/>
                <a:gd name="connsiteY4" fmla="*/ 23984 h 33059"/>
                <a:gd name="connsiteX5" fmla="*/ 53565 w 53147"/>
                <a:gd name="connsiteY5" fmla="*/ 23984 h 33059"/>
                <a:gd name="connsiteX6" fmla="*/ 53565 w 53147"/>
                <a:gd name="connsiteY6" fmla="*/ 33232 h 33059"/>
                <a:gd name="connsiteX7" fmla="*/ 417 w 53147"/>
                <a:gd name="connsiteY7" fmla="*/ 33232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417" y="23984"/>
                  </a:moveTo>
                  <a:lnTo>
                    <a:pt x="21340" y="23984"/>
                  </a:lnTo>
                  <a:lnTo>
                    <a:pt x="21340" y="172"/>
                  </a:lnTo>
                  <a:lnTo>
                    <a:pt x="32441" y="172"/>
                  </a:lnTo>
                  <a:lnTo>
                    <a:pt x="32441" y="23984"/>
                  </a:lnTo>
                  <a:lnTo>
                    <a:pt x="53565" y="23984"/>
                  </a:lnTo>
                  <a:lnTo>
                    <a:pt x="53565" y="33232"/>
                  </a:lnTo>
                  <a:lnTo>
                    <a:pt x="417" y="332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A5CA08A-FA6E-B9CA-EA64-C781F2174ADF}"/>
                </a:ext>
              </a:extLst>
            </p:cNvPr>
            <p:cNvSpPr/>
            <p:nvPr/>
          </p:nvSpPr>
          <p:spPr>
            <a:xfrm flipV="1">
              <a:off x="2447850" y="2406272"/>
              <a:ext cx="12475" cy="19461"/>
            </a:xfrm>
            <a:custGeom>
              <a:avLst/>
              <a:gdLst>
                <a:gd name="connsiteX0" fmla="*/ 416 w 12475"/>
                <a:gd name="connsiteY0" fmla="*/ 171 h 19461"/>
                <a:gd name="connsiteX1" fmla="*/ 10185 w 12475"/>
                <a:gd name="connsiteY1" fmla="*/ 171 h 19461"/>
                <a:gd name="connsiteX2" fmla="*/ 12891 w 12475"/>
                <a:gd name="connsiteY2" fmla="*/ 19632 h 19461"/>
                <a:gd name="connsiteX3" fmla="*/ 3220 w 12475"/>
                <a:gd name="connsiteY3" fmla="*/ 19632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416" y="171"/>
                  </a:moveTo>
                  <a:lnTo>
                    <a:pt x="10185" y="171"/>
                  </a:lnTo>
                  <a:lnTo>
                    <a:pt x="12891" y="19632"/>
                  </a:lnTo>
                  <a:lnTo>
                    <a:pt x="3220" y="196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EBD1BC04-B579-14EB-DED4-9517906A79A0}"/>
                </a:ext>
              </a:extLst>
            </p:cNvPr>
            <p:cNvSpPr/>
            <p:nvPr/>
          </p:nvSpPr>
          <p:spPr>
            <a:xfrm flipV="1">
              <a:off x="2488229" y="2406272"/>
              <a:ext cx="12671" cy="19456"/>
            </a:xfrm>
            <a:custGeom>
              <a:avLst/>
              <a:gdLst>
                <a:gd name="connsiteX0" fmla="*/ 426 w 12671"/>
                <a:gd name="connsiteY0" fmla="*/ 19631 h 19456"/>
                <a:gd name="connsiteX1" fmla="*/ 3179 w 12671"/>
                <a:gd name="connsiteY1" fmla="*/ 175 h 19456"/>
                <a:gd name="connsiteX2" fmla="*/ 13098 w 12671"/>
                <a:gd name="connsiteY2" fmla="*/ 175 h 19456"/>
                <a:gd name="connsiteX3" fmla="*/ 10253 w 12671"/>
                <a:gd name="connsiteY3" fmla="*/ 19631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426" y="19631"/>
                  </a:moveTo>
                  <a:lnTo>
                    <a:pt x="3179" y="175"/>
                  </a:lnTo>
                  <a:lnTo>
                    <a:pt x="13098" y="175"/>
                  </a:lnTo>
                  <a:lnTo>
                    <a:pt x="10253" y="1963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2D0D0B73-053E-4175-9D8E-B31A49114DAB}"/>
                </a:ext>
              </a:extLst>
            </p:cNvPr>
            <p:cNvSpPr/>
            <p:nvPr/>
          </p:nvSpPr>
          <p:spPr>
            <a:xfrm flipV="1">
              <a:off x="2575467" y="2345176"/>
              <a:ext cx="69056" cy="80837"/>
            </a:xfrm>
            <a:custGeom>
              <a:avLst/>
              <a:gdLst>
                <a:gd name="connsiteX0" fmla="*/ 69521 w 69056"/>
                <a:gd name="connsiteY0" fmla="*/ 80994 h 80837"/>
                <a:gd name="connsiteX1" fmla="*/ 41896 w 69056"/>
                <a:gd name="connsiteY1" fmla="*/ 40449 h 80837"/>
                <a:gd name="connsiteX2" fmla="*/ 69196 w 69056"/>
                <a:gd name="connsiteY2" fmla="*/ 214 h 80837"/>
                <a:gd name="connsiteX3" fmla="*/ 55512 w 69056"/>
                <a:gd name="connsiteY3" fmla="*/ 173 h 80837"/>
                <a:gd name="connsiteX4" fmla="*/ 34982 w 69056"/>
                <a:gd name="connsiteY4" fmla="*/ 30303 h 80837"/>
                <a:gd name="connsiteX5" fmla="*/ 14447 w 69056"/>
                <a:gd name="connsiteY5" fmla="*/ 173 h 80837"/>
                <a:gd name="connsiteX6" fmla="*/ 516 w 69056"/>
                <a:gd name="connsiteY6" fmla="*/ 188 h 80837"/>
                <a:gd name="connsiteX7" fmla="*/ 28068 w 69056"/>
                <a:gd name="connsiteY7" fmla="*/ 40620 h 80837"/>
                <a:gd name="connsiteX8" fmla="*/ 464 w 69056"/>
                <a:gd name="connsiteY8" fmla="*/ 80994 h 80837"/>
                <a:gd name="connsiteX9" fmla="*/ 14375 w 69056"/>
                <a:gd name="connsiteY9" fmla="*/ 81010 h 80837"/>
                <a:gd name="connsiteX10" fmla="*/ 34863 w 69056"/>
                <a:gd name="connsiteY10" fmla="*/ 50596 h 80837"/>
                <a:gd name="connsiteX11" fmla="*/ 55590 w 69056"/>
                <a:gd name="connsiteY11" fmla="*/ 81010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521" y="80994"/>
                  </a:moveTo>
                  <a:lnTo>
                    <a:pt x="41896" y="40449"/>
                  </a:lnTo>
                  <a:lnTo>
                    <a:pt x="69196" y="214"/>
                  </a:lnTo>
                  <a:lnTo>
                    <a:pt x="55512" y="173"/>
                  </a:lnTo>
                  <a:lnTo>
                    <a:pt x="34982" y="30303"/>
                  </a:lnTo>
                  <a:lnTo>
                    <a:pt x="14447" y="173"/>
                  </a:lnTo>
                  <a:lnTo>
                    <a:pt x="516" y="188"/>
                  </a:lnTo>
                  <a:lnTo>
                    <a:pt x="28068" y="40620"/>
                  </a:lnTo>
                  <a:lnTo>
                    <a:pt x="464" y="80994"/>
                  </a:lnTo>
                  <a:lnTo>
                    <a:pt x="14375" y="81010"/>
                  </a:lnTo>
                  <a:lnTo>
                    <a:pt x="34863" y="50596"/>
                  </a:lnTo>
                  <a:lnTo>
                    <a:pt x="55590" y="8101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0AA6DD83-117E-73F6-1390-1030BA4A22E8}"/>
                </a:ext>
              </a:extLst>
            </p:cNvPr>
            <p:cNvSpPr/>
            <p:nvPr/>
          </p:nvSpPr>
          <p:spPr>
            <a:xfrm flipV="1">
              <a:off x="2514294" y="2345734"/>
              <a:ext cx="56344" cy="79974"/>
            </a:xfrm>
            <a:custGeom>
              <a:avLst/>
              <a:gdLst>
                <a:gd name="connsiteX0" fmla="*/ 10764 w 56344"/>
                <a:gd name="connsiteY0" fmla="*/ 10492 h 79974"/>
                <a:gd name="connsiteX1" fmla="*/ 10764 w 56344"/>
                <a:gd name="connsiteY1" fmla="*/ 36370 h 79974"/>
                <a:gd name="connsiteX2" fmla="*/ 46516 w 56344"/>
                <a:gd name="connsiteY2" fmla="*/ 36370 h 79974"/>
                <a:gd name="connsiteX3" fmla="*/ 46516 w 56344"/>
                <a:gd name="connsiteY3" fmla="*/ 46702 h 79974"/>
                <a:gd name="connsiteX4" fmla="*/ 10764 w 56344"/>
                <a:gd name="connsiteY4" fmla="*/ 46702 h 79974"/>
                <a:gd name="connsiteX5" fmla="*/ 10764 w 56344"/>
                <a:gd name="connsiteY5" fmla="*/ 69801 h 79974"/>
                <a:gd name="connsiteX6" fmla="*/ 56719 w 56344"/>
                <a:gd name="connsiteY6" fmla="*/ 69801 h 79974"/>
                <a:gd name="connsiteX7" fmla="*/ 56719 w 56344"/>
                <a:gd name="connsiteY7" fmla="*/ 80134 h 79974"/>
                <a:gd name="connsiteX8" fmla="*/ 473 w 56344"/>
                <a:gd name="connsiteY8" fmla="*/ 80134 h 79974"/>
                <a:gd name="connsiteX9" fmla="*/ 437 w 56344"/>
                <a:gd name="connsiteY9" fmla="*/ 80134 h 79974"/>
                <a:gd name="connsiteX10" fmla="*/ 437 w 56344"/>
                <a:gd name="connsiteY10" fmla="*/ 159 h 79974"/>
                <a:gd name="connsiteX11" fmla="*/ 56781 w 56344"/>
                <a:gd name="connsiteY11" fmla="*/ 159 h 79974"/>
                <a:gd name="connsiteX12" fmla="*/ 56781 w 56344"/>
                <a:gd name="connsiteY12" fmla="*/ 10492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64" y="10492"/>
                  </a:moveTo>
                  <a:lnTo>
                    <a:pt x="10764" y="36370"/>
                  </a:lnTo>
                  <a:lnTo>
                    <a:pt x="46516" y="36370"/>
                  </a:lnTo>
                  <a:lnTo>
                    <a:pt x="46516" y="46702"/>
                  </a:lnTo>
                  <a:lnTo>
                    <a:pt x="10764" y="46702"/>
                  </a:lnTo>
                  <a:lnTo>
                    <a:pt x="10764" y="69801"/>
                  </a:lnTo>
                  <a:lnTo>
                    <a:pt x="56719" y="69801"/>
                  </a:lnTo>
                  <a:lnTo>
                    <a:pt x="56719" y="80134"/>
                  </a:lnTo>
                  <a:lnTo>
                    <a:pt x="473" y="80134"/>
                  </a:lnTo>
                  <a:lnTo>
                    <a:pt x="437" y="80134"/>
                  </a:lnTo>
                  <a:lnTo>
                    <a:pt x="437" y="159"/>
                  </a:lnTo>
                  <a:lnTo>
                    <a:pt x="56781" y="159"/>
                  </a:lnTo>
                  <a:lnTo>
                    <a:pt x="56781" y="1049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05310D29-7F8B-9B54-ABA7-D50C29091648}"/>
                </a:ext>
              </a:extLst>
            </p:cNvPr>
            <p:cNvSpPr/>
            <p:nvPr/>
          </p:nvSpPr>
          <p:spPr>
            <a:xfrm flipV="1">
              <a:off x="2650451" y="2345733"/>
              <a:ext cx="60087" cy="79974"/>
            </a:xfrm>
            <a:custGeom>
              <a:avLst/>
              <a:gdLst>
                <a:gd name="connsiteX0" fmla="*/ 49880 w 60087"/>
                <a:gd name="connsiteY0" fmla="*/ 43686 h 79974"/>
                <a:gd name="connsiteX1" fmla="*/ 10446 w 60087"/>
                <a:gd name="connsiteY1" fmla="*/ 43686 h 79974"/>
                <a:gd name="connsiteX2" fmla="*/ 10446 w 60087"/>
                <a:gd name="connsiteY2" fmla="*/ 69094 h 79974"/>
                <a:gd name="connsiteX3" fmla="*/ 49880 w 60087"/>
                <a:gd name="connsiteY3" fmla="*/ 69094 h 79974"/>
                <a:gd name="connsiteX4" fmla="*/ 119 w 60087"/>
                <a:gd name="connsiteY4" fmla="*/ 79421 h 79974"/>
                <a:gd name="connsiteX5" fmla="*/ 119 w 60087"/>
                <a:gd name="connsiteY5" fmla="*/ 79421 h 79974"/>
                <a:gd name="connsiteX6" fmla="*/ 119 w 60087"/>
                <a:gd name="connsiteY6" fmla="*/ -553 h 79974"/>
                <a:gd name="connsiteX7" fmla="*/ 10446 w 60087"/>
                <a:gd name="connsiteY7" fmla="*/ -553 h 79974"/>
                <a:gd name="connsiteX8" fmla="*/ 10446 w 60087"/>
                <a:gd name="connsiteY8" fmla="*/ 33353 h 79974"/>
                <a:gd name="connsiteX9" fmla="*/ 60207 w 60087"/>
                <a:gd name="connsiteY9" fmla="*/ 33353 h 79974"/>
                <a:gd name="connsiteX10" fmla="*/ 60207 w 60087"/>
                <a:gd name="connsiteY10" fmla="*/ 33353 h 79974"/>
                <a:gd name="connsiteX11" fmla="*/ 60207 w 60087"/>
                <a:gd name="connsiteY11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80" y="43686"/>
                  </a:moveTo>
                  <a:lnTo>
                    <a:pt x="10446" y="43686"/>
                  </a:lnTo>
                  <a:lnTo>
                    <a:pt x="10446" y="69094"/>
                  </a:lnTo>
                  <a:lnTo>
                    <a:pt x="49880" y="69094"/>
                  </a:lnTo>
                  <a:close/>
                  <a:moveTo>
                    <a:pt x="119" y="79421"/>
                  </a:moveTo>
                  <a:lnTo>
                    <a:pt x="119" y="79421"/>
                  </a:lnTo>
                  <a:lnTo>
                    <a:pt x="119" y="-553"/>
                  </a:lnTo>
                  <a:lnTo>
                    <a:pt x="10446" y="-553"/>
                  </a:lnTo>
                  <a:lnTo>
                    <a:pt x="10446" y="33353"/>
                  </a:lnTo>
                  <a:lnTo>
                    <a:pt x="60207" y="33353"/>
                  </a:lnTo>
                  <a:lnTo>
                    <a:pt x="60207" y="33353"/>
                  </a:lnTo>
                  <a:lnTo>
                    <a:pt x="60207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241851B1-B437-6DEC-7A32-BFE46C6D4661}"/>
                </a:ext>
              </a:extLst>
            </p:cNvPr>
            <p:cNvSpPr/>
            <p:nvPr/>
          </p:nvSpPr>
          <p:spPr>
            <a:xfrm flipV="1">
              <a:off x="2719007" y="2345733"/>
              <a:ext cx="63366" cy="79974"/>
            </a:xfrm>
            <a:custGeom>
              <a:avLst/>
              <a:gdLst>
                <a:gd name="connsiteX0" fmla="*/ 10445 w 63366"/>
                <a:gd name="connsiteY0" fmla="*/ 69094 h 79974"/>
                <a:gd name="connsiteX1" fmla="*/ 53163 w 63366"/>
                <a:gd name="connsiteY1" fmla="*/ 69094 h 79974"/>
                <a:gd name="connsiteX2" fmla="*/ 53163 w 63366"/>
                <a:gd name="connsiteY2" fmla="*/ 9785 h 79974"/>
                <a:gd name="connsiteX3" fmla="*/ 10445 w 63366"/>
                <a:gd name="connsiteY3" fmla="*/ 9785 h 79974"/>
                <a:gd name="connsiteX4" fmla="*/ 63485 w 63366"/>
                <a:gd name="connsiteY4" fmla="*/ 79421 h 79974"/>
                <a:gd name="connsiteX5" fmla="*/ 123 w 63366"/>
                <a:gd name="connsiteY5" fmla="*/ 79421 h 79974"/>
                <a:gd name="connsiteX6" fmla="*/ 123 w 63366"/>
                <a:gd name="connsiteY6" fmla="*/ -553 h 79974"/>
                <a:gd name="connsiteX7" fmla="*/ 63485 w 63366"/>
                <a:gd name="connsiteY7" fmla="*/ -553 h 79974"/>
                <a:gd name="connsiteX8" fmla="*/ 63490 w 63366"/>
                <a:gd name="connsiteY8" fmla="*/ -553 h 79974"/>
                <a:gd name="connsiteX9" fmla="*/ 63490 w 63366"/>
                <a:gd name="connsiteY9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66" h="79974">
                  <a:moveTo>
                    <a:pt x="10445" y="69094"/>
                  </a:moveTo>
                  <a:lnTo>
                    <a:pt x="53163" y="69094"/>
                  </a:lnTo>
                  <a:lnTo>
                    <a:pt x="53163" y="9785"/>
                  </a:lnTo>
                  <a:lnTo>
                    <a:pt x="10445" y="9785"/>
                  </a:lnTo>
                  <a:close/>
                  <a:moveTo>
                    <a:pt x="63485" y="79421"/>
                  </a:moveTo>
                  <a:lnTo>
                    <a:pt x="123" y="79421"/>
                  </a:lnTo>
                  <a:lnTo>
                    <a:pt x="123" y="-553"/>
                  </a:lnTo>
                  <a:lnTo>
                    <a:pt x="63485" y="-553"/>
                  </a:lnTo>
                  <a:lnTo>
                    <a:pt x="63490" y="-553"/>
                  </a:lnTo>
                  <a:lnTo>
                    <a:pt x="63490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B015F3DA-A80A-748A-40C1-96FA60DA9E79}"/>
                </a:ext>
              </a:extLst>
            </p:cNvPr>
            <p:cNvSpPr/>
            <p:nvPr/>
          </p:nvSpPr>
          <p:spPr>
            <a:xfrm flipV="1">
              <a:off x="2444628" y="2345703"/>
              <a:ext cx="58254" cy="45799"/>
            </a:xfrm>
            <a:custGeom>
              <a:avLst/>
              <a:gdLst>
                <a:gd name="connsiteX0" fmla="*/ 8019 w 58254"/>
                <a:gd name="connsiteY0" fmla="*/ 30287 h 45799"/>
                <a:gd name="connsiteX1" fmla="*/ 10286 w 58254"/>
                <a:gd name="connsiteY1" fmla="*/ 32725 h 45799"/>
                <a:gd name="connsiteX2" fmla="*/ 15867 w 58254"/>
                <a:gd name="connsiteY2" fmla="*/ 25027 h 45799"/>
                <a:gd name="connsiteX3" fmla="*/ 13461 w 58254"/>
                <a:gd name="connsiteY3" fmla="*/ 22790 h 45799"/>
                <a:gd name="connsiteX4" fmla="*/ 25688 w 58254"/>
                <a:gd name="connsiteY4" fmla="*/ 34141 h 45799"/>
                <a:gd name="connsiteX5" fmla="*/ 21088 w 58254"/>
                <a:gd name="connsiteY5" fmla="*/ 29873 h 45799"/>
                <a:gd name="connsiteX6" fmla="*/ 15253 w 58254"/>
                <a:gd name="connsiteY6" fmla="*/ 37917 h 45799"/>
                <a:gd name="connsiteX7" fmla="*/ 25688 w 58254"/>
                <a:gd name="connsiteY7" fmla="*/ 37917 h 45799"/>
                <a:gd name="connsiteX8" fmla="*/ 58673 w 58254"/>
                <a:gd name="connsiteY8" fmla="*/ 45961 h 45799"/>
                <a:gd name="connsiteX9" fmla="*/ 58626 w 58254"/>
                <a:gd name="connsiteY9" fmla="*/ 45961 h 45799"/>
                <a:gd name="connsiteX10" fmla="*/ 39320 w 58254"/>
                <a:gd name="connsiteY10" fmla="*/ 45961 h 45799"/>
                <a:gd name="connsiteX11" fmla="*/ 39320 w 58254"/>
                <a:gd name="connsiteY11" fmla="*/ 37917 h 45799"/>
                <a:gd name="connsiteX12" fmla="*/ 50783 w 58254"/>
                <a:gd name="connsiteY12" fmla="*/ 37917 h 45799"/>
                <a:gd name="connsiteX13" fmla="*/ 43513 w 58254"/>
                <a:gd name="connsiteY13" fmla="*/ 26076 h 45799"/>
                <a:gd name="connsiteX14" fmla="*/ 34828 w 58254"/>
                <a:gd name="connsiteY14" fmla="*/ 34141 h 45799"/>
                <a:gd name="connsiteX15" fmla="*/ 34828 w 58254"/>
                <a:gd name="connsiteY15" fmla="*/ 37917 h 45799"/>
                <a:gd name="connsiteX16" fmla="*/ 34828 w 58254"/>
                <a:gd name="connsiteY16" fmla="*/ 42629 h 45799"/>
                <a:gd name="connsiteX17" fmla="*/ 34828 w 58254"/>
                <a:gd name="connsiteY17" fmla="*/ 45961 h 45799"/>
                <a:gd name="connsiteX18" fmla="*/ 10905 w 58254"/>
                <a:gd name="connsiteY18" fmla="*/ 45961 h 45799"/>
                <a:gd name="connsiteX19" fmla="*/ 418 w 58254"/>
                <a:gd name="connsiteY19" fmla="*/ 34657 h 45799"/>
                <a:gd name="connsiteX20" fmla="*/ 418 w 58254"/>
                <a:gd name="connsiteY20" fmla="*/ 22093 h 45799"/>
                <a:gd name="connsiteX21" fmla="*/ 3119 w 58254"/>
                <a:gd name="connsiteY21" fmla="*/ 25007 h 45799"/>
                <a:gd name="connsiteX22" fmla="*/ 8241 w 58254"/>
                <a:gd name="connsiteY22" fmla="*/ 17944 h 45799"/>
                <a:gd name="connsiteX23" fmla="*/ 1890 w 58254"/>
                <a:gd name="connsiteY23" fmla="*/ 12044 h 45799"/>
                <a:gd name="connsiteX24" fmla="*/ 1890 w 58254"/>
                <a:gd name="connsiteY24" fmla="*/ 162 h 45799"/>
                <a:gd name="connsiteX25" fmla="*/ 30258 w 58254"/>
                <a:gd name="connsiteY25" fmla="*/ 26164 h 45799"/>
                <a:gd name="connsiteX26" fmla="*/ 58626 w 58254"/>
                <a:gd name="connsiteY26" fmla="*/ 162 h 45799"/>
                <a:gd name="connsiteX27" fmla="*/ 58626 w 58254"/>
                <a:gd name="connsiteY27" fmla="*/ 12044 h 45799"/>
                <a:gd name="connsiteX28" fmla="*/ 49115 w 58254"/>
                <a:gd name="connsiteY28" fmla="*/ 20879 h 45799"/>
                <a:gd name="connsiteX29" fmla="*/ 58673 w 58254"/>
                <a:gd name="connsiteY29" fmla="*/ 36688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8019" y="30287"/>
                  </a:moveTo>
                  <a:lnTo>
                    <a:pt x="10286" y="32725"/>
                  </a:lnTo>
                  <a:lnTo>
                    <a:pt x="15867" y="25027"/>
                  </a:lnTo>
                  <a:lnTo>
                    <a:pt x="13461" y="22790"/>
                  </a:lnTo>
                  <a:close/>
                  <a:moveTo>
                    <a:pt x="25688" y="34141"/>
                  </a:moveTo>
                  <a:lnTo>
                    <a:pt x="21088" y="29873"/>
                  </a:lnTo>
                  <a:lnTo>
                    <a:pt x="15253" y="37917"/>
                  </a:lnTo>
                  <a:lnTo>
                    <a:pt x="25688" y="37917"/>
                  </a:lnTo>
                  <a:close/>
                  <a:moveTo>
                    <a:pt x="58673" y="45961"/>
                  </a:moveTo>
                  <a:lnTo>
                    <a:pt x="58626" y="45961"/>
                  </a:lnTo>
                  <a:lnTo>
                    <a:pt x="39320" y="45961"/>
                  </a:lnTo>
                  <a:lnTo>
                    <a:pt x="39320" y="37917"/>
                  </a:lnTo>
                  <a:lnTo>
                    <a:pt x="50783" y="37917"/>
                  </a:lnTo>
                  <a:lnTo>
                    <a:pt x="43513" y="26076"/>
                  </a:lnTo>
                  <a:lnTo>
                    <a:pt x="34828" y="34141"/>
                  </a:lnTo>
                  <a:lnTo>
                    <a:pt x="34828" y="37917"/>
                  </a:lnTo>
                  <a:lnTo>
                    <a:pt x="34828" y="42629"/>
                  </a:lnTo>
                  <a:lnTo>
                    <a:pt x="34828" y="45961"/>
                  </a:lnTo>
                  <a:lnTo>
                    <a:pt x="10905" y="45961"/>
                  </a:lnTo>
                  <a:lnTo>
                    <a:pt x="418" y="34657"/>
                  </a:lnTo>
                  <a:lnTo>
                    <a:pt x="418" y="22093"/>
                  </a:lnTo>
                  <a:lnTo>
                    <a:pt x="3119" y="25007"/>
                  </a:lnTo>
                  <a:lnTo>
                    <a:pt x="8241" y="17944"/>
                  </a:lnTo>
                  <a:lnTo>
                    <a:pt x="1890" y="12044"/>
                  </a:lnTo>
                  <a:lnTo>
                    <a:pt x="1890" y="162"/>
                  </a:lnTo>
                  <a:lnTo>
                    <a:pt x="30258" y="26164"/>
                  </a:lnTo>
                  <a:lnTo>
                    <a:pt x="58626" y="162"/>
                  </a:lnTo>
                  <a:lnTo>
                    <a:pt x="58626" y="12044"/>
                  </a:lnTo>
                  <a:lnTo>
                    <a:pt x="49115" y="20879"/>
                  </a:lnTo>
                  <a:lnTo>
                    <a:pt x="58673" y="366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489317C0-CF39-BA7E-602C-CBEC05EA473A}"/>
                </a:ext>
              </a:extLst>
            </p:cNvPr>
            <p:cNvSpPr/>
            <p:nvPr/>
          </p:nvSpPr>
          <p:spPr>
            <a:xfrm flipV="1">
              <a:off x="2331166" y="2345733"/>
              <a:ext cx="78769" cy="79974"/>
            </a:xfrm>
            <a:custGeom>
              <a:avLst/>
              <a:gdLst>
                <a:gd name="connsiteX0" fmla="*/ 68541 w 78769"/>
                <a:gd name="connsiteY0" fmla="*/ 9779 h 79974"/>
                <a:gd name="connsiteX1" fmla="*/ 10426 w 78769"/>
                <a:gd name="connsiteY1" fmla="*/ 9779 h 79974"/>
                <a:gd name="connsiteX2" fmla="*/ 10426 w 78769"/>
                <a:gd name="connsiteY2" fmla="*/ 69089 h 79974"/>
                <a:gd name="connsiteX3" fmla="*/ 68541 w 78769"/>
                <a:gd name="connsiteY3" fmla="*/ 69089 h 79974"/>
                <a:gd name="connsiteX4" fmla="*/ 99 w 78769"/>
                <a:gd name="connsiteY4" fmla="*/ -553 h 79974"/>
                <a:gd name="connsiteX5" fmla="*/ 78868 w 78769"/>
                <a:gd name="connsiteY5" fmla="*/ -553 h 79974"/>
                <a:gd name="connsiteX6" fmla="*/ 78868 w 78769"/>
                <a:gd name="connsiteY6" fmla="*/ 79421 h 79974"/>
                <a:gd name="connsiteX7" fmla="*/ 99 w 78769"/>
                <a:gd name="connsiteY7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41" y="9779"/>
                  </a:moveTo>
                  <a:lnTo>
                    <a:pt x="10426" y="9779"/>
                  </a:lnTo>
                  <a:lnTo>
                    <a:pt x="10426" y="69089"/>
                  </a:lnTo>
                  <a:lnTo>
                    <a:pt x="68541" y="69089"/>
                  </a:lnTo>
                  <a:close/>
                  <a:moveTo>
                    <a:pt x="99" y="-553"/>
                  </a:moveTo>
                  <a:lnTo>
                    <a:pt x="78868" y="-553"/>
                  </a:lnTo>
                  <a:lnTo>
                    <a:pt x="78868" y="79421"/>
                  </a:lnTo>
                  <a:lnTo>
                    <a:pt x="99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4096A00A-08AC-C1DB-563C-7B2356EAC662}"/>
                </a:ext>
              </a:extLst>
            </p:cNvPr>
            <p:cNvSpPr/>
            <p:nvPr/>
          </p:nvSpPr>
          <p:spPr>
            <a:xfrm flipV="1">
              <a:off x="2346517" y="2361610"/>
              <a:ext cx="48061" cy="48465"/>
            </a:xfrm>
            <a:custGeom>
              <a:avLst/>
              <a:gdLst>
                <a:gd name="connsiteX0" fmla="*/ 391 w 48061"/>
                <a:gd name="connsiteY0" fmla="*/ 8753 h 48465"/>
                <a:gd name="connsiteX1" fmla="*/ 391 w 48061"/>
                <a:gd name="connsiteY1" fmla="*/ 162 h 48465"/>
                <a:gd name="connsiteX2" fmla="*/ 48453 w 48061"/>
                <a:gd name="connsiteY2" fmla="*/ 162 h 48465"/>
                <a:gd name="connsiteX3" fmla="*/ 48453 w 48061"/>
                <a:gd name="connsiteY3" fmla="*/ 8753 h 48465"/>
                <a:gd name="connsiteX4" fmla="*/ 44937 w 48061"/>
                <a:gd name="connsiteY4" fmla="*/ 8753 h 48465"/>
                <a:gd name="connsiteX5" fmla="*/ 43341 w 48061"/>
                <a:gd name="connsiteY5" fmla="*/ 18099 h 48465"/>
                <a:gd name="connsiteX6" fmla="*/ 36417 w 48061"/>
                <a:gd name="connsiteY6" fmla="*/ 18099 h 48465"/>
                <a:gd name="connsiteX7" fmla="*/ 37914 w 48061"/>
                <a:gd name="connsiteY7" fmla="*/ 8753 h 48465"/>
                <a:gd name="connsiteX8" fmla="*/ 29585 w 48061"/>
                <a:gd name="connsiteY8" fmla="*/ 8753 h 48465"/>
                <a:gd name="connsiteX9" fmla="*/ 29585 w 48061"/>
                <a:gd name="connsiteY9" fmla="*/ 21178 h 48465"/>
                <a:gd name="connsiteX10" fmla="*/ 46088 w 48061"/>
                <a:gd name="connsiteY10" fmla="*/ 21178 h 48465"/>
                <a:gd name="connsiteX11" fmla="*/ 46088 w 48061"/>
                <a:gd name="connsiteY11" fmla="*/ 29770 h 48465"/>
                <a:gd name="connsiteX12" fmla="*/ 29585 w 48061"/>
                <a:gd name="connsiteY12" fmla="*/ 29770 h 48465"/>
                <a:gd name="connsiteX13" fmla="*/ 29585 w 48061"/>
                <a:gd name="connsiteY13" fmla="*/ 40035 h 48465"/>
                <a:gd name="connsiteX14" fmla="*/ 48453 w 48061"/>
                <a:gd name="connsiteY14" fmla="*/ 40035 h 48465"/>
                <a:gd name="connsiteX15" fmla="*/ 48453 w 48061"/>
                <a:gd name="connsiteY15" fmla="*/ 48627 h 48465"/>
                <a:gd name="connsiteX16" fmla="*/ 391 w 48061"/>
                <a:gd name="connsiteY16" fmla="*/ 48627 h 48465"/>
                <a:gd name="connsiteX17" fmla="*/ 391 w 48061"/>
                <a:gd name="connsiteY17" fmla="*/ 40035 h 48465"/>
                <a:gd name="connsiteX18" fmla="*/ 19258 w 48061"/>
                <a:gd name="connsiteY18" fmla="*/ 40035 h 48465"/>
                <a:gd name="connsiteX19" fmla="*/ 19258 w 48061"/>
                <a:gd name="connsiteY19" fmla="*/ 29770 h 48465"/>
                <a:gd name="connsiteX20" fmla="*/ 2818 w 48061"/>
                <a:gd name="connsiteY20" fmla="*/ 29770 h 48465"/>
                <a:gd name="connsiteX21" fmla="*/ 2818 w 48061"/>
                <a:gd name="connsiteY21" fmla="*/ 21178 h 48465"/>
                <a:gd name="connsiteX22" fmla="*/ 19258 w 48061"/>
                <a:gd name="connsiteY22" fmla="*/ 21178 h 48465"/>
                <a:gd name="connsiteX23" fmla="*/ 19258 w 48061"/>
                <a:gd name="connsiteY23" fmla="*/ 8753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91" y="8753"/>
                  </a:moveTo>
                  <a:lnTo>
                    <a:pt x="391" y="162"/>
                  </a:lnTo>
                  <a:lnTo>
                    <a:pt x="48453" y="162"/>
                  </a:lnTo>
                  <a:lnTo>
                    <a:pt x="48453" y="8753"/>
                  </a:lnTo>
                  <a:lnTo>
                    <a:pt x="44937" y="8753"/>
                  </a:lnTo>
                  <a:lnTo>
                    <a:pt x="43341" y="18099"/>
                  </a:lnTo>
                  <a:lnTo>
                    <a:pt x="36417" y="18099"/>
                  </a:lnTo>
                  <a:lnTo>
                    <a:pt x="37914" y="8753"/>
                  </a:lnTo>
                  <a:lnTo>
                    <a:pt x="29585" y="8753"/>
                  </a:lnTo>
                  <a:lnTo>
                    <a:pt x="29585" y="21178"/>
                  </a:lnTo>
                  <a:lnTo>
                    <a:pt x="46088" y="21178"/>
                  </a:lnTo>
                  <a:lnTo>
                    <a:pt x="46088" y="29770"/>
                  </a:lnTo>
                  <a:lnTo>
                    <a:pt x="29585" y="29770"/>
                  </a:lnTo>
                  <a:lnTo>
                    <a:pt x="29585" y="40035"/>
                  </a:lnTo>
                  <a:lnTo>
                    <a:pt x="48453" y="40035"/>
                  </a:lnTo>
                  <a:lnTo>
                    <a:pt x="48453" y="48627"/>
                  </a:lnTo>
                  <a:lnTo>
                    <a:pt x="391" y="48627"/>
                  </a:lnTo>
                  <a:lnTo>
                    <a:pt x="391" y="40035"/>
                  </a:lnTo>
                  <a:lnTo>
                    <a:pt x="19258" y="40035"/>
                  </a:lnTo>
                  <a:lnTo>
                    <a:pt x="19258" y="29770"/>
                  </a:lnTo>
                  <a:lnTo>
                    <a:pt x="2818" y="29770"/>
                  </a:lnTo>
                  <a:lnTo>
                    <a:pt x="2818" y="21178"/>
                  </a:lnTo>
                  <a:lnTo>
                    <a:pt x="19258" y="21178"/>
                  </a:lnTo>
                  <a:lnTo>
                    <a:pt x="19258" y="87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D8D2AA11-E7EA-81A0-AF8E-0EF25FA755CD}"/>
                </a:ext>
              </a:extLst>
            </p:cNvPr>
            <p:cNvSpPr/>
            <p:nvPr/>
          </p:nvSpPr>
          <p:spPr>
            <a:xfrm flipV="1">
              <a:off x="2419203" y="2345734"/>
              <a:ext cx="25445" cy="79974"/>
            </a:xfrm>
            <a:custGeom>
              <a:avLst/>
              <a:gdLst>
                <a:gd name="connsiteX0" fmla="*/ 25860 w 25445"/>
                <a:gd name="connsiteY0" fmla="*/ 69813 h 79974"/>
                <a:gd name="connsiteX1" fmla="*/ 25818 w 25445"/>
                <a:gd name="connsiteY1" fmla="*/ 69813 h 79974"/>
                <a:gd name="connsiteX2" fmla="*/ 25818 w 25445"/>
                <a:gd name="connsiteY2" fmla="*/ 80145 h 79974"/>
                <a:gd name="connsiteX3" fmla="*/ 10741 w 25445"/>
                <a:gd name="connsiteY3" fmla="*/ 80145 h 79974"/>
                <a:gd name="connsiteX4" fmla="*/ 6228 w 25445"/>
                <a:gd name="connsiteY4" fmla="*/ 80145 h 79974"/>
                <a:gd name="connsiteX5" fmla="*/ 414 w 25445"/>
                <a:gd name="connsiteY5" fmla="*/ 80145 h 79974"/>
                <a:gd name="connsiteX6" fmla="*/ 414 w 25445"/>
                <a:gd name="connsiteY6" fmla="*/ 171 h 79974"/>
                <a:gd name="connsiteX7" fmla="*/ 10741 w 25445"/>
                <a:gd name="connsiteY7" fmla="*/ 171 h 79974"/>
                <a:gd name="connsiteX8" fmla="*/ 10741 w 25445"/>
                <a:gd name="connsiteY8" fmla="*/ 69813 h 79974"/>
                <a:gd name="connsiteX9" fmla="*/ 16483 w 25445"/>
                <a:gd name="connsiteY9" fmla="*/ 69813 h 79974"/>
                <a:gd name="connsiteX10" fmla="*/ 11774 w 25445"/>
                <a:gd name="connsiteY10" fmla="*/ 49385 h 79974"/>
                <a:gd name="connsiteX11" fmla="*/ 15977 w 25445"/>
                <a:gd name="connsiteY11" fmla="*/ 35983 h 79974"/>
                <a:gd name="connsiteX12" fmla="*/ 15977 w 25445"/>
                <a:gd name="connsiteY12" fmla="*/ 16413 h 79974"/>
                <a:gd name="connsiteX13" fmla="*/ 12202 w 25445"/>
                <a:gd name="connsiteY13" fmla="*/ 16413 h 79974"/>
                <a:gd name="connsiteX14" fmla="*/ 12202 w 25445"/>
                <a:gd name="connsiteY14" fmla="*/ 6086 h 79974"/>
                <a:gd name="connsiteX15" fmla="*/ 15977 w 25445"/>
                <a:gd name="connsiteY15" fmla="*/ 6086 h 79974"/>
                <a:gd name="connsiteX16" fmla="*/ 25312 w 25445"/>
                <a:gd name="connsiteY16" fmla="*/ 6086 h 79974"/>
                <a:gd name="connsiteX17" fmla="*/ 25354 w 25445"/>
                <a:gd name="connsiteY17" fmla="*/ 6086 h 79974"/>
                <a:gd name="connsiteX18" fmla="*/ 25354 w 25445"/>
                <a:gd name="connsiteY18" fmla="*/ 35983 h 79974"/>
                <a:gd name="connsiteX19" fmla="*/ 21151 w 25445"/>
                <a:gd name="connsiteY19" fmla="*/ 49385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4">
                  <a:moveTo>
                    <a:pt x="25860" y="69813"/>
                  </a:moveTo>
                  <a:lnTo>
                    <a:pt x="25818" y="69813"/>
                  </a:lnTo>
                  <a:lnTo>
                    <a:pt x="25818" y="80145"/>
                  </a:lnTo>
                  <a:lnTo>
                    <a:pt x="10741" y="80145"/>
                  </a:lnTo>
                  <a:lnTo>
                    <a:pt x="6228" y="80145"/>
                  </a:lnTo>
                  <a:lnTo>
                    <a:pt x="414" y="80145"/>
                  </a:lnTo>
                  <a:lnTo>
                    <a:pt x="414" y="171"/>
                  </a:lnTo>
                  <a:lnTo>
                    <a:pt x="10741" y="171"/>
                  </a:lnTo>
                  <a:lnTo>
                    <a:pt x="10741" y="69813"/>
                  </a:lnTo>
                  <a:lnTo>
                    <a:pt x="16483" y="69813"/>
                  </a:lnTo>
                  <a:lnTo>
                    <a:pt x="11774" y="49385"/>
                  </a:lnTo>
                  <a:lnTo>
                    <a:pt x="15977" y="35983"/>
                  </a:lnTo>
                  <a:lnTo>
                    <a:pt x="15977" y="16413"/>
                  </a:lnTo>
                  <a:lnTo>
                    <a:pt x="12202" y="16413"/>
                  </a:lnTo>
                  <a:lnTo>
                    <a:pt x="12202" y="6086"/>
                  </a:lnTo>
                  <a:lnTo>
                    <a:pt x="15977" y="6086"/>
                  </a:lnTo>
                  <a:lnTo>
                    <a:pt x="25312" y="6086"/>
                  </a:lnTo>
                  <a:lnTo>
                    <a:pt x="25354" y="6086"/>
                  </a:lnTo>
                  <a:lnTo>
                    <a:pt x="25354" y="35983"/>
                  </a:lnTo>
                  <a:lnTo>
                    <a:pt x="21151" y="4938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EA1EDB9-DBC9-546D-D8C4-A08403401AF1}"/>
                </a:ext>
              </a:extLst>
            </p:cNvPr>
            <p:cNvSpPr/>
            <p:nvPr/>
          </p:nvSpPr>
          <p:spPr>
            <a:xfrm flipV="1">
              <a:off x="1858885" y="2343569"/>
              <a:ext cx="95055" cy="85931"/>
            </a:xfrm>
            <a:custGeom>
              <a:avLst/>
              <a:gdLst>
                <a:gd name="connsiteX0" fmla="*/ 9883 w 95055"/>
                <a:gd name="connsiteY0" fmla="*/ 86105 h 85931"/>
                <a:gd name="connsiteX1" fmla="*/ 85709 w 95055"/>
                <a:gd name="connsiteY1" fmla="*/ 86105 h 85931"/>
                <a:gd name="connsiteX2" fmla="*/ 85709 w 95055"/>
                <a:gd name="connsiteY2" fmla="*/ 72502 h 85931"/>
                <a:gd name="connsiteX3" fmla="*/ 47024 w 95055"/>
                <a:gd name="connsiteY3" fmla="*/ 72502 h 85931"/>
                <a:gd name="connsiteX4" fmla="*/ 47024 w 95055"/>
                <a:gd name="connsiteY4" fmla="*/ 52927 h 85931"/>
                <a:gd name="connsiteX5" fmla="*/ 95323 w 95055"/>
                <a:gd name="connsiteY5" fmla="*/ 52927 h 85931"/>
                <a:gd name="connsiteX6" fmla="*/ 95323 w 95055"/>
                <a:gd name="connsiteY6" fmla="*/ 39654 h 85931"/>
                <a:gd name="connsiteX7" fmla="*/ 47024 w 95055"/>
                <a:gd name="connsiteY7" fmla="*/ 39654 h 85931"/>
                <a:gd name="connsiteX8" fmla="*/ 47024 w 95055"/>
                <a:gd name="connsiteY8" fmla="*/ 28263 h 85931"/>
                <a:gd name="connsiteX9" fmla="*/ 49456 w 95055"/>
                <a:gd name="connsiteY9" fmla="*/ 16261 h 85931"/>
                <a:gd name="connsiteX10" fmla="*/ 61394 w 95055"/>
                <a:gd name="connsiteY10" fmla="*/ 13885 h 85931"/>
                <a:gd name="connsiteX11" fmla="*/ 86814 w 95055"/>
                <a:gd name="connsiteY11" fmla="*/ 14990 h 85931"/>
                <a:gd name="connsiteX12" fmla="*/ 87258 w 95055"/>
                <a:gd name="connsiteY12" fmla="*/ 1279 h 85931"/>
                <a:gd name="connsiteX13" fmla="*/ 58518 w 95055"/>
                <a:gd name="connsiteY13" fmla="*/ 173 h 85931"/>
                <a:gd name="connsiteX14" fmla="*/ 36413 w 95055"/>
                <a:gd name="connsiteY14" fmla="*/ 5701 h 85931"/>
                <a:gd name="connsiteX15" fmla="*/ 30883 w 95055"/>
                <a:gd name="connsiteY15" fmla="*/ 27818 h 85931"/>
                <a:gd name="connsiteX16" fmla="*/ 30883 w 95055"/>
                <a:gd name="connsiteY16" fmla="*/ 39654 h 85931"/>
                <a:gd name="connsiteX17" fmla="*/ 268 w 95055"/>
                <a:gd name="connsiteY17" fmla="*/ 39654 h 85931"/>
                <a:gd name="connsiteX18" fmla="*/ 268 w 95055"/>
                <a:gd name="connsiteY18" fmla="*/ 52927 h 85931"/>
                <a:gd name="connsiteX19" fmla="*/ 30883 w 95055"/>
                <a:gd name="connsiteY19" fmla="*/ 52927 h 85931"/>
                <a:gd name="connsiteX20" fmla="*/ 30883 w 95055"/>
                <a:gd name="connsiteY20" fmla="*/ 72502 h 85931"/>
                <a:gd name="connsiteX21" fmla="*/ 9883 w 95055"/>
                <a:gd name="connsiteY21" fmla="*/ 72502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83" y="86105"/>
                  </a:moveTo>
                  <a:lnTo>
                    <a:pt x="85709" y="86105"/>
                  </a:lnTo>
                  <a:lnTo>
                    <a:pt x="85709" y="72502"/>
                  </a:lnTo>
                  <a:lnTo>
                    <a:pt x="47024" y="72502"/>
                  </a:lnTo>
                  <a:lnTo>
                    <a:pt x="47024" y="52927"/>
                  </a:lnTo>
                  <a:lnTo>
                    <a:pt x="95323" y="52927"/>
                  </a:lnTo>
                  <a:lnTo>
                    <a:pt x="95323" y="39654"/>
                  </a:lnTo>
                  <a:lnTo>
                    <a:pt x="47024" y="39654"/>
                  </a:lnTo>
                  <a:lnTo>
                    <a:pt x="47024" y="28263"/>
                  </a:lnTo>
                  <a:cubicBezTo>
                    <a:pt x="47024" y="21851"/>
                    <a:pt x="47830" y="17847"/>
                    <a:pt x="49456" y="16261"/>
                  </a:cubicBezTo>
                  <a:cubicBezTo>
                    <a:pt x="51077" y="14675"/>
                    <a:pt x="55053" y="13885"/>
                    <a:pt x="61394" y="13885"/>
                  </a:cubicBezTo>
                  <a:cubicBezTo>
                    <a:pt x="69790" y="13885"/>
                    <a:pt x="78268" y="14252"/>
                    <a:pt x="86814" y="14990"/>
                  </a:cubicBezTo>
                  <a:lnTo>
                    <a:pt x="87258" y="1279"/>
                  </a:lnTo>
                  <a:cubicBezTo>
                    <a:pt x="77752" y="540"/>
                    <a:pt x="68169" y="173"/>
                    <a:pt x="58518" y="173"/>
                  </a:cubicBezTo>
                  <a:cubicBezTo>
                    <a:pt x="47468" y="173"/>
                    <a:pt x="40095" y="2018"/>
                    <a:pt x="36413" y="5701"/>
                  </a:cubicBezTo>
                  <a:cubicBezTo>
                    <a:pt x="32726" y="9385"/>
                    <a:pt x="30883" y="16762"/>
                    <a:pt x="30883" y="27818"/>
                  </a:cubicBezTo>
                  <a:lnTo>
                    <a:pt x="30883" y="39654"/>
                  </a:lnTo>
                  <a:lnTo>
                    <a:pt x="268" y="39654"/>
                  </a:lnTo>
                  <a:lnTo>
                    <a:pt x="268" y="52927"/>
                  </a:lnTo>
                  <a:lnTo>
                    <a:pt x="30883" y="52927"/>
                  </a:lnTo>
                  <a:lnTo>
                    <a:pt x="30883" y="72502"/>
                  </a:lnTo>
                  <a:lnTo>
                    <a:pt x="9883" y="725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CBA0EBDC-4CF4-801B-2B53-D7C9230C3912}"/>
                </a:ext>
              </a:extLst>
            </p:cNvPr>
            <p:cNvSpPr/>
            <p:nvPr/>
          </p:nvSpPr>
          <p:spPr>
            <a:xfrm flipV="1">
              <a:off x="1957219" y="2342019"/>
              <a:ext cx="78149" cy="88586"/>
            </a:xfrm>
            <a:custGeom>
              <a:avLst/>
              <a:gdLst>
                <a:gd name="connsiteX0" fmla="*/ 291 w 78149"/>
                <a:gd name="connsiteY0" fmla="*/ 14868 h 88586"/>
                <a:gd name="connsiteX1" fmla="*/ 45446 w 78149"/>
                <a:gd name="connsiteY1" fmla="*/ 38814 h 88586"/>
                <a:gd name="connsiteX2" fmla="*/ 62305 w 78149"/>
                <a:gd name="connsiteY2" fmla="*/ 88746 h 88586"/>
                <a:gd name="connsiteX3" fmla="*/ 78441 w 78149"/>
                <a:gd name="connsiteY3" fmla="*/ 87196 h 88586"/>
                <a:gd name="connsiteX4" fmla="*/ 67995 w 78149"/>
                <a:gd name="connsiteY4" fmla="*/ 43954 h 88586"/>
                <a:gd name="connsiteX5" fmla="*/ 44780 w 78149"/>
                <a:gd name="connsiteY5" fmla="*/ 16361 h 88586"/>
                <a:gd name="connsiteX6" fmla="*/ 5486 w 78149"/>
                <a:gd name="connsiteY6" fmla="*/ 159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91" y="14868"/>
                  </a:moveTo>
                  <a:cubicBezTo>
                    <a:pt x="21069" y="19807"/>
                    <a:pt x="36121" y="27789"/>
                    <a:pt x="45446" y="38814"/>
                  </a:cubicBezTo>
                  <a:cubicBezTo>
                    <a:pt x="54766" y="49833"/>
                    <a:pt x="60384" y="66479"/>
                    <a:pt x="62305" y="88746"/>
                  </a:cubicBezTo>
                  <a:lnTo>
                    <a:pt x="78441" y="87196"/>
                  </a:lnTo>
                  <a:cubicBezTo>
                    <a:pt x="76892" y="69796"/>
                    <a:pt x="73412" y="55382"/>
                    <a:pt x="67995" y="43954"/>
                  </a:cubicBezTo>
                  <a:cubicBezTo>
                    <a:pt x="62579" y="32526"/>
                    <a:pt x="54839" y="23330"/>
                    <a:pt x="44780" y="16361"/>
                  </a:cubicBezTo>
                  <a:cubicBezTo>
                    <a:pt x="34722" y="9391"/>
                    <a:pt x="21627" y="3993"/>
                    <a:pt x="5486" y="15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335509F3-D8C2-140F-9E69-F1199B4DA67D}"/>
                </a:ext>
              </a:extLst>
            </p:cNvPr>
            <p:cNvSpPr/>
            <p:nvPr/>
          </p:nvSpPr>
          <p:spPr>
            <a:xfrm flipV="1">
              <a:off x="2047958" y="2349097"/>
              <a:ext cx="92963" cy="79628"/>
            </a:xfrm>
            <a:custGeom>
              <a:avLst/>
              <a:gdLst>
                <a:gd name="connsiteX0" fmla="*/ 76931 w 92963"/>
                <a:gd name="connsiteY0" fmla="*/ 74712 h 79628"/>
                <a:gd name="connsiteX1" fmla="*/ 93294 w 92963"/>
                <a:gd name="connsiteY1" fmla="*/ 44406 h 79628"/>
                <a:gd name="connsiteX2" fmla="*/ 21113 w 92963"/>
                <a:gd name="connsiteY2" fmla="*/ 172 h 79628"/>
                <a:gd name="connsiteX3" fmla="*/ 20008 w 92963"/>
                <a:gd name="connsiteY3" fmla="*/ 14214 h 79628"/>
                <a:gd name="connsiteX4" fmla="*/ 63945 w 92963"/>
                <a:gd name="connsiteY4" fmla="*/ 21349 h 79628"/>
                <a:gd name="connsiteX5" fmla="*/ 77483 w 92963"/>
                <a:gd name="connsiteY5" fmla="*/ 42970 h 79628"/>
                <a:gd name="connsiteX6" fmla="*/ 70797 w 92963"/>
                <a:gd name="connsiteY6" fmla="*/ 60003 h 79628"/>
                <a:gd name="connsiteX7" fmla="*/ 49518 w 92963"/>
                <a:gd name="connsiteY7" fmla="*/ 65423 h 79628"/>
                <a:gd name="connsiteX8" fmla="*/ 3537 w 92963"/>
                <a:gd name="connsiteY8" fmla="*/ 57679 h 79628"/>
                <a:gd name="connsiteX9" fmla="*/ 330 w 92963"/>
                <a:gd name="connsiteY9" fmla="*/ 71726 h 79628"/>
                <a:gd name="connsiteX10" fmla="*/ 50953 w 92963"/>
                <a:gd name="connsiteY10" fmla="*/ 79801 h 79628"/>
                <a:gd name="connsiteX11" fmla="*/ 72955 w 92963"/>
                <a:gd name="connsiteY11" fmla="*/ 76484 h 79628"/>
                <a:gd name="connsiteX12" fmla="*/ 76931 w 92963"/>
                <a:gd name="connsiteY12" fmla="*/ 74712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31" y="74712"/>
                  </a:moveTo>
                  <a:cubicBezTo>
                    <a:pt x="87836" y="69107"/>
                    <a:pt x="93294" y="59006"/>
                    <a:pt x="93294" y="44406"/>
                  </a:cubicBezTo>
                  <a:cubicBezTo>
                    <a:pt x="93294" y="14917"/>
                    <a:pt x="69227" y="172"/>
                    <a:pt x="21113" y="172"/>
                  </a:cubicBezTo>
                  <a:lnTo>
                    <a:pt x="20008" y="14214"/>
                  </a:lnTo>
                  <a:cubicBezTo>
                    <a:pt x="40270" y="14214"/>
                    <a:pt x="54914" y="16596"/>
                    <a:pt x="63945" y="21349"/>
                  </a:cubicBezTo>
                  <a:cubicBezTo>
                    <a:pt x="72970" y="26107"/>
                    <a:pt x="77483" y="33309"/>
                    <a:pt x="77483" y="42970"/>
                  </a:cubicBezTo>
                  <a:cubicBezTo>
                    <a:pt x="77483" y="50709"/>
                    <a:pt x="75253" y="56387"/>
                    <a:pt x="70797" y="60003"/>
                  </a:cubicBezTo>
                  <a:cubicBezTo>
                    <a:pt x="66335" y="63615"/>
                    <a:pt x="59246" y="65423"/>
                    <a:pt x="49518" y="65423"/>
                  </a:cubicBezTo>
                  <a:cubicBezTo>
                    <a:pt x="40162" y="65423"/>
                    <a:pt x="24831" y="62840"/>
                    <a:pt x="3537" y="57679"/>
                  </a:cubicBezTo>
                  <a:lnTo>
                    <a:pt x="330" y="71726"/>
                  </a:lnTo>
                  <a:cubicBezTo>
                    <a:pt x="22879" y="77109"/>
                    <a:pt x="39754" y="79801"/>
                    <a:pt x="50953" y="79801"/>
                  </a:cubicBezTo>
                  <a:cubicBezTo>
                    <a:pt x="59649" y="79801"/>
                    <a:pt x="66986" y="78695"/>
                    <a:pt x="72955" y="76484"/>
                  </a:cubicBezTo>
                  <a:cubicBezTo>
                    <a:pt x="73900" y="76081"/>
                    <a:pt x="75785" y="75234"/>
                    <a:pt x="76931" y="747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DC4F0F14-9401-59A4-4969-07399348B230}"/>
                </a:ext>
              </a:extLst>
            </p:cNvPr>
            <p:cNvSpPr/>
            <p:nvPr/>
          </p:nvSpPr>
          <p:spPr>
            <a:xfrm flipV="1">
              <a:off x="2155023" y="2335938"/>
              <a:ext cx="69635" cy="99317"/>
            </a:xfrm>
            <a:custGeom>
              <a:avLst/>
              <a:gdLst>
                <a:gd name="connsiteX0" fmla="*/ 57611 w 69635"/>
                <a:gd name="connsiteY0" fmla="*/ 99492 h 99317"/>
                <a:gd name="connsiteX1" fmla="*/ 66673 w 69635"/>
                <a:gd name="connsiteY1" fmla="*/ 88322 h 99317"/>
                <a:gd name="connsiteX2" fmla="*/ 27658 w 69635"/>
                <a:gd name="connsiteY2" fmla="*/ 61003 h 99317"/>
                <a:gd name="connsiteX3" fmla="*/ 19143 w 69635"/>
                <a:gd name="connsiteY3" fmla="*/ 55253 h 99317"/>
                <a:gd name="connsiteX4" fmla="*/ 17264 w 69635"/>
                <a:gd name="connsiteY4" fmla="*/ 52044 h 99317"/>
                <a:gd name="connsiteX5" fmla="*/ 18927 w 69635"/>
                <a:gd name="connsiteY5" fmla="*/ 48950 h 99317"/>
                <a:gd name="connsiteX6" fmla="*/ 26661 w 69635"/>
                <a:gd name="connsiteY6" fmla="*/ 43308 h 99317"/>
                <a:gd name="connsiteX7" fmla="*/ 69988 w 69635"/>
                <a:gd name="connsiteY7" fmla="*/ 10791 h 99317"/>
                <a:gd name="connsiteX8" fmla="*/ 60152 w 69635"/>
                <a:gd name="connsiteY8" fmla="*/ 174 h 99317"/>
                <a:gd name="connsiteX9" fmla="*/ 18038 w 69635"/>
                <a:gd name="connsiteY9" fmla="*/ 31916 h 99317"/>
                <a:gd name="connsiteX10" fmla="*/ 3173 w 69635"/>
                <a:gd name="connsiteY10" fmla="*/ 43422 h 99317"/>
                <a:gd name="connsiteX11" fmla="*/ 353 w 69635"/>
                <a:gd name="connsiteY11" fmla="*/ 52044 h 99317"/>
                <a:gd name="connsiteX12" fmla="*/ 3338 w 69635"/>
                <a:gd name="connsiteY12" fmla="*/ 61116 h 99317"/>
                <a:gd name="connsiteX13" fmla="*/ 18369 w 69635"/>
                <a:gd name="connsiteY13" fmla="*/ 72064 h 99317"/>
                <a:gd name="connsiteX14" fmla="*/ 57611 w 69635"/>
                <a:gd name="connsiteY14" fmla="*/ 99492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611" y="99492"/>
                  </a:moveTo>
                  <a:lnTo>
                    <a:pt x="66673" y="88322"/>
                  </a:lnTo>
                  <a:cubicBezTo>
                    <a:pt x="52820" y="77850"/>
                    <a:pt x="39813" y="68747"/>
                    <a:pt x="27658" y="61003"/>
                  </a:cubicBezTo>
                  <a:cubicBezTo>
                    <a:pt x="23233" y="58202"/>
                    <a:pt x="20398" y="56286"/>
                    <a:pt x="19143" y="55253"/>
                  </a:cubicBezTo>
                  <a:cubicBezTo>
                    <a:pt x="17889" y="54219"/>
                    <a:pt x="17264" y="53155"/>
                    <a:pt x="17264" y="52044"/>
                  </a:cubicBezTo>
                  <a:cubicBezTo>
                    <a:pt x="17264" y="51011"/>
                    <a:pt x="17816" y="49983"/>
                    <a:pt x="18927" y="48950"/>
                  </a:cubicBezTo>
                  <a:cubicBezTo>
                    <a:pt x="20026" y="47916"/>
                    <a:pt x="22608" y="46036"/>
                    <a:pt x="26661" y="43308"/>
                  </a:cubicBezTo>
                  <a:cubicBezTo>
                    <a:pt x="41104" y="33502"/>
                    <a:pt x="55546" y="22663"/>
                    <a:pt x="69988" y="10791"/>
                  </a:cubicBezTo>
                  <a:lnTo>
                    <a:pt x="60152" y="174"/>
                  </a:lnTo>
                  <a:cubicBezTo>
                    <a:pt x="45266" y="12269"/>
                    <a:pt x="31231" y="22849"/>
                    <a:pt x="18038" y="31916"/>
                  </a:cubicBezTo>
                  <a:cubicBezTo>
                    <a:pt x="10004" y="37449"/>
                    <a:pt x="5052" y="41278"/>
                    <a:pt x="3173" y="43422"/>
                  </a:cubicBezTo>
                  <a:cubicBezTo>
                    <a:pt x="1293" y="45555"/>
                    <a:pt x="353" y="48433"/>
                    <a:pt x="353" y="52044"/>
                  </a:cubicBezTo>
                  <a:cubicBezTo>
                    <a:pt x="353" y="55955"/>
                    <a:pt x="1350" y="58977"/>
                    <a:pt x="3338" y="61116"/>
                  </a:cubicBezTo>
                  <a:cubicBezTo>
                    <a:pt x="5326" y="63250"/>
                    <a:pt x="10340" y="66903"/>
                    <a:pt x="18369" y="72064"/>
                  </a:cubicBezTo>
                  <a:cubicBezTo>
                    <a:pt x="31706" y="80691"/>
                    <a:pt x="44785" y="89831"/>
                    <a:pt x="57611" y="9949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DEDD22C9-3345-8033-2C1E-BE6591EE04D9}"/>
                </a:ext>
              </a:extLst>
            </p:cNvPr>
            <p:cNvSpPr/>
            <p:nvPr/>
          </p:nvSpPr>
          <p:spPr>
            <a:xfrm flipV="1">
              <a:off x="2237913" y="2341027"/>
              <a:ext cx="75495" cy="90689"/>
            </a:xfrm>
            <a:custGeom>
              <a:avLst/>
              <a:gdLst>
                <a:gd name="connsiteX0" fmla="*/ 364 w 75495"/>
                <a:gd name="connsiteY0" fmla="*/ 90863 h 90689"/>
                <a:gd name="connsiteX1" fmla="*/ 14734 w 75495"/>
                <a:gd name="connsiteY1" fmla="*/ 90863 h 90689"/>
                <a:gd name="connsiteX2" fmla="*/ 14734 w 75495"/>
                <a:gd name="connsiteY2" fmla="*/ 69185 h 90689"/>
                <a:gd name="connsiteX3" fmla="*/ 14842 w 75495"/>
                <a:gd name="connsiteY3" fmla="*/ 69185 h 90689"/>
                <a:gd name="connsiteX4" fmla="*/ 46350 w 75495"/>
                <a:gd name="connsiteY4" fmla="*/ 88652 h 90689"/>
                <a:gd name="connsiteX5" fmla="*/ 67954 w 75495"/>
                <a:gd name="connsiteY5" fmla="*/ 79084 h 90689"/>
                <a:gd name="connsiteX6" fmla="*/ 75860 w 75495"/>
                <a:gd name="connsiteY6" fmla="*/ 52157 h 90689"/>
                <a:gd name="connsiteX7" fmla="*/ 60493 w 75495"/>
                <a:gd name="connsiteY7" fmla="*/ 12671 h 90689"/>
                <a:gd name="connsiteX8" fmla="*/ 11749 w 75495"/>
                <a:gd name="connsiteY8" fmla="*/ 174 h 90689"/>
                <a:gd name="connsiteX9" fmla="*/ 10975 w 75495"/>
                <a:gd name="connsiteY9" fmla="*/ 13446 h 90689"/>
                <a:gd name="connsiteX10" fmla="*/ 49278 w 75495"/>
                <a:gd name="connsiteY10" fmla="*/ 22296 h 90689"/>
                <a:gd name="connsiteX11" fmla="*/ 60384 w 75495"/>
                <a:gd name="connsiteY11" fmla="*/ 52157 h 90689"/>
                <a:gd name="connsiteX12" fmla="*/ 56409 w 75495"/>
                <a:gd name="connsiteY12" fmla="*/ 69020 h 90689"/>
                <a:gd name="connsiteX13" fmla="*/ 44909 w 75495"/>
                <a:gd name="connsiteY13" fmla="*/ 74719 h 90689"/>
                <a:gd name="connsiteX14" fmla="*/ 24183 w 75495"/>
                <a:gd name="connsiteY14" fmla="*/ 63105 h 90689"/>
                <a:gd name="connsiteX15" fmla="*/ 14295 w 75495"/>
                <a:gd name="connsiteY15" fmla="*/ 34793 h 90689"/>
                <a:gd name="connsiteX16" fmla="*/ 364 w 75495"/>
                <a:gd name="connsiteY16" fmla="*/ 34902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64" y="90863"/>
                  </a:moveTo>
                  <a:lnTo>
                    <a:pt x="14734" y="90863"/>
                  </a:lnTo>
                  <a:lnTo>
                    <a:pt x="14734" y="69185"/>
                  </a:lnTo>
                  <a:lnTo>
                    <a:pt x="14842" y="69185"/>
                  </a:lnTo>
                  <a:cubicBezTo>
                    <a:pt x="22877" y="82163"/>
                    <a:pt x="33379" y="88652"/>
                    <a:pt x="46350" y="88652"/>
                  </a:cubicBezTo>
                  <a:cubicBezTo>
                    <a:pt x="55484" y="88652"/>
                    <a:pt x="62687" y="85464"/>
                    <a:pt x="67954" y="79084"/>
                  </a:cubicBezTo>
                  <a:cubicBezTo>
                    <a:pt x="73226" y="72709"/>
                    <a:pt x="75860" y="63730"/>
                    <a:pt x="75860" y="52157"/>
                  </a:cubicBezTo>
                  <a:cubicBezTo>
                    <a:pt x="75860" y="34163"/>
                    <a:pt x="70737" y="21004"/>
                    <a:pt x="60493" y="12671"/>
                  </a:cubicBezTo>
                  <a:cubicBezTo>
                    <a:pt x="50254" y="4343"/>
                    <a:pt x="34004" y="174"/>
                    <a:pt x="11749" y="174"/>
                  </a:cubicBezTo>
                  <a:lnTo>
                    <a:pt x="10975" y="13446"/>
                  </a:lnTo>
                  <a:cubicBezTo>
                    <a:pt x="29104" y="13446"/>
                    <a:pt x="41873" y="16396"/>
                    <a:pt x="49278" y="22296"/>
                  </a:cubicBezTo>
                  <a:cubicBezTo>
                    <a:pt x="56682" y="28191"/>
                    <a:pt x="60384" y="38146"/>
                    <a:pt x="60384" y="52157"/>
                  </a:cubicBezTo>
                  <a:cubicBezTo>
                    <a:pt x="60384" y="59602"/>
                    <a:pt x="59057" y="65223"/>
                    <a:pt x="56409" y="69020"/>
                  </a:cubicBezTo>
                  <a:cubicBezTo>
                    <a:pt x="53755" y="72817"/>
                    <a:pt x="49923" y="74719"/>
                    <a:pt x="44909" y="74719"/>
                  </a:cubicBezTo>
                  <a:cubicBezTo>
                    <a:pt x="37319" y="74719"/>
                    <a:pt x="30410" y="70844"/>
                    <a:pt x="24183" y="63105"/>
                  </a:cubicBezTo>
                  <a:cubicBezTo>
                    <a:pt x="17956" y="55366"/>
                    <a:pt x="14662" y="45927"/>
                    <a:pt x="14295" y="34793"/>
                  </a:cubicBezTo>
                  <a:lnTo>
                    <a:pt x="364" y="34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9B6E6985-FA28-68F8-015C-06E7651DC0CC}"/>
                </a:ext>
              </a:extLst>
            </p:cNvPr>
            <p:cNvSpPr/>
            <p:nvPr/>
          </p:nvSpPr>
          <p:spPr>
            <a:xfrm flipV="1">
              <a:off x="2139703" y="2335380"/>
              <a:ext cx="11876" cy="18877"/>
            </a:xfrm>
            <a:custGeom>
              <a:avLst/>
              <a:gdLst>
                <a:gd name="connsiteX0" fmla="*/ 11960 w 11876"/>
                <a:gd name="connsiteY0" fmla="*/ -572 h 18877"/>
                <a:gd name="connsiteX1" fmla="*/ 84 w 11876"/>
                <a:gd name="connsiteY1" fmla="*/ -572 h 18877"/>
                <a:gd name="connsiteX2" fmla="*/ 84 w 11876"/>
                <a:gd name="connsiteY2" fmla="*/ 18306 h 18877"/>
                <a:gd name="connsiteX3" fmla="*/ 11960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60" y="-572"/>
                  </a:moveTo>
                  <a:lnTo>
                    <a:pt x="84" y="-572"/>
                  </a:lnTo>
                  <a:lnTo>
                    <a:pt x="84" y="18306"/>
                  </a:lnTo>
                  <a:lnTo>
                    <a:pt x="11960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CD20A385-5153-F7EB-4C2A-C735019962AD}"/>
                </a:ext>
              </a:extLst>
            </p:cNvPr>
            <p:cNvSpPr/>
            <p:nvPr/>
          </p:nvSpPr>
          <p:spPr>
            <a:xfrm flipV="1">
              <a:off x="2123939" y="2335380"/>
              <a:ext cx="11876" cy="18877"/>
            </a:xfrm>
            <a:custGeom>
              <a:avLst/>
              <a:gdLst>
                <a:gd name="connsiteX0" fmla="*/ 11959 w 11876"/>
                <a:gd name="connsiteY0" fmla="*/ -572 h 18877"/>
                <a:gd name="connsiteX1" fmla="*/ 83 w 11876"/>
                <a:gd name="connsiteY1" fmla="*/ -572 h 18877"/>
                <a:gd name="connsiteX2" fmla="*/ 83 w 11876"/>
                <a:gd name="connsiteY2" fmla="*/ 18306 h 18877"/>
                <a:gd name="connsiteX3" fmla="*/ 11959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9" y="-572"/>
                  </a:moveTo>
                  <a:lnTo>
                    <a:pt x="83" y="-572"/>
                  </a:lnTo>
                  <a:lnTo>
                    <a:pt x="83" y="18306"/>
                  </a:lnTo>
                  <a:lnTo>
                    <a:pt x="11959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287928D-3DB9-FDD4-B2A8-5FEF53E47BC0}"/>
              </a:ext>
            </a:extLst>
          </p:cNvPr>
          <p:cNvGrpSpPr/>
          <p:nvPr/>
        </p:nvGrpSpPr>
        <p:grpSpPr>
          <a:xfrm>
            <a:off x="1568717" y="4830436"/>
            <a:ext cx="1496874" cy="322501"/>
            <a:chOff x="1568717" y="4830436"/>
            <a:chExt cx="1496874" cy="322501"/>
          </a:xfrm>
        </p:grpSpPr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D4C3C621-F78F-985E-EBEE-70C31A7BD4AA}"/>
                </a:ext>
              </a:extLst>
            </p:cNvPr>
            <p:cNvSpPr/>
            <p:nvPr/>
          </p:nvSpPr>
          <p:spPr>
            <a:xfrm flipV="1">
              <a:off x="1568717" y="4833985"/>
              <a:ext cx="323457" cy="318952"/>
            </a:xfrm>
            <a:custGeom>
              <a:avLst/>
              <a:gdLst>
                <a:gd name="connsiteX0" fmla="*/ 323719 w 323457"/>
                <a:gd name="connsiteY0" fmla="*/ 178237 h 318952"/>
                <a:gd name="connsiteX1" fmla="*/ 184150 w 323457"/>
                <a:gd name="connsiteY1" fmla="*/ 178237 h 318952"/>
                <a:gd name="connsiteX2" fmla="*/ 184150 w 323457"/>
                <a:gd name="connsiteY2" fmla="*/ 247838 h 318952"/>
                <a:gd name="connsiteX3" fmla="*/ 305399 w 323457"/>
                <a:gd name="connsiteY3" fmla="*/ 247838 h 318952"/>
                <a:gd name="connsiteX4" fmla="*/ 305399 w 323457"/>
                <a:gd name="connsiteY4" fmla="*/ 288879 h 318952"/>
                <a:gd name="connsiteX5" fmla="*/ 184150 w 323457"/>
                <a:gd name="connsiteY5" fmla="*/ 288879 h 318952"/>
                <a:gd name="connsiteX6" fmla="*/ 184150 w 323457"/>
                <a:gd name="connsiteY6" fmla="*/ 319794 h 318952"/>
                <a:gd name="connsiteX7" fmla="*/ 139826 w 323457"/>
                <a:gd name="connsiteY7" fmla="*/ 319794 h 318952"/>
                <a:gd name="connsiteX8" fmla="*/ 139826 w 323457"/>
                <a:gd name="connsiteY8" fmla="*/ 288879 h 318952"/>
                <a:gd name="connsiteX9" fmla="*/ 18572 w 323457"/>
                <a:gd name="connsiteY9" fmla="*/ 288879 h 318952"/>
                <a:gd name="connsiteX10" fmla="*/ 18572 w 323457"/>
                <a:gd name="connsiteY10" fmla="*/ 247838 h 318952"/>
                <a:gd name="connsiteX11" fmla="*/ 139826 w 323457"/>
                <a:gd name="connsiteY11" fmla="*/ 247838 h 318952"/>
                <a:gd name="connsiteX12" fmla="*/ 139826 w 323457"/>
                <a:gd name="connsiteY12" fmla="*/ 178237 h 318952"/>
                <a:gd name="connsiteX13" fmla="*/ 262 w 323457"/>
                <a:gd name="connsiteY13" fmla="*/ 178237 h 318952"/>
                <a:gd name="connsiteX14" fmla="*/ 262 w 323457"/>
                <a:gd name="connsiteY14" fmla="*/ 137196 h 318952"/>
                <a:gd name="connsiteX15" fmla="*/ 105974 w 323457"/>
                <a:gd name="connsiteY15" fmla="*/ 137196 h 318952"/>
                <a:gd name="connsiteX16" fmla="*/ 3928 w 323457"/>
                <a:gd name="connsiteY16" fmla="*/ 52871 h 318952"/>
                <a:gd name="connsiteX17" fmla="*/ 3928 w 323457"/>
                <a:gd name="connsiteY17" fmla="*/ 841 h 318952"/>
                <a:gd name="connsiteX18" fmla="*/ 139826 w 323457"/>
                <a:gd name="connsiteY18" fmla="*/ 115926 h 318952"/>
                <a:gd name="connsiteX19" fmla="*/ 139826 w 323457"/>
                <a:gd name="connsiteY19" fmla="*/ 841 h 318952"/>
                <a:gd name="connsiteX20" fmla="*/ 184150 w 323457"/>
                <a:gd name="connsiteY20" fmla="*/ 841 h 318952"/>
                <a:gd name="connsiteX21" fmla="*/ 184150 w 323457"/>
                <a:gd name="connsiteY21" fmla="*/ 115926 h 318952"/>
                <a:gd name="connsiteX22" fmla="*/ 320053 w 323457"/>
                <a:gd name="connsiteY22" fmla="*/ 841 h 318952"/>
                <a:gd name="connsiteX23" fmla="*/ 320053 w 323457"/>
                <a:gd name="connsiteY23" fmla="*/ 52871 h 318952"/>
                <a:gd name="connsiteX24" fmla="*/ 218348 w 323457"/>
                <a:gd name="connsiteY24" fmla="*/ 137196 h 318952"/>
                <a:gd name="connsiteX25" fmla="*/ 323719 w 323457"/>
                <a:gd name="connsiteY25" fmla="*/ 137196 h 31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3457" h="318952">
                  <a:moveTo>
                    <a:pt x="323719" y="178237"/>
                  </a:moveTo>
                  <a:lnTo>
                    <a:pt x="184150" y="178237"/>
                  </a:lnTo>
                  <a:lnTo>
                    <a:pt x="184150" y="247838"/>
                  </a:lnTo>
                  <a:lnTo>
                    <a:pt x="305399" y="247838"/>
                  </a:lnTo>
                  <a:lnTo>
                    <a:pt x="305399" y="288879"/>
                  </a:lnTo>
                  <a:lnTo>
                    <a:pt x="184150" y="288879"/>
                  </a:lnTo>
                  <a:lnTo>
                    <a:pt x="184150" y="319794"/>
                  </a:lnTo>
                  <a:lnTo>
                    <a:pt x="139826" y="319794"/>
                  </a:lnTo>
                  <a:lnTo>
                    <a:pt x="139826" y="288879"/>
                  </a:lnTo>
                  <a:lnTo>
                    <a:pt x="18572" y="288879"/>
                  </a:lnTo>
                  <a:lnTo>
                    <a:pt x="18572" y="247838"/>
                  </a:lnTo>
                  <a:lnTo>
                    <a:pt x="139826" y="247838"/>
                  </a:lnTo>
                  <a:lnTo>
                    <a:pt x="139826" y="178237"/>
                  </a:lnTo>
                  <a:lnTo>
                    <a:pt x="262" y="178237"/>
                  </a:lnTo>
                  <a:lnTo>
                    <a:pt x="262" y="137196"/>
                  </a:lnTo>
                  <a:lnTo>
                    <a:pt x="105974" y="137196"/>
                  </a:lnTo>
                  <a:lnTo>
                    <a:pt x="3928" y="52871"/>
                  </a:lnTo>
                  <a:lnTo>
                    <a:pt x="3928" y="841"/>
                  </a:lnTo>
                  <a:lnTo>
                    <a:pt x="139826" y="115926"/>
                  </a:lnTo>
                  <a:lnTo>
                    <a:pt x="139826" y="841"/>
                  </a:lnTo>
                  <a:lnTo>
                    <a:pt x="184150" y="841"/>
                  </a:lnTo>
                  <a:lnTo>
                    <a:pt x="184150" y="115926"/>
                  </a:lnTo>
                  <a:lnTo>
                    <a:pt x="320053" y="841"/>
                  </a:lnTo>
                  <a:lnTo>
                    <a:pt x="320053" y="52871"/>
                  </a:lnTo>
                  <a:lnTo>
                    <a:pt x="218348" y="137196"/>
                  </a:lnTo>
                  <a:lnTo>
                    <a:pt x="323719" y="13719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CADD49E1-101A-FA35-7031-C033E04DF4B3}"/>
                </a:ext>
              </a:extLst>
            </p:cNvPr>
            <p:cNvSpPr/>
            <p:nvPr/>
          </p:nvSpPr>
          <p:spPr>
            <a:xfrm flipV="1">
              <a:off x="1943593" y="4833985"/>
              <a:ext cx="323819" cy="318947"/>
            </a:xfrm>
            <a:custGeom>
              <a:avLst/>
              <a:gdLst>
                <a:gd name="connsiteX0" fmla="*/ 324178 w 323819"/>
                <a:gd name="connsiteY0" fmla="*/ 177493 h 318947"/>
                <a:gd name="connsiteX1" fmla="*/ 268758 w 323819"/>
                <a:gd name="connsiteY1" fmla="*/ 177493 h 318947"/>
                <a:gd name="connsiteX2" fmla="*/ 268758 w 323819"/>
                <a:gd name="connsiteY2" fmla="*/ 229383 h 318947"/>
                <a:gd name="connsiteX3" fmla="*/ 227362 w 323819"/>
                <a:gd name="connsiteY3" fmla="*/ 229383 h 318947"/>
                <a:gd name="connsiteX4" fmla="*/ 227362 w 323819"/>
                <a:gd name="connsiteY4" fmla="*/ 177462 h 318947"/>
                <a:gd name="connsiteX5" fmla="*/ 184608 w 323819"/>
                <a:gd name="connsiteY5" fmla="*/ 177462 h 318947"/>
                <a:gd name="connsiteX6" fmla="*/ 184608 w 323819"/>
                <a:gd name="connsiteY6" fmla="*/ 247837 h 318947"/>
                <a:gd name="connsiteX7" fmla="*/ 305858 w 323819"/>
                <a:gd name="connsiteY7" fmla="*/ 247837 h 318947"/>
                <a:gd name="connsiteX8" fmla="*/ 305858 w 323819"/>
                <a:gd name="connsiteY8" fmla="*/ 288874 h 318947"/>
                <a:gd name="connsiteX9" fmla="*/ 184608 w 323819"/>
                <a:gd name="connsiteY9" fmla="*/ 288874 h 318947"/>
                <a:gd name="connsiteX10" fmla="*/ 184608 w 323819"/>
                <a:gd name="connsiteY10" fmla="*/ 319789 h 318947"/>
                <a:gd name="connsiteX11" fmla="*/ 140284 w 323819"/>
                <a:gd name="connsiteY11" fmla="*/ 319789 h 318947"/>
                <a:gd name="connsiteX12" fmla="*/ 140284 w 323819"/>
                <a:gd name="connsiteY12" fmla="*/ 288874 h 318947"/>
                <a:gd name="connsiteX13" fmla="*/ 19030 w 323819"/>
                <a:gd name="connsiteY13" fmla="*/ 288874 h 318947"/>
                <a:gd name="connsiteX14" fmla="*/ 19030 w 323819"/>
                <a:gd name="connsiteY14" fmla="*/ 247837 h 318947"/>
                <a:gd name="connsiteX15" fmla="*/ 140284 w 323819"/>
                <a:gd name="connsiteY15" fmla="*/ 247837 h 318947"/>
                <a:gd name="connsiteX16" fmla="*/ 140284 w 323819"/>
                <a:gd name="connsiteY16" fmla="*/ 177462 h 318947"/>
                <a:gd name="connsiteX17" fmla="*/ 97541 w 323819"/>
                <a:gd name="connsiteY17" fmla="*/ 177462 h 318947"/>
                <a:gd name="connsiteX18" fmla="*/ 97541 w 323819"/>
                <a:gd name="connsiteY18" fmla="*/ 229383 h 318947"/>
                <a:gd name="connsiteX19" fmla="*/ 56512 w 323819"/>
                <a:gd name="connsiteY19" fmla="*/ 229383 h 318947"/>
                <a:gd name="connsiteX20" fmla="*/ 56512 w 323819"/>
                <a:gd name="connsiteY20" fmla="*/ 177493 h 318947"/>
                <a:gd name="connsiteX21" fmla="*/ 359 w 323819"/>
                <a:gd name="connsiteY21" fmla="*/ 177493 h 318947"/>
                <a:gd name="connsiteX22" fmla="*/ 359 w 323819"/>
                <a:gd name="connsiteY22" fmla="*/ 137191 h 318947"/>
                <a:gd name="connsiteX23" fmla="*/ 106433 w 323819"/>
                <a:gd name="connsiteY23" fmla="*/ 137191 h 318947"/>
                <a:gd name="connsiteX24" fmla="*/ 4386 w 323819"/>
                <a:gd name="connsiteY24" fmla="*/ 52866 h 318947"/>
                <a:gd name="connsiteX25" fmla="*/ 4386 w 323819"/>
                <a:gd name="connsiteY25" fmla="*/ 841 h 318947"/>
                <a:gd name="connsiteX26" fmla="*/ 140284 w 323819"/>
                <a:gd name="connsiteY26" fmla="*/ 115926 h 318947"/>
                <a:gd name="connsiteX27" fmla="*/ 140284 w 323819"/>
                <a:gd name="connsiteY27" fmla="*/ 841 h 318947"/>
                <a:gd name="connsiteX28" fmla="*/ 184608 w 323819"/>
                <a:gd name="connsiteY28" fmla="*/ 841 h 318947"/>
                <a:gd name="connsiteX29" fmla="*/ 184608 w 323819"/>
                <a:gd name="connsiteY29" fmla="*/ 115926 h 318947"/>
                <a:gd name="connsiteX30" fmla="*/ 320512 w 323819"/>
                <a:gd name="connsiteY30" fmla="*/ 841 h 318947"/>
                <a:gd name="connsiteX31" fmla="*/ 320512 w 323819"/>
                <a:gd name="connsiteY31" fmla="*/ 52866 h 318947"/>
                <a:gd name="connsiteX32" fmla="*/ 218806 w 323819"/>
                <a:gd name="connsiteY32" fmla="*/ 137191 h 318947"/>
                <a:gd name="connsiteX33" fmla="*/ 324178 w 323819"/>
                <a:gd name="connsiteY33" fmla="*/ 137191 h 31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819" h="318947">
                  <a:moveTo>
                    <a:pt x="324178" y="177493"/>
                  </a:moveTo>
                  <a:lnTo>
                    <a:pt x="268758" y="177493"/>
                  </a:lnTo>
                  <a:lnTo>
                    <a:pt x="268758" y="229383"/>
                  </a:lnTo>
                  <a:lnTo>
                    <a:pt x="227362" y="229383"/>
                  </a:lnTo>
                  <a:lnTo>
                    <a:pt x="227362" y="177462"/>
                  </a:lnTo>
                  <a:lnTo>
                    <a:pt x="184608" y="177462"/>
                  </a:lnTo>
                  <a:lnTo>
                    <a:pt x="184608" y="247837"/>
                  </a:lnTo>
                  <a:lnTo>
                    <a:pt x="305858" y="247837"/>
                  </a:lnTo>
                  <a:lnTo>
                    <a:pt x="305858" y="288874"/>
                  </a:lnTo>
                  <a:lnTo>
                    <a:pt x="184608" y="288874"/>
                  </a:lnTo>
                  <a:lnTo>
                    <a:pt x="184608" y="319789"/>
                  </a:lnTo>
                  <a:lnTo>
                    <a:pt x="140284" y="319789"/>
                  </a:lnTo>
                  <a:lnTo>
                    <a:pt x="140284" y="288874"/>
                  </a:lnTo>
                  <a:lnTo>
                    <a:pt x="19030" y="288874"/>
                  </a:lnTo>
                  <a:lnTo>
                    <a:pt x="19030" y="247837"/>
                  </a:lnTo>
                  <a:lnTo>
                    <a:pt x="140284" y="247837"/>
                  </a:lnTo>
                  <a:lnTo>
                    <a:pt x="140284" y="177462"/>
                  </a:lnTo>
                  <a:lnTo>
                    <a:pt x="97541" y="177462"/>
                  </a:lnTo>
                  <a:lnTo>
                    <a:pt x="97541" y="229383"/>
                  </a:lnTo>
                  <a:lnTo>
                    <a:pt x="56512" y="229383"/>
                  </a:lnTo>
                  <a:lnTo>
                    <a:pt x="56512" y="177493"/>
                  </a:lnTo>
                  <a:lnTo>
                    <a:pt x="359" y="177493"/>
                  </a:lnTo>
                  <a:lnTo>
                    <a:pt x="359" y="137191"/>
                  </a:lnTo>
                  <a:lnTo>
                    <a:pt x="106433" y="137191"/>
                  </a:lnTo>
                  <a:lnTo>
                    <a:pt x="4386" y="52866"/>
                  </a:lnTo>
                  <a:lnTo>
                    <a:pt x="4386" y="841"/>
                  </a:lnTo>
                  <a:lnTo>
                    <a:pt x="140284" y="115926"/>
                  </a:lnTo>
                  <a:lnTo>
                    <a:pt x="140284" y="841"/>
                  </a:lnTo>
                  <a:lnTo>
                    <a:pt x="184608" y="841"/>
                  </a:lnTo>
                  <a:lnTo>
                    <a:pt x="184608" y="115926"/>
                  </a:lnTo>
                  <a:lnTo>
                    <a:pt x="320512" y="841"/>
                  </a:lnTo>
                  <a:lnTo>
                    <a:pt x="320512" y="52866"/>
                  </a:lnTo>
                  <a:lnTo>
                    <a:pt x="218806" y="137191"/>
                  </a:lnTo>
                  <a:lnTo>
                    <a:pt x="324178" y="137191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649F45-ADCF-63FD-880D-ED1060008949}"/>
                </a:ext>
              </a:extLst>
            </p:cNvPr>
            <p:cNvSpPr/>
            <p:nvPr/>
          </p:nvSpPr>
          <p:spPr>
            <a:xfrm flipV="1">
              <a:off x="2526537" y="5072937"/>
              <a:ext cx="44860" cy="15261"/>
            </a:xfrm>
            <a:custGeom>
              <a:avLst/>
              <a:gdLst>
                <a:gd name="connsiteX0" fmla="*/ 110 w 44860"/>
                <a:gd name="connsiteY0" fmla="*/ 664 h 15261"/>
                <a:gd name="connsiteX1" fmla="*/ 44971 w 44860"/>
                <a:gd name="connsiteY1" fmla="*/ 664 h 15261"/>
                <a:gd name="connsiteX2" fmla="*/ 44971 w 44860"/>
                <a:gd name="connsiteY2" fmla="*/ 15925 h 15261"/>
                <a:gd name="connsiteX3" fmla="*/ 110 w 44860"/>
                <a:gd name="connsiteY3" fmla="*/ 15925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110" y="664"/>
                  </a:moveTo>
                  <a:lnTo>
                    <a:pt x="44971" y="664"/>
                  </a:lnTo>
                  <a:lnTo>
                    <a:pt x="44971" y="15925"/>
                  </a:lnTo>
                  <a:lnTo>
                    <a:pt x="110" y="1592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AA4C7164-B438-6650-D5C6-50642F4938A9}"/>
                </a:ext>
              </a:extLst>
            </p:cNvPr>
            <p:cNvSpPr/>
            <p:nvPr/>
          </p:nvSpPr>
          <p:spPr>
            <a:xfrm flipV="1">
              <a:off x="2504675" y="5096170"/>
              <a:ext cx="88579" cy="55093"/>
            </a:xfrm>
            <a:custGeom>
              <a:avLst/>
              <a:gdLst>
                <a:gd name="connsiteX0" fmla="*/ 433 w 88579"/>
                <a:gd name="connsiteY0" fmla="*/ 40556 h 55093"/>
                <a:gd name="connsiteX1" fmla="*/ 35308 w 88579"/>
                <a:gd name="connsiteY1" fmla="*/ 40556 h 55093"/>
                <a:gd name="connsiteX2" fmla="*/ 35308 w 88579"/>
                <a:gd name="connsiteY2" fmla="*/ 874 h 55093"/>
                <a:gd name="connsiteX3" fmla="*/ 53808 w 88579"/>
                <a:gd name="connsiteY3" fmla="*/ 874 h 55093"/>
                <a:gd name="connsiteX4" fmla="*/ 53808 w 88579"/>
                <a:gd name="connsiteY4" fmla="*/ 40556 h 55093"/>
                <a:gd name="connsiteX5" fmla="*/ 89013 w 88579"/>
                <a:gd name="connsiteY5" fmla="*/ 40556 h 55093"/>
                <a:gd name="connsiteX6" fmla="*/ 89013 w 88579"/>
                <a:gd name="connsiteY6" fmla="*/ 55967 h 55093"/>
                <a:gd name="connsiteX7" fmla="*/ 433 w 88579"/>
                <a:gd name="connsiteY7" fmla="*/ 55967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3">
                  <a:moveTo>
                    <a:pt x="433" y="40556"/>
                  </a:moveTo>
                  <a:lnTo>
                    <a:pt x="35308" y="40556"/>
                  </a:lnTo>
                  <a:lnTo>
                    <a:pt x="35308" y="874"/>
                  </a:lnTo>
                  <a:lnTo>
                    <a:pt x="53808" y="874"/>
                  </a:lnTo>
                  <a:lnTo>
                    <a:pt x="53808" y="40556"/>
                  </a:lnTo>
                  <a:lnTo>
                    <a:pt x="89013" y="40556"/>
                  </a:lnTo>
                  <a:lnTo>
                    <a:pt x="89013" y="55967"/>
                  </a:lnTo>
                  <a:lnTo>
                    <a:pt x="433" y="5596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6C91A625-A62F-DD4E-F39C-3C6C88FFD66E}"/>
                </a:ext>
              </a:extLst>
            </p:cNvPr>
            <p:cNvSpPr/>
            <p:nvPr/>
          </p:nvSpPr>
          <p:spPr>
            <a:xfrm flipV="1">
              <a:off x="2504675" y="5118835"/>
              <a:ext cx="20793" cy="32428"/>
            </a:xfrm>
            <a:custGeom>
              <a:avLst/>
              <a:gdLst>
                <a:gd name="connsiteX0" fmla="*/ 431 w 20793"/>
                <a:gd name="connsiteY0" fmla="*/ 871 h 32428"/>
                <a:gd name="connsiteX1" fmla="*/ 16712 w 20793"/>
                <a:gd name="connsiteY1" fmla="*/ 871 h 32428"/>
                <a:gd name="connsiteX2" fmla="*/ 21224 w 20793"/>
                <a:gd name="connsiteY2" fmla="*/ 33300 h 32428"/>
                <a:gd name="connsiteX3" fmla="*/ 5104 w 20793"/>
                <a:gd name="connsiteY3" fmla="*/ 33300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431" y="871"/>
                  </a:moveTo>
                  <a:lnTo>
                    <a:pt x="16712" y="871"/>
                  </a:lnTo>
                  <a:lnTo>
                    <a:pt x="21224" y="33300"/>
                  </a:lnTo>
                  <a:lnTo>
                    <a:pt x="5104" y="333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5792F60D-7E6B-E108-BE1B-B8FAC9516D5A}"/>
                </a:ext>
              </a:extLst>
            </p:cNvPr>
            <p:cNvSpPr/>
            <p:nvPr/>
          </p:nvSpPr>
          <p:spPr>
            <a:xfrm flipV="1">
              <a:off x="2571971" y="5118835"/>
              <a:ext cx="21118" cy="32428"/>
            </a:xfrm>
            <a:custGeom>
              <a:avLst/>
              <a:gdLst>
                <a:gd name="connsiteX0" fmla="*/ 448 w 21118"/>
                <a:gd name="connsiteY0" fmla="*/ 33307 h 32428"/>
                <a:gd name="connsiteX1" fmla="*/ 5028 w 21118"/>
                <a:gd name="connsiteY1" fmla="*/ 878 h 32428"/>
                <a:gd name="connsiteX2" fmla="*/ 21567 w 21118"/>
                <a:gd name="connsiteY2" fmla="*/ 878 h 32428"/>
                <a:gd name="connsiteX3" fmla="*/ 16822 w 21118"/>
                <a:gd name="connsiteY3" fmla="*/ 3330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448" y="33307"/>
                  </a:moveTo>
                  <a:lnTo>
                    <a:pt x="5028" y="878"/>
                  </a:lnTo>
                  <a:lnTo>
                    <a:pt x="21567" y="878"/>
                  </a:lnTo>
                  <a:lnTo>
                    <a:pt x="16822" y="333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E0A24893-EDBB-9E66-EC31-2ECD7181E218}"/>
                </a:ext>
              </a:extLst>
            </p:cNvPr>
            <p:cNvSpPr/>
            <p:nvPr/>
          </p:nvSpPr>
          <p:spPr>
            <a:xfrm flipV="1">
              <a:off x="2717355" y="5017007"/>
              <a:ext cx="115099" cy="134732"/>
            </a:xfrm>
            <a:custGeom>
              <a:avLst/>
              <a:gdLst>
                <a:gd name="connsiteX0" fmla="*/ 115611 w 115099"/>
                <a:gd name="connsiteY0" fmla="*/ 135581 h 134732"/>
                <a:gd name="connsiteX1" fmla="*/ 69568 w 115099"/>
                <a:gd name="connsiteY1" fmla="*/ 68000 h 134732"/>
                <a:gd name="connsiteX2" fmla="*/ 115069 w 115099"/>
                <a:gd name="connsiteY2" fmla="*/ 947 h 134732"/>
                <a:gd name="connsiteX3" fmla="*/ 92267 w 115099"/>
                <a:gd name="connsiteY3" fmla="*/ 874 h 134732"/>
                <a:gd name="connsiteX4" fmla="*/ 58043 w 115099"/>
                <a:gd name="connsiteY4" fmla="*/ 51096 h 134732"/>
                <a:gd name="connsiteX5" fmla="*/ 23819 w 115099"/>
                <a:gd name="connsiteY5" fmla="*/ 874 h 134732"/>
                <a:gd name="connsiteX6" fmla="*/ 599 w 115099"/>
                <a:gd name="connsiteY6" fmla="*/ 905 h 134732"/>
                <a:gd name="connsiteX7" fmla="*/ 46518 w 115099"/>
                <a:gd name="connsiteY7" fmla="*/ 68290 h 134732"/>
                <a:gd name="connsiteX8" fmla="*/ 511 w 115099"/>
                <a:gd name="connsiteY8" fmla="*/ 135581 h 134732"/>
                <a:gd name="connsiteX9" fmla="*/ 23701 w 115099"/>
                <a:gd name="connsiteY9" fmla="*/ 135607 h 134732"/>
                <a:gd name="connsiteX10" fmla="*/ 57847 w 115099"/>
                <a:gd name="connsiteY10" fmla="*/ 84915 h 134732"/>
                <a:gd name="connsiteX11" fmla="*/ 92391 w 115099"/>
                <a:gd name="connsiteY11" fmla="*/ 135607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611" y="135581"/>
                  </a:moveTo>
                  <a:lnTo>
                    <a:pt x="69568" y="68000"/>
                  </a:lnTo>
                  <a:lnTo>
                    <a:pt x="115069" y="947"/>
                  </a:lnTo>
                  <a:lnTo>
                    <a:pt x="92267" y="874"/>
                  </a:lnTo>
                  <a:lnTo>
                    <a:pt x="58043" y="51096"/>
                  </a:lnTo>
                  <a:lnTo>
                    <a:pt x="23819" y="874"/>
                  </a:lnTo>
                  <a:lnTo>
                    <a:pt x="599" y="905"/>
                  </a:lnTo>
                  <a:lnTo>
                    <a:pt x="46518" y="68290"/>
                  </a:lnTo>
                  <a:lnTo>
                    <a:pt x="511" y="135581"/>
                  </a:lnTo>
                  <a:lnTo>
                    <a:pt x="23701" y="135607"/>
                  </a:lnTo>
                  <a:lnTo>
                    <a:pt x="57847" y="84915"/>
                  </a:lnTo>
                  <a:lnTo>
                    <a:pt x="92391" y="1356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17F40BF6-9BB3-AD1F-A185-667F79321456}"/>
                </a:ext>
              </a:extLst>
            </p:cNvPr>
            <p:cNvSpPr/>
            <p:nvPr/>
          </p:nvSpPr>
          <p:spPr>
            <a:xfrm flipV="1">
              <a:off x="2615411" y="5017931"/>
              <a:ext cx="93908" cy="133290"/>
            </a:xfrm>
            <a:custGeom>
              <a:avLst/>
              <a:gdLst>
                <a:gd name="connsiteX0" fmla="*/ 17675 w 93908"/>
                <a:gd name="connsiteY0" fmla="*/ 18071 h 133290"/>
                <a:gd name="connsiteX1" fmla="*/ 17675 w 93908"/>
                <a:gd name="connsiteY1" fmla="*/ 61200 h 133290"/>
                <a:gd name="connsiteX2" fmla="*/ 77262 w 93908"/>
                <a:gd name="connsiteY2" fmla="*/ 61200 h 133290"/>
                <a:gd name="connsiteX3" fmla="*/ 77262 w 93908"/>
                <a:gd name="connsiteY3" fmla="*/ 78424 h 133290"/>
                <a:gd name="connsiteX4" fmla="*/ 17675 w 93908"/>
                <a:gd name="connsiteY4" fmla="*/ 78424 h 133290"/>
                <a:gd name="connsiteX5" fmla="*/ 17675 w 93908"/>
                <a:gd name="connsiteY5" fmla="*/ 116923 h 133290"/>
                <a:gd name="connsiteX6" fmla="*/ 94271 w 93908"/>
                <a:gd name="connsiteY6" fmla="*/ 116923 h 133290"/>
                <a:gd name="connsiteX7" fmla="*/ 94271 w 93908"/>
                <a:gd name="connsiteY7" fmla="*/ 134143 h 133290"/>
                <a:gd name="connsiteX8" fmla="*/ 527 w 93908"/>
                <a:gd name="connsiteY8" fmla="*/ 134143 h 133290"/>
                <a:gd name="connsiteX9" fmla="*/ 465 w 93908"/>
                <a:gd name="connsiteY9" fmla="*/ 134143 h 133290"/>
                <a:gd name="connsiteX10" fmla="*/ 465 w 93908"/>
                <a:gd name="connsiteY10" fmla="*/ 852 h 133290"/>
                <a:gd name="connsiteX11" fmla="*/ 94374 w 93908"/>
                <a:gd name="connsiteY11" fmla="*/ 852 h 133290"/>
                <a:gd name="connsiteX12" fmla="*/ 94374 w 93908"/>
                <a:gd name="connsiteY12" fmla="*/ 18071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675" y="18071"/>
                  </a:moveTo>
                  <a:lnTo>
                    <a:pt x="17675" y="61200"/>
                  </a:lnTo>
                  <a:lnTo>
                    <a:pt x="77262" y="61200"/>
                  </a:lnTo>
                  <a:lnTo>
                    <a:pt x="77262" y="78424"/>
                  </a:lnTo>
                  <a:lnTo>
                    <a:pt x="17675" y="78424"/>
                  </a:lnTo>
                  <a:lnTo>
                    <a:pt x="17675" y="116923"/>
                  </a:lnTo>
                  <a:lnTo>
                    <a:pt x="94271" y="116923"/>
                  </a:lnTo>
                  <a:lnTo>
                    <a:pt x="94271" y="134143"/>
                  </a:lnTo>
                  <a:lnTo>
                    <a:pt x="527" y="134143"/>
                  </a:lnTo>
                  <a:lnTo>
                    <a:pt x="465" y="134143"/>
                  </a:lnTo>
                  <a:lnTo>
                    <a:pt x="465" y="852"/>
                  </a:lnTo>
                  <a:lnTo>
                    <a:pt x="94374" y="852"/>
                  </a:lnTo>
                  <a:lnTo>
                    <a:pt x="94374" y="1807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2A513A2D-A406-5DEB-663E-7DCD0E93F34E}"/>
                </a:ext>
              </a:extLst>
            </p:cNvPr>
            <p:cNvSpPr/>
            <p:nvPr/>
          </p:nvSpPr>
          <p:spPr>
            <a:xfrm flipV="1">
              <a:off x="2842337" y="5017931"/>
              <a:ext cx="100146" cy="133296"/>
            </a:xfrm>
            <a:custGeom>
              <a:avLst/>
              <a:gdLst>
                <a:gd name="connsiteX0" fmla="*/ 83069 w 100146"/>
                <a:gd name="connsiteY0" fmla="*/ 74399 h 133296"/>
                <a:gd name="connsiteX1" fmla="*/ 17342 w 100146"/>
                <a:gd name="connsiteY1" fmla="*/ 74399 h 133296"/>
                <a:gd name="connsiteX2" fmla="*/ 17342 w 100146"/>
                <a:gd name="connsiteY2" fmla="*/ 116742 h 133296"/>
                <a:gd name="connsiteX3" fmla="*/ 83069 w 100146"/>
                <a:gd name="connsiteY3" fmla="*/ 116742 h 133296"/>
                <a:gd name="connsiteX4" fmla="*/ 133 w 100146"/>
                <a:gd name="connsiteY4" fmla="*/ 133962 h 133296"/>
                <a:gd name="connsiteX5" fmla="*/ 133 w 100146"/>
                <a:gd name="connsiteY5" fmla="*/ 133962 h 133296"/>
                <a:gd name="connsiteX6" fmla="*/ 133 w 100146"/>
                <a:gd name="connsiteY6" fmla="*/ 666 h 133296"/>
                <a:gd name="connsiteX7" fmla="*/ 17342 w 100146"/>
                <a:gd name="connsiteY7" fmla="*/ 666 h 133296"/>
                <a:gd name="connsiteX8" fmla="*/ 17342 w 100146"/>
                <a:gd name="connsiteY8" fmla="*/ 57180 h 133296"/>
                <a:gd name="connsiteX9" fmla="*/ 100279 w 100146"/>
                <a:gd name="connsiteY9" fmla="*/ 57180 h 133296"/>
                <a:gd name="connsiteX10" fmla="*/ 100279 w 100146"/>
                <a:gd name="connsiteY10" fmla="*/ 57180 h 133296"/>
                <a:gd name="connsiteX11" fmla="*/ 100279 w 100146"/>
                <a:gd name="connsiteY11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69" y="74399"/>
                  </a:moveTo>
                  <a:lnTo>
                    <a:pt x="17342" y="74399"/>
                  </a:lnTo>
                  <a:lnTo>
                    <a:pt x="17342" y="116742"/>
                  </a:lnTo>
                  <a:lnTo>
                    <a:pt x="83069" y="116742"/>
                  </a:lnTo>
                  <a:close/>
                  <a:moveTo>
                    <a:pt x="133" y="133962"/>
                  </a:moveTo>
                  <a:lnTo>
                    <a:pt x="133" y="133962"/>
                  </a:lnTo>
                  <a:lnTo>
                    <a:pt x="133" y="666"/>
                  </a:lnTo>
                  <a:lnTo>
                    <a:pt x="17342" y="666"/>
                  </a:lnTo>
                  <a:lnTo>
                    <a:pt x="17342" y="57180"/>
                  </a:lnTo>
                  <a:lnTo>
                    <a:pt x="100279" y="57180"/>
                  </a:lnTo>
                  <a:lnTo>
                    <a:pt x="100279" y="57180"/>
                  </a:lnTo>
                  <a:lnTo>
                    <a:pt x="100279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DD12C72B-3E65-61CC-AD25-C98A36CFC827}"/>
                </a:ext>
              </a:extLst>
            </p:cNvPr>
            <p:cNvSpPr/>
            <p:nvPr/>
          </p:nvSpPr>
          <p:spPr>
            <a:xfrm flipV="1">
              <a:off x="2956595" y="5017931"/>
              <a:ext cx="105614" cy="133296"/>
            </a:xfrm>
            <a:custGeom>
              <a:avLst/>
              <a:gdLst>
                <a:gd name="connsiteX0" fmla="*/ 17350 w 105614"/>
                <a:gd name="connsiteY0" fmla="*/ 116742 h 133296"/>
                <a:gd name="connsiteX1" fmla="*/ 88545 w 105614"/>
                <a:gd name="connsiteY1" fmla="*/ 116742 h 133296"/>
                <a:gd name="connsiteX2" fmla="*/ 88545 w 105614"/>
                <a:gd name="connsiteY2" fmla="*/ 17890 h 133296"/>
                <a:gd name="connsiteX3" fmla="*/ 17350 w 105614"/>
                <a:gd name="connsiteY3" fmla="*/ 17890 h 133296"/>
                <a:gd name="connsiteX4" fmla="*/ 105749 w 105614"/>
                <a:gd name="connsiteY4" fmla="*/ 133962 h 133296"/>
                <a:gd name="connsiteX5" fmla="*/ 140 w 105614"/>
                <a:gd name="connsiteY5" fmla="*/ 133962 h 133296"/>
                <a:gd name="connsiteX6" fmla="*/ 140 w 105614"/>
                <a:gd name="connsiteY6" fmla="*/ 666 h 133296"/>
                <a:gd name="connsiteX7" fmla="*/ 105749 w 105614"/>
                <a:gd name="connsiteY7" fmla="*/ 666 h 133296"/>
                <a:gd name="connsiteX8" fmla="*/ 105755 w 105614"/>
                <a:gd name="connsiteY8" fmla="*/ 666 h 133296"/>
                <a:gd name="connsiteX9" fmla="*/ 105755 w 105614"/>
                <a:gd name="connsiteY9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50" y="116742"/>
                  </a:moveTo>
                  <a:lnTo>
                    <a:pt x="88545" y="116742"/>
                  </a:lnTo>
                  <a:lnTo>
                    <a:pt x="88545" y="17890"/>
                  </a:lnTo>
                  <a:lnTo>
                    <a:pt x="17350" y="17890"/>
                  </a:lnTo>
                  <a:close/>
                  <a:moveTo>
                    <a:pt x="105749" y="133962"/>
                  </a:moveTo>
                  <a:lnTo>
                    <a:pt x="140" y="133962"/>
                  </a:lnTo>
                  <a:lnTo>
                    <a:pt x="140" y="666"/>
                  </a:lnTo>
                  <a:lnTo>
                    <a:pt x="105749" y="666"/>
                  </a:lnTo>
                  <a:lnTo>
                    <a:pt x="105755" y="666"/>
                  </a:lnTo>
                  <a:lnTo>
                    <a:pt x="105755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833A90F-5EEA-F3ED-3559-A6B39F9092AD}"/>
                </a:ext>
              </a:extLst>
            </p:cNvPr>
            <p:cNvSpPr/>
            <p:nvPr/>
          </p:nvSpPr>
          <p:spPr>
            <a:xfrm flipV="1">
              <a:off x="2499300" y="5017885"/>
              <a:ext cx="97094" cy="76332"/>
            </a:xfrm>
            <a:custGeom>
              <a:avLst/>
              <a:gdLst>
                <a:gd name="connsiteX0" fmla="*/ 13106 w 97094"/>
                <a:gd name="connsiteY0" fmla="*/ 51068 h 76332"/>
                <a:gd name="connsiteX1" fmla="*/ 16880 w 97094"/>
                <a:gd name="connsiteY1" fmla="*/ 55134 h 76332"/>
                <a:gd name="connsiteX2" fmla="*/ 26190 w 97094"/>
                <a:gd name="connsiteY2" fmla="*/ 42301 h 76332"/>
                <a:gd name="connsiteX3" fmla="*/ 22173 w 97094"/>
                <a:gd name="connsiteY3" fmla="*/ 38570 h 76332"/>
                <a:gd name="connsiteX4" fmla="*/ 42553 w 97094"/>
                <a:gd name="connsiteY4" fmla="*/ 57489 h 76332"/>
                <a:gd name="connsiteX5" fmla="*/ 34885 w 97094"/>
                <a:gd name="connsiteY5" fmla="*/ 50375 h 76332"/>
                <a:gd name="connsiteX6" fmla="*/ 25157 w 97094"/>
                <a:gd name="connsiteY6" fmla="*/ 63782 h 76332"/>
                <a:gd name="connsiteX7" fmla="*/ 42553 w 97094"/>
                <a:gd name="connsiteY7" fmla="*/ 63782 h 76332"/>
                <a:gd name="connsiteX8" fmla="*/ 97529 w 97094"/>
                <a:gd name="connsiteY8" fmla="*/ 77189 h 76332"/>
                <a:gd name="connsiteX9" fmla="*/ 97452 w 97094"/>
                <a:gd name="connsiteY9" fmla="*/ 77189 h 76332"/>
                <a:gd name="connsiteX10" fmla="*/ 65273 w 97094"/>
                <a:gd name="connsiteY10" fmla="*/ 77189 h 76332"/>
                <a:gd name="connsiteX11" fmla="*/ 65273 w 97094"/>
                <a:gd name="connsiteY11" fmla="*/ 63782 h 76332"/>
                <a:gd name="connsiteX12" fmla="*/ 84378 w 97094"/>
                <a:gd name="connsiteY12" fmla="*/ 63782 h 76332"/>
                <a:gd name="connsiteX13" fmla="*/ 72264 w 97094"/>
                <a:gd name="connsiteY13" fmla="*/ 44052 h 76332"/>
                <a:gd name="connsiteX14" fmla="*/ 57791 w 97094"/>
                <a:gd name="connsiteY14" fmla="*/ 57489 h 76332"/>
                <a:gd name="connsiteX15" fmla="*/ 57791 w 97094"/>
                <a:gd name="connsiteY15" fmla="*/ 63782 h 76332"/>
                <a:gd name="connsiteX16" fmla="*/ 57791 w 97094"/>
                <a:gd name="connsiteY16" fmla="*/ 71640 h 76332"/>
                <a:gd name="connsiteX17" fmla="*/ 57791 w 97094"/>
                <a:gd name="connsiteY17" fmla="*/ 77189 h 76332"/>
                <a:gd name="connsiteX18" fmla="*/ 17918 w 97094"/>
                <a:gd name="connsiteY18" fmla="*/ 77189 h 76332"/>
                <a:gd name="connsiteX19" fmla="*/ 435 w 97094"/>
                <a:gd name="connsiteY19" fmla="*/ 58347 h 76332"/>
                <a:gd name="connsiteX20" fmla="*/ 435 w 97094"/>
                <a:gd name="connsiteY20" fmla="*/ 37413 h 76332"/>
                <a:gd name="connsiteX21" fmla="*/ 4937 w 97094"/>
                <a:gd name="connsiteY21" fmla="*/ 42264 h 76332"/>
                <a:gd name="connsiteX22" fmla="*/ 13478 w 97094"/>
                <a:gd name="connsiteY22" fmla="*/ 30495 h 76332"/>
                <a:gd name="connsiteX23" fmla="*/ 2887 w 97094"/>
                <a:gd name="connsiteY23" fmla="*/ 20664 h 76332"/>
                <a:gd name="connsiteX24" fmla="*/ 2887 w 97094"/>
                <a:gd name="connsiteY24" fmla="*/ 856 h 76332"/>
                <a:gd name="connsiteX25" fmla="*/ 50169 w 97094"/>
                <a:gd name="connsiteY25" fmla="*/ 44197 h 76332"/>
                <a:gd name="connsiteX26" fmla="*/ 97452 w 97094"/>
                <a:gd name="connsiteY26" fmla="*/ 856 h 76332"/>
                <a:gd name="connsiteX27" fmla="*/ 97452 w 97094"/>
                <a:gd name="connsiteY27" fmla="*/ 20664 h 76332"/>
                <a:gd name="connsiteX28" fmla="*/ 81595 w 97094"/>
                <a:gd name="connsiteY28" fmla="*/ 35388 h 76332"/>
                <a:gd name="connsiteX29" fmla="*/ 97529 w 97094"/>
                <a:gd name="connsiteY29" fmla="*/ 61736 h 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2">
                  <a:moveTo>
                    <a:pt x="13106" y="51068"/>
                  </a:moveTo>
                  <a:lnTo>
                    <a:pt x="16880" y="55134"/>
                  </a:lnTo>
                  <a:lnTo>
                    <a:pt x="26190" y="42301"/>
                  </a:lnTo>
                  <a:lnTo>
                    <a:pt x="22173" y="38570"/>
                  </a:lnTo>
                  <a:close/>
                  <a:moveTo>
                    <a:pt x="42553" y="57489"/>
                  </a:moveTo>
                  <a:lnTo>
                    <a:pt x="34885" y="50375"/>
                  </a:lnTo>
                  <a:lnTo>
                    <a:pt x="25157" y="63782"/>
                  </a:lnTo>
                  <a:lnTo>
                    <a:pt x="42553" y="63782"/>
                  </a:lnTo>
                  <a:close/>
                  <a:moveTo>
                    <a:pt x="97529" y="77189"/>
                  </a:moveTo>
                  <a:lnTo>
                    <a:pt x="97452" y="77189"/>
                  </a:lnTo>
                  <a:lnTo>
                    <a:pt x="65273" y="77189"/>
                  </a:lnTo>
                  <a:lnTo>
                    <a:pt x="65273" y="63782"/>
                  </a:lnTo>
                  <a:lnTo>
                    <a:pt x="84378" y="63782"/>
                  </a:lnTo>
                  <a:lnTo>
                    <a:pt x="72264" y="44052"/>
                  </a:lnTo>
                  <a:lnTo>
                    <a:pt x="57791" y="57489"/>
                  </a:lnTo>
                  <a:lnTo>
                    <a:pt x="57791" y="63782"/>
                  </a:lnTo>
                  <a:lnTo>
                    <a:pt x="57791" y="71640"/>
                  </a:lnTo>
                  <a:lnTo>
                    <a:pt x="57791" y="77189"/>
                  </a:lnTo>
                  <a:lnTo>
                    <a:pt x="17918" y="77189"/>
                  </a:lnTo>
                  <a:lnTo>
                    <a:pt x="435" y="58347"/>
                  </a:lnTo>
                  <a:lnTo>
                    <a:pt x="435" y="37413"/>
                  </a:lnTo>
                  <a:lnTo>
                    <a:pt x="4937" y="42264"/>
                  </a:lnTo>
                  <a:lnTo>
                    <a:pt x="13478" y="30495"/>
                  </a:lnTo>
                  <a:lnTo>
                    <a:pt x="2887" y="20664"/>
                  </a:lnTo>
                  <a:lnTo>
                    <a:pt x="2887" y="856"/>
                  </a:lnTo>
                  <a:lnTo>
                    <a:pt x="50169" y="44197"/>
                  </a:lnTo>
                  <a:lnTo>
                    <a:pt x="97452" y="856"/>
                  </a:lnTo>
                  <a:lnTo>
                    <a:pt x="97452" y="20664"/>
                  </a:lnTo>
                  <a:lnTo>
                    <a:pt x="81595" y="35388"/>
                  </a:lnTo>
                  <a:lnTo>
                    <a:pt x="97529" y="617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0F4735EC-0B10-FA10-C4B2-33F9CF0746F0}"/>
                </a:ext>
              </a:extLst>
            </p:cNvPr>
            <p:cNvSpPr/>
            <p:nvPr/>
          </p:nvSpPr>
          <p:spPr>
            <a:xfrm flipV="1">
              <a:off x="2310197" y="5017937"/>
              <a:ext cx="131282" cy="133290"/>
            </a:xfrm>
            <a:custGeom>
              <a:avLst/>
              <a:gdLst>
                <a:gd name="connsiteX0" fmla="*/ 114172 w 131282"/>
                <a:gd name="connsiteY0" fmla="*/ 17885 h 133290"/>
                <a:gd name="connsiteX1" fmla="*/ 17309 w 131282"/>
                <a:gd name="connsiteY1" fmla="*/ 17885 h 133290"/>
                <a:gd name="connsiteX2" fmla="*/ 17309 w 131282"/>
                <a:gd name="connsiteY2" fmla="*/ 116737 h 133290"/>
                <a:gd name="connsiteX3" fmla="*/ 114172 w 131282"/>
                <a:gd name="connsiteY3" fmla="*/ 116737 h 133290"/>
                <a:gd name="connsiteX4" fmla="*/ 99 w 131282"/>
                <a:gd name="connsiteY4" fmla="*/ 666 h 133290"/>
                <a:gd name="connsiteX5" fmla="*/ 131382 w 131282"/>
                <a:gd name="connsiteY5" fmla="*/ 666 h 133290"/>
                <a:gd name="connsiteX6" fmla="*/ 131382 w 131282"/>
                <a:gd name="connsiteY6" fmla="*/ 133956 h 133290"/>
                <a:gd name="connsiteX7" fmla="*/ 99 w 131282"/>
                <a:gd name="connsiteY7" fmla="*/ 133956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0">
                  <a:moveTo>
                    <a:pt x="114172" y="17885"/>
                  </a:moveTo>
                  <a:lnTo>
                    <a:pt x="17309" y="17885"/>
                  </a:lnTo>
                  <a:lnTo>
                    <a:pt x="17309" y="116737"/>
                  </a:lnTo>
                  <a:lnTo>
                    <a:pt x="114172" y="116737"/>
                  </a:lnTo>
                  <a:close/>
                  <a:moveTo>
                    <a:pt x="99" y="666"/>
                  </a:moveTo>
                  <a:lnTo>
                    <a:pt x="131382" y="666"/>
                  </a:lnTo>
                  <a:lnTo>
                    <a:pt x="131382" y="133956"/>
                  </a:lnTo>
                  <a:lnTo>
                    <a:pt x="99" y="13395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0682D5BB-F015-6CE1-4C93-F7BB66C004D9}"/>
                </a:ext>
              </a:extLst>
            </p:cNvPr>
            <p:cNvSpPr/>
            <p:nvPr/>
          </p:nvSpPr>
          <p:spPr>
            <a:xfrm flipV="1">
              <a:off x="2335787" y="5044398"/>
              <a:ext cx="80101" cy="80770"/>
            </a:xfrm>
            <a:custGeom>
              <a:avLst/>
              <a:gdLst>
                <a:gd name="connsiteX0" fmla="*/ 389 w 80101"/>
                <a:gd name="connsiteY0" fmla="*/ 15172 h 80770"/>
                <a:gd name="connsiteX1" fmla="*/ 389 w 80101"/>
                <a:gd name="connsiteY1" fmla="*/ 856 h 80770"/>
                <a:gd name="connsiteX2" fmla="*/ 80491 w 80101"/>
                <a:gd name="connsiteY2" fmla="*/ 856 h 80770"/>
                <a:gd name="connsiteX3" fmla="*/ 80491 w 80101"/>
                <a:gd name="connsiteY3" fmla="*/ 15172 h 80770"/>
                <a:gd name="connsiteX4" fmla="*/ 74630 w 80101"/>
                <a:gd name="connsiteY4" fmla="*/ 15172 h 80770"/>
                <a:gd name="connsiteX5" fmla="*/ 71971 w 80101"/>
                <a:gd name="connsiteY5" fmla="*/ 30754 h 80770"/>
                <a:gd name="connsiteX6" fmla="*/ 60425 w 80101"/>
                <a:gd name="connsiteY6" fmla="*/ 30754 h 80770"/>
                <a:gd name="connsiteX7" fmla="*/ 62930 w 80101"/>
                <a:gd name="connsiteY7" fmla="*/ 15172 h 80770"/>
                <a:gd name="connsiteX8" fmla="*/ 49045 w 80101"/>
                <a:gd name="connsiteY8" fmla="*/ 15172 h 80770"/>
                <a:gd name="connsiteX9" fmla="*/ 49045 w 80101"/>
                <a:gd name="connsiteY9" fmla="*/ 35879 h 80770"/>
                <a:gd name="connsiteX10" fmla="*/ 76546 w 80101"/>
                <a:gd name="connsiteY10" fmla="*/ 35879 h 80770"/>
                <a:gd name="connsiteX11" fmla="*/ 76546 w 80101"/>
                <a:gd name="connsiteY11" fmla="*/ 50195 h 80770"/>
                <a:gd name="connsiteX12" fmla="*/ 49045 w 80101"/>
                <a:gd name="connsiteY12" fmla="*/ 50195 h 80770"/>
                <a:gd name="connsiteX13" fmla="*/ 49045 w 80101"/>
                <a:gd name="connsiteY13" fmla="*/ 67311 h 80770"/>
                <a:gd name="connsiteX14" fmla="*/ 80491 w 80101"/>
                <a:gd name="connsiteY14" fmla="*/ 67311 h 80770"/>
                <a:gd name="connsiteX15" fmla="*/ 80491 w 80101"/>
                <a:gd name="connsiteY15" fmla="*/ 81627 h 80770"/>
                <a:gd name="connsiteX16" fmla="*/ 389 w 80101"/>
                <a:gd name="connsiteY16" fmla="*/ 81627 h 80770"/>
                <a:gd name="connsiteX17" fmla="*/ 389 w 80101"/>
                <a:gd name="connsiteY17" fmla="*/ 67311 h 80770"/>
                <a:gd name="connsiteX18" fmla="*/ 31835 w 80101"/>
                <a:gd name="connsiteY18" fmla="*/ 67311 h 80770"/>
                <a:gd name="connsiteX19" fmla="*/ 31835 w 80101"/>
                <a:gd name="connsiteY19" fmla="*/ 50195 h 80770"/>
                <a:gd name="connsiteX20" fmla="*/ 4437 w 80101"/>
                <a:gd name="connsiteY20" fmla="*/ 50195 h 80770"/>
                <a:gd name="connsiteX21" fmla="*/ 4437 w 80101"/>
                <a:gd name="connsiteY21" fmla="*/ 35879 h 80770"/>
                <a:gd name="connsiteX22" fmla="*/ 31835 w 80101"/>
                <a:gd name="connsiteY22" fmla="*/ 35879 h 80770"/>
                <a:gd name="connsiteX23" fmla="*/ 31835 w 80101"/>
                <a:gd name="connsiteY23" fmla="*/ 15172 h 8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0">
                  <a:moveTo>
                    <a:pt x="389" y="15172"/>
                  </a:moveTo>
                  <a:lnTo>
                    <a:pt x="389" y="856"/>
                  </a:lnTo>
                  <a:lnTo>
                    <a:pt x="80491" y="856"/>
                  </a:lnTo>
                  <a:lnTo>
                    <a:pt x="80491" y="15172"/>
                  </a:lnTo>
                  <a:lnTo>
                    <a:pt x="74630" y="15172"/>
                  </a:lnTo>
                  <a:lnTo>
                    <a:pt x="71971" y="30754"/>
                  </a:lnTo>
                  <a:lnTo>
                    <a:pt x="60425" y="30754"/>
                  </a:lnTo>
                  <a:lnTo>
                    <a:pt x="62930" y="15172"/>
                  </a:lnTo>
                  <a:lnTo>
                    <a:pt x="49045" y="15172"/>
                  </a:lnTo>
                  <a:lnTo>
                    <a:pt x="49045" y="35879"/>
                  </a:lnTo>
                  <a:lnTo>
                    <a:pt x="76546" y="35879"/>
                  </a:lnTo>
                  <a:lnTo>
                    <a:pt x="76546" y="50195"/>
                  </a:lnTo>
                  <a:lnTo>
                    <a:pt x="49045" y="50195"/>
                  </a:lnTo>
                  <a:lnTo>
                    <a:pt x="49045" y="67311"/>
                  </a:lnTo>
                  <a:lnTo>
                    <a:pt x="80491" y="67311"/>
                  </a:lnTo>
                  <a:lnTo>
                    <a:pt x="80491" y="81627"/>
                  </a:lnTo>
                  <a:lnTo>
                    <a:pt x="389" y="81627"/>
                  </a:lnTo>
                  <a:lnTo>
                    <a:pt x="389" y="67311"/>
                  </a:lnTo>
                  <a:lnTo>
                    <a:pt x="31835" y="67311"/>
                  </a:lnTo>
                  <a:lnTo>
                    <a:pt x="31835" y="50195"/>
                  </a:lnTo>
                  <a:lnTo>
                    <a:pt x="4437" y="50195"/>
                  </a:lnTo>
                  <a:lnTo>
                    <a:pt x="4437" y="35879"/>
                  </a:lnTo>
                  <a:lnTo>
                    <a:pt x="31835" y="35879"/>
                  </a:lnTo>
                  <a:lnTo>
                    <a:pt x="31835" y="1517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170C9DD2-4858-5CC8-A3A0-E35081D8A7F9}"/>
                </a:ext>
              </a:extLst>
            </p:cNvPr>
            <p:cNvSpPr/>
            <p:nvPr/>
          </p:nvSpPr>
          <p:spPr>
            <a:xfrm flipV="1">
              <a:off x="2456933" y="5017931"/>
              <a:ext cx="42407" cy="133290"/>
            </a:xfrm>
            <a:custGeom>
              <a:avLst/>
              <a:gdLst>
                <a:gd name="connsiteX0" fmla="*/ 42835 w 42407"/>
                <a:gd name="connsiteY0" fmla="*/ 116943 h 133290"/>
                <a:gd name="connsiteX1" fmla="*/ 42768 w 42407"/>
                <a:gd name="connsiteY1" fmla="*/ 116943 h 133290"/>
                <a:gd name="connsiteX2" fmla="*/ 42768 w 42407"/>
                <a:gd name="connsiteY2" fmla="*/ 134162 h 133290"/>
                <a:gd name="connsiteX3" fmla="*/ 17638 w 42407"/>
                <a:gd name="connsiteY3" fmla="*/ 134162 h 133290"/>
                <a:gd name="connsiteX4" fmla="*/ 10114 w 42407"/>
                <a:gd name="connsiteY4" fmla="*/ 134162 h 133290"/>
                <a:gd name="connsiteX5" fmla="*/ 428 w 42407"/>
                <a:gd name="connsiteY5" fmla="*/ 134162 h 133290"/>
                <a:gd name="connsiteX6" fmla="*/ 428 w 42407"/>
                <a:gd name="connsiteY6" fmla="*/ 871 h 133290"/>
                <a:gd name="connsiteX7" fmla="*/ 17638 w 42407"/>
                <a:gd name="connsiteY7" fmla="*/ 871 h 133290"/>
                <a:gd name="connsiteX8" fmla="*/ 17638 w 42407"/>
                <a:gd name="connsiteY8" fmla="*/ 116943 h 133290"/>
                <a:gd name="connsiteX9" fmla="*/ 27211 w 42407"/>
                <a:gd name="connsiteY9" fmla="*/ 116943 h 133290"/>
                <a:gd name="connsiteX10" fmla="*/ 19362 w 42407"/>
                <a:gd name="connsiteY10" fmla="*/ 82897 h 133290"/>
                <a:gd name="connsiteX11" fmla="*/ 26364 w 42407"/>
                <a:gd name="connsiteY11" fmla="*/ 60557 h 133290"/>
                <a:gd name="connsiteX12" fmla="*/ 26364 w 42407"/>
                <a:gd name="connsiteY12" fmla="*/ 27948 h 133290"/>
                <a:gd name="connsiteX13" fmla="*/ 20070 w 42407"/>
                <a:gd name="connsiteY13" fmla="*/ 27948 h 133290"/>
                <a:gd name="connsiteX14" fmla="*/ 20070 w 42407"/>
                <a:gd name="connsiteY14" fmla="*/ 10728 h 133290"/>
                <a:gd name="connsiteX15" fmla="*/ 26364 w 42407"/>
                <a:gd name="connsiteY15" fmla="*/ 10728 h 133290"/>
                <a:gd name="connsiteX16" fmla="*/ 41922 w 42407"/>
                <a:gd name="connsiteY16" fmla="*/ 10728 h 133290"/>
                <a:gd name="connsiteX17" fmla="*/ 41989 w 42407"/>
                <a:gd name="connsiteY17" fmla="*/ 10728 h 133290"/>
                <a:gd name="connsiteX18" fmla="*/ 41989 w 42407"/>
                <a:gd name="connsiteY18" fmla="*/ 60557 h 133290"/>
                <a:gd name="connsiteX19" fmla="*/ 34987 w 42407"/>
                <a:gd name="connsiteY19" fmla="*/ 82897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835" y="116943"/>
                  </a:moveTo>
                  <a:lnTo>
                    <a:pt x="42768" y="116943"/>
                  </a:lnTo>
                  <a:lnTo>
                    <a:pt x="42768" y="134162"/>
                  </a:lnTo>
                  <a:lnTo>
                    <a:pt x="17638" y="134162"/>
                  </a:lnTo>
                  <a:lnTo>
                    <a:pt x="10114" y="134162"/>
                  </a:lnTo>
                  <a:lnTo>
                    <a:pt x="428" y="134162"/>
                  </a:lnTo>
                  <a:lnTo>
                    <a:pt x="428" y="871"/>
                  </a:lnTo>
                  <a:lnTo>
                    <a:pt x="17638" y="871"/>
                  </a:lnTo>
                  <a:lnTo>
                    <a:pt x="17638" y="116943"/>
                  </a:lnTo>
                  <a:lnTo>
                    <a:pt x="27211" y="116943"/>
                  </a:lnTo>
                  <a:lnTo>
                    <a:pt x="19362" y="82897"/>
                  </a:lnTo>
                  <a:lnTo>
                    <a:pt x="26364" y="60557"/>
                  </a:lnTo>
                  <a:lnTo>
                    <a:pt x="26364" y="27948"/>
                  </a:lnTo>
                  <a:lnTo>
                    <a:pt x="20070" y="27948"/>
                  </a:lnTo>
                  <a:lnTo>
                    <a:pt x="20070" y="10728"/>
                  </a:lnTo>
                  <a:lnTo>
                    <a:pt x="26364" y="10728"/>
                  </a:lnTo>
                  <a:lnTo>
                    <a:pt x="41922" y="10728"/>
                  </a:lnTo>
                  <a:lnTo>
                    <a:pt x="41989" y="10728"/>
                  </a:lnTo>
                  <a:lnTo>
                    <a:pt x="41989" y="60557"/>
                  </a:lnTo>
                  <a:lnTo>
                    <a:pt x="34987" y="8289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7C623588-6D63-712D-6B7E-ACBADBF5AAB1}"/>
                </a:ext>
              </a:extLst>
            </p:cNvPr>
            <p:cNvSpPr/>
            <p:nvPr/>
          </p:nvSpPr>
          <p:spPr>
            <a:xfrm flipV="1">
              <a:off x="2308059" y="4847898"/>
              <a:ext cx="158431" cy="143225"/>
            </a:xfrm>
            <a:custGeom>
              <a:avLst/>
              <a:gdLst>
                <a:gd name="connsiteX0" fmla="*/ 16415 w 158431"/>
                <a:gd name="connsiteY0" fmla="*/ 144058 h 143225"/>
                <a:gd name="connsiteX1" fmla="*/ 142792 w 158431"/>
                <a:gd name="connsiteY1" fmla="*/ 144058 h 143225"/>
                <a:gd name="connsiteX2" fmla="*/ 142792 w 158431"/>
                <a:gd name="connsiteY2" fmla="*/ 121383 h 143225"/>
                <a:gd name="connsiteX3" fmla="*/ 78315 w 158431"/>
                <a:gd name="connsiteY3" fmla="*/ 121383 h 143225"/>
                <a:gd name="connsiteX4" fmla="*/ 78315 w 158431"/>
                <a:gd name="connsiteY4" fmla="*/ 88758 h 143225"/>
                <a:gd name="connsiteX5" fmla="*/ 158820 w 158431"/>
                <a:gd name="connsiteY5" fmla="*/ 88758 h 143225"/>
                <a:gd name="connsiteX6" fmla="*/ 158820 w 158431"/>
                <a:gd name="connsiteY6" fmla="*/ 66641 h 143225"/>
                <a:gd name="connsiteX7" fmla="*/ 78315 w 158431"/>
                <a:gd name="connsiteY7" fmla="*/ 66641 h 143225"/>
                <a:gd name="connsiteX8" fmla="*/ 78315 w 158431"/>
                <a:gd name="connsiteY8" fmla="*/ 47655 h 143225"/>
                <a:gd name="connsiteX9" fmla="*/ 82369 w 158431"/>
                <a:gd name="connsiteY9" fmla="*/ 27656 h 143225"/>
                <a:gd name="connsiteX10" fmla="*/ 102264 w 158431"/>
                <a:gd name="connsiteY10" fmla="*/ 23694 h 143225"/>
                <a:gd name="connsiteX11" fmla="*/ 144636 w 158431"/>
                <a:gd name="connsiteY11" fmla="*/ 25538 h 143225"/>
                <a:gd name="connsiteX12" fmla="*/ 145374 w 158431"/>
                <a:gd name="connsiteY12" fmla="*/ 2682 h 143225"/>
                <a:gd name="connsiteX13" fmla="*/ 97472 w 158431"/>
                <a:gd name="connsiteY13" fmla="*/ 833 h 143225"/>
                <a:gd name="connsiteX14" fmla="*/ 60630 w 158431"/>
                <a:gd name="connsiteY14" fmla="*/ 10055 h 143225"/>
                <a:gd name="connsiteX15" fmla="*/ 51419 w 158431"/>
                <a:gd name="connsiteY15" fmla="*/ 46916 h 143225"/>
                <a:gd name="connsiteX16" fmla="*/ 51419 w 158431"/>
                <a:gd name="connsiteY16" fmla="*/ 66641 h 143225"/>
                <a:gd name="connsiteX17" fmla="*/ 388 w 158431"/>
                <a:gd name="connsiteY17" fmla="*/ 66641 h 143225"/>
                <a:gd name="connsiteX18" fmla="*/ 388 w 158431"/>
                <a:gd name="connsiteY18" fmla="*/ 88758 h 143225"/>
                <a:gd name="connsiteX19" fmla="*/ 51419 w 158431"/>
                <a:gd name="connsiteY19" fmla="*/ 88758 h 143225"/>
                <a:gd name="connsiteX20" fmla="*/ 51419 w 158431"/>
                <a:gd name="connsiteY20" fmla="*/ 121383 h 143225"/>
                <a:gd name="connsiteX21" fmla="*/ 16415 w 158431"/>
                <a:gd name="connsiteY21" fmla="*/ 121383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415" y="144058"/>
                  </a:moveTo>
                  <a:lnTo>
                    <a:pt x="142792" y="144058"/>
                  </a:lnTo>
                  <a:lnTo>
                    <a:pt x="142792" y="121383"/>
                  </a:lnTo>
                  <a:lnTo>
                    <a:pt x="78315" y="121383"/>
                  </a:lnTo>
                  <a:lnTo>
                    <a:pt x="78315" y="88758"/>
                  </a:lnTo>
                  <a:lnTo>
                    <a:pt x="158820" y="88758"/>
                  </a:lnTo>
                  <a:lnTo>
                    <a:pt x="158820" y="66641"/>
                  </a:lnTo>
                  <a:lnTo>
                    <a:pt x="78315" y="66641"/>
                  </a:lnTo>
                  <a:lnTo>
                    <a:pt x="78315" y="47655"/>
                  </a:lnTo>
                  <a:cubicBezTo>
                    <a:pt x="78315" y="36966"/>
                    <a:pt x="79663" y="30296"/>
                    <a:pt x="82369" y="27656"/>
                  </a:cubicBezTo>
                  <a:cubicBezTo>
                    <a:pt x="85069" y="25011"/>
                    <a:pt x="91699" y="23694"/>
                    <a:pt x="102264" y="23694"/>
                  </a:cubicBezTo>
                  <a:cubicBezTo>
                    <a:pt x="116262" y="23694"/>
                    <a:pt x="130389" y="24303"/>
                    <a:pt x="144636" y="25538"/>
                  </a:cubicBezTo>
                  <a:lnTo>
                    <a:pt x="145374" y="2682"/>
                  </a:lnTo>
                  <a:cubicBezTo>
                    <a:pt x="129527" y="1453"/>
                    <a:pt x="113562" y="833"/>
                    <a:pt x="97472" y="833"/>
                  </a:cubicBezTo>
                  <a:cubicBezTo>
                    <a:pt x="79054" y="833"/>
                    <a:pt x="66770" y="3907"/>
                    <a:pt x="60630" y="10055"/>
                  </a:cubicBezTo>
                  <a:cubicBezTo>
                    <a:pt x="54486" y="16197"/>
                    <a:pt x="51419" y="28488"/>
                    <a:pt x="51419" y="46916"/>
                  </a:cubicBezTo>
                  <a:lnTo>
                    <a:pt x="51419" y="66641"/>
                  </a:lnTo>
                  <a:lnTo>
                    <a:pt x="388" y="66641"/>
                  </a:lnTo>
                  <a:lnTo>
                    <a:pt x="388" y="88758"/>
                  </a:lnTo>
                  <a:lnTo>
                    <a:pt x="51419" y="88758"/>
                  </a:lnTo>
                  <a:lnTo>
                    <a:pt x="51419" y="121383"/>
                  </a:lnTo>
                  <a:lnTo>
                    <a:pt x="16415" y="12138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14F4532-255C-626E-6BA9-F317F7D21259}"/>
                </a:ext>
              </a:extLst>
            </p:cNvPr>
            <p:cNvSpPr/>
            <p:nvPr/>
          </p:nvSpPr>
          <p:spPr>
            <a:xfrm flipV="1">
              <a:off x="2471949" y="4845320"/>
              <a:ext cx="130244" cy="147642"/>
            </a:xfrm>
            <a:custGeom>
              <a:avLst/>
              <a:gdLst>
                <a:gd name="connsiteX0" fmla="*/ 426 w 130244"/>
                <a:gd name="connsiteY0" fmla="*/ 25323 h 147642"/>
                <a:gd name="connsiteX1" fmla="*/ 75684 w 130244"/>
                <a:gd name="connsiteY1" fmla="*/ 65233 h 147642"/>
                <a:gd name="connsiteX2" fmla="*/ 103779 w 130244"/>
                <a:gd name="connsiteY2" fmla="*/ 148452 h 147642"/>
                <a:gd name="connsiteX3" fmla="*/ 130670 w 130244"/>
                <a:gd name="connsiteY3" fmla="*/ 145874 h 147642"/>
                <a:gd name="connsiteX4" fmla="*/ 113264 w 130244"/>
                <a:gd name="connsiteY4" fmla="*/ 73799 h 147642"/>
                <a:gd name="connsiteX5" fmla="*/ 74574 w 130244"/>
                <a:gd name="connsiteY5" fmla="*/ 27813 h 147642"/>
                <a:gd name="connsiteX6" fmla="*/ 9085 w 130244"/>
                <a:gd name="connsiteY6" fmla="*/ 809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426" y="25323"/>
                  </a:moveTo>
                  <a:cubicBezTo>
                    <a:pt x="35058" y="33553"/>
                    <a:pt x="60142" y="46862"/>
                    <a:pt x="75684" y="65233"/>
                  </a:cubicBezTo>
                  <a:cubicBezTo>
                    <a:pt x="91216" y="83599"/>
                    <a:pt x="100583" y="111342"/>
                    <a:pt x="103779" y="148452"/>
                  </a:cubicBezTo>
                  <a:lnTo>
                    <a:pt x="130670" y="145874"/>
                  </a:lnTo>
                  <a:cubicBezTo>
                    <a:pt x="128094" y="116870"/>
                    <a:pt x="122290" y="92847"/>
                    <a:pt x="113264" y="73799"/>
                  </a:cubicBezTo>
                  <a:cubicBezTo>
                    <a:pt x="104233" y="54756"/>
                    <a:pt x="91340" y="39427"/>
                    <a:pt x="74574" y="27813"/>
                  </a:cubicBezTo>
                  <a:cubicBezTo>
                    <a:pt x="57813" y="16200"/>
                    <a:pt x="35982" y="7200"/>
                    <a:pt x="9085" y="80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CEB2873D-5E3F-F9E0-93FA-EE15A9706803}"/>
                </a:ext>
              </a:extLst>
            </p:cNvPr>
            <p:cNvSpPr/>
            <p:nvPr/>
          </p:nvSpPr>
          <p:spPr>
            <a:xfrm flipV="1">
              <a:off x="2623177" y="4857114"/>
              <a:ext cx="154936" cy="132712"/>
            </a:xfrm>
            <a:custGeom>
              <a:avLst/>
              <a:gdLst>
                <a:gd name="connsiteX0" fmla="*/ 128158 w 154936"/>
                <a:gd name="connsiteY0" fmla="*/ 125065 h 132712"/>
                <a:gd name="connsiteX1" fmla="*/ 155427 w 154936"/>
                <a:gd name="connsiteY1" fmla="*/ 74559 h 132712"/>
                <a:gd name="connsiteX2" fmla="*/ 35127 w 154936"/>
                <a:gd name="connsiteY2" fmla="*/ 831 h 132712"/>
                <a:gd name="connsiteX3" fmla="*/ 33284 w 154936"/>
                <a:gd name="connsiteY3" fmla="*/ 24240 h 132712"/>
                <a:gd name="connsiteX4" fmla="*/ 106513 w 154936"/>
                <a:gd name="connsiteY4" fmla="*/ 36127 h 132712"/>
                <a:gd name="connsiteX5" fmla="*/ 129077 w 154936"/>
                <a:gd name="connsiteY5" fmla="*/ 72162 h 132712"/>
                <a:gd name="connsiteX6" fmla="*/ 117935 w 154936"/>
                <a:gd name="connsiteY6" fmla="*/ 100551 h 132712"/>
                <a:gd name="connsiteX7" fmla="*/ 82472 w 154936"/>
                <a:gd name="connsiteY7" fmla="*/ 109582 h 132712"/>
                <a:gd name="connsiteX8" fmla="*/ 5835 w 154936"/>
                <a:gd name="connsiteY8" fmla="*/ 96676 h 132712"/>
                <a:gd name="connsiteX9" fmla="*/ 491 w 154936"/>
                <a:gd name="connsiteY9" fmla="*/ 120090 h 132712"/>
                <a:gd name="connsiteX10" fmla="*/ 84862 w 154936"/>
                <a:gd name="connsiteY10" fmla="*/ 133543 h 132712"/>
                <a:gd name="connsiteX11" fmla="*/ 121528 w 154936"/>
                <a:gd name="connsiteY11" fmla="*/ 128015 h 132712"/>
                <a:gd name="connsiteX12" fmla="*/ 128158 w 154936"/>
                <a:gd name="connsiteY12" fmla="*/ 125065 h 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2">
                  <a:moveTo>
                    <a:pt x="128158" y="125065"/>
                  </a:moveTo>
                  <a:cubicBezTo>
                    <a:pt x="146334" y="115725"/>
                    <a:pt x="155427" y="98888"/>
                    <a:pt x="155427" y="74559"/>
                  </a:cubicBezTo>
                  <a:cubicBezTo>
                    <a:pt x="155427" y="25407"/>
                    <a:pt x="115322" y="831"/>
                    <a:pt x="35127" y="831"/>
                  </a:cubicBezTo>
                  <a:lnTo>
                    <a:pt x="33284" y="24240"/>
                  </a:lnTo>
                  <a:cubicBezTo>
                    <a:pt x="67059" y="24240"/>
                    <a:pt x="91466" y="28202"/>
                    <a:pt x="106513" y="36127"/>
                  </a:cubicBezTo>
                  <a:cubicBezTo>
                    <a:pt x="121554" y="44052"/>
                    <a:pt x="129077" y="56064"/>
                    <a:pt x="129077" y="72162"/>
                  </a:cubicBezTo>
                  <a:cubicBezTo>
                    <a:pt x="129077" y="85063"/>
                    <a:pt x="125365" y="94527"/>
                    <a:pt x="117935" y="100551"/>
                  </a:cubicBezTo>
                  <a:cubicBezTo>
                    <a:pt x="110499" y="106570"/>
                    <a:pt x="98680" y="109582"/>
                    <a:pt x="82472" y="109582"/>
                  </a:cubicBezTo>
                  <a:cubicBezTo>
                    <a:pt x="66873" y="109582"/>
                    <a:pt x="41324" y="105278"/>
                    <a:pt x="5835" y="96676"/>
                  </a:cubicBezTo>
                  <a:lnTo>
                    <a:pt x="491" y="120090"/>
                  </a:lnTo>
                  <a:cubicBezTo>
                    <a:pt x="38071" y="129059"/>
                    <a:pt x="66191" y="133543"/>
                    <a:pt x="84862" y="133543"/>
                  </a:cubicBezTo>
                  <a:cubicBezTo>
                    <a:pt x="99356" y="133543"/>
                    <a:pt x="111578" y="131699"/>
                    <a:pt x="121528" y="128015"/>
                  </a:cubicBezTo>
                  <a:cubicBezTo>
                    <a:pt x="123108" y="127349"/>
                    <a:pt x="126248" y="125933"/>
                    <a:pt x="128158" y="12506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1D79380E-B3A0-DBE8-981B-62D81FCC8E4E}"/>
                </a:ext>
              </a:extLst>
            </p:cNvPr>
            <p:cNvSpPr/>
            <p:nvPr/>
          </p:nvSpPr>
          <p:spPr>
            <a:xfrm flipV="1">
              <a:off x="2801623" y="4835178"/>
              <a:ext cx="116060" cy="165528"/>
            </a:xfrm>
            <a:custGeom>
              <a:avLst/>
              <a:gdLst>
                <a:gd name="connsiteX0" fmla="*/ 95961 w 116060"/>
                <a:gd name="connsiteY0" fmla="*/ 166363 h 165528"/>
                <a:gd name="connsiteX1" fmla="*/ 111064 w 116060"/>
                <a:gd name="connsiteY1" fmla="*/ 147744 h 165528"/>
                <a:gd name="connsiteX2" fmla="*/ 46035 w 116060"/>
                <a:gd name="connsiteY2" fmla="*/ 102218 h 165528"/>
                <a:gd name="connsiteX3" fmla="*/ 31846 w 116060"/>
                <a:gd name="connsiteY3" fmla="*/ 92635 h 165528"/>
                <a:gd name="connsiteX4" fmla="*/ 28717 w 116060"/>
                <a:gd name="connsiteY4" fmla="*/ 87287 h 165528"/>
                <a:gd name="connsiteX5" fmla="*/ 31479 w 116060"/>
                <a:gd name="connsiteY5" fmla="*/ 82126 h 165528"/>
                <a:gd name="connsiteX6" fmla="*/ 44378 w 116060"/>
                <a:gd name="connsiteY6" fmla="*/ 72724 h 165528"/>
                <a:gd name="connsiteX7" fmla="*/ 116589 w 116060"/>
                <a:gd name="connsiteY7" fmla="*/ 18529 h 165528"/>
                <a:gd name="connsiteX8" fmla="*/ 100195 w 116060"/>
                <a:gd name="connsiteY8" fmla="*/ 834 h 165528"/>
                <a:gd name="connsiteX9" fmla="*/ 30008 w 116060"/>
                <a:gd name="connsiteY9" fmla="*/ 53743 h 165528"/>
                <a:gd name="connsiteX10" fmla="*/ 5228 w 116060"/>
                <a:gd name="connsiteY10" fmla="*/ 72910 h 165528"/>
                <a:gd name="connsiteX11" fmla="*/ 529 w 116060"/>
                <a:gd name="connsiteY11" fmla="*/ 87287 h 165528"/>
                <a:gd name="connsiteX12" fmla="*/ 5502 w 116060"/>
                <a:gd name="connsiteY12" fmla="*/ 102399 h 165528"/>
                <a:gd name="connsiteX13" fmla="*/ 30560 w 116060"/>
                <a:gd name="connsiteY13" fmla="*/ 120646 h 165528"/>
                <a:gd name="connsiteX14" fmla="*/ 95961 w 116060"/>
                <a:gd name="connsiteY14" fmla="*/ 166363 h 16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8">
                  <a:moveTo>
                    <a:pt x="95961" y="166363"/>
                  </a:moveTo>
                  <a:lnTo>
                    <a:pt x="111064" y="147744"/>
                  </a:lnTo>
                  <a:cubicBezTo>
                    <a:pt x="87973" y="130292"/>
                    <a:pt x="66297" y="115118"/>
                    <a:pt x="46035" y="102218"/>
                  </a:cubicBezTo>
                  <a:cubicBezTo>
                    <a:pt x="38662" y="97543"/>
                    <a:pt x="33932" y="94350"/>
                    <a:pt x="31846" y="92635"/>
                  </a:cubicBezTo>
                  <a:cubicBezTo>
                    <a:pt x="29755" y="90909"/>
                    <a:pt x="28717" y="89132"/>
                    <a:pt x="28717" y="87287"/>
                  </a:cubicBezTo>
                  <a:cubicBezTo>
                    <a:pt x="28717" y="85562"/>
                    <a:pt x="29636" y="83842"/>
                    <a:pt x="31479" y="82126"/>
                  </a:cubicBezTo>
                  <a:cubicBezTo>
                    <a:pt x="33323" y="80401"/>
                    <a:pt x="37619" y="77270"/>
                    <a:pt x="44378" y="72724"/>
                  </a:cubicBezTo>
                  <a:cubicBezTo>
                    <a:pt x="68445" y="56377"/>
                    <a:pt x="92517" y="38316"/>
                    <a:pt x="116589" y="18529"/>
                  </a:cubicBezTo>
                  <a:lnTo>
                    <a:pt x="100195" y="834"/>
                  </a:lnTo>
                  <a:cubicBezTo>
                    <a:pt x="75385" y="20988"/>
                    <a:pt x="51989" y="38621"/>
                    <a:pt x="30008" y="53743"/>
                  </a:cubicBezTo>
                  <a:cubicBezTo>
                    <a:pt x="16619" y="62954"/>
                    <a:pt x="8357" y="69340"/>
                    <a:pt x="5228" y="72910"/>
                  </a:cubicBezTo>
                  <a:cubicBezTo>
                    <a:pt x="2094" y="76469"/>
                    <a:pt x="529" y="81264"/>
                    <a:pt x="529" y="87287"/>
                  </a:cubicBezTo>
                  <a:cubicBezTo>
                    <a:pt x="529" y="93797"/>
                    <a:pt x="2187" y="98834"/>
                    <a:pt x="5502" y="102399"/>
                  </a:cubicBezTo>
                  <a:cubicBezTo>
                    <a:pt x="8817" y="105964"/>
                    <a:pt x="17171" y="112044"/>
                    <a:pt x="30560" y="120646"/>
                  </a:cubicBezTo>
                  <a:cubicBezTo>
                    <a:pt x="52784" y="135024"/>
                    <a:pt x="74584" y="150260"/>
                    <a:pt x="95961" y="16636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E77904CC-96A3-2EFE-2E18-2779A00DC1CB}"/>
                </a:ext>
              </a:extLst>
            </p:cNvPr>
            <p:cNvSpPr/>
            <p:nvPr/>
          </p:nvSpPr>
          <p:spPr>
            <a:xfrm flipV="1">
              <a:off x="2939767" y="4843661"/>
              <a:ext cx="125824" cy="151145"/>
            </a:xfrm>
            <a:custGeom>
              <a:avLst/>
              <a:gdLst>
                <a:gd name="connsiteX0" fmla="*/ 547 w 125824"/>
                <a:gd name="connsiteY0" fmla="*/ 151979 h 151145"/>
                <a:gd name="connsiteX1" fmla="*/ 24495 w 125824"/>
                <a:gd name="connsiteY1" fmla="*/ 151979 h 151145"/>
                <a:gd name="connsiteX2" fmla="*/ 24495 w 125824"/>
                <a:gd name="connsiteY2" fmla="*/ 115851 h 151145"/>
                <a:gd name="connsiteX3" fmla="*/ 24681 w 125824"/>
                <a:gd name="connsiteY3" fmla="*/ 115851 h 151145"/>
                <a:gd name="connsiteX4" fmla="*/ 77189 w 125824"/>
                <a:gd name="connsiteY4" fmla="*/ 148290 h 151145"/>
                <a:gd name="connsiteX5" fmla="*/ 113199 w 125824"/>
                <a:gd name="connsiteY5" fmla="*/ 132352 h 151145"/>
                <a:gd name="connsiteX6" fmla="*/ 126371 w 125824"/>
                <a:gd name="connsiteY6" fmla="*/ 87462 h 151145"/>
                <a:gd name="connsiteX7" fmla="*/ 100765 w 125824"/>
                <a:gd name="connsiteY7" fmla="*/ 21659 h 151145"/>
                <a:gd name="connsiteX8" fmla="*/ 19523 w 125824"/>
                <a:gd name="connsiteY8" fmla="*/ 833 h 151145"/>
                <a:gd name="connsiteX9" fmla="*/ 18232 w 125824"/>
                <a:gd name="connsiteY9" fmla="*/ 22950 h 151145"/>
                <a:gd name="connsiteX10" fmla="*/ 82068 w 125824"/>
                <a:gd name="connsiteY10" fmla="*/ 37700 h 151145"/>
                <a:gd name="connsiteX11" fmla="*/ 100579 w 125824"/>
                <a:gd name="connsiteY11" fmla="*/ 87462 h 151145"/>
                <a:gd name="connsiteX12" fmla="*/ 93949 w 125824"/>
                <a:gd name="connsiteY12" fmla="*/ 115577 h 151145"/>
                <a:gd name="connsiteX13" fmla="*/ 74788 w 125824"/>
                <a:gd name="connsiteY13" fmla="*/ 125068 h 151145"/>
                <a:gd name="connsiteX14" fmla="*/ 40244 w 125824"/>
                <a:gd name="connsiteY14" fmla="*/ 105715 h 151145"/>
                <a:gd name="connsiteX15" fmla="*/ 23762 w 125824"/>
                <a:gd name="connsiteY15" fmla="*/ 58526 h 151145"/>
                <a:gd name="connsiteX16" fmla="*/ 547 w 125824"/>
                <a:gd name="connsiteY16" fmla="*/ 58712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547" y="151979"/>
                  </a:moveTo>
                  <a:lnTo>
                    <a:pt x="24495" y="151979"/>
                  </a:lnTo>
                  <a:lnTo>
                    <a:pt x="24495" y="115851"/>
                  </a:lnTo>
                  <a:lnTo>
                    <a:pt x="24681" y="115851"/>
                  </a:lnTo>
                  <a:cubicBezTo>
                    <a:pt x="38065" y="137477"/>
                    <a:pt x="55569" y="148290"/>
                    <a:pt x="77189" y="148290"/>
                  </a:cubicBezTo>
                  <a:cubicBezTo>
                    <a:pt x="92411" y="148290"/>
                    <a:pt x="104416" y="142979"/>
                    <a:pt x="113199" y="132352"/>
                  </a:cubicBezTo>
                  <a:cubicBezTo>
                    <a:pt x="121982" y="121720"/>
                    <a:pt x="126371" y="106758"/>
                    <a:pt x="126371" y="87462"/>
                  </a:cubicBezTo>
                  <a:cubicBezTo>
                    <a:pt x="126371" y="57482"/>
                    <a:pt x="117836" y="35546"/>
                    <a:pt x="100765" y="21659"/>
                  </a:cubicBezTo>
                  <a:cubicBezTo>
                    <a:pt x="83695" y="7777"/>
                    <a:pt x="56612" y="833"/>
                    <a:pt x="19523" y="833"/>
                  </a:cubicBezTo>
                  <a:lnTo>
                    <a:pt x="18232" y="22950"/>
                  </a:lnTo>
                  <a:cubicBezTo>
                    <a:pt x="48449" y="22950"/>
                    <a:pt x="69727" y="27869"/>
                    <a:pt x="82068" y="37700"/>
                  </a:cubicBezTo>
                  <a:cubicBezTo>
                    <a:pt x="94409" y="47526"/>
                    <a:pt x="100579" y="64116"/>
                    <a:pt x="100579" y="87462"/>
                  </a:cubicBezTo>
                  <a:cubicBezTo>
                    <a:pt x="100579" y="99877"/>
                    <a:pt x="98369" y="109243"/>
                    <a:pt x="93949" y="115577"/>
                  </a:cubicBezTo>
                  <a:cubicBezTo>
                    <a:pt x="89529" y="121901"/>
                    <a:pt x="83142" y="125068"/>
                    <a:pt x="74788" y="125068"/>
                  </a:cubicBezTo>
                  <a:cubicBezTo>
                    <a:pt x="62137" y="125068"/>
                    <a:pt x="50628" y="118615"/>
                    <a:pt x="40244" y="105715"/>
                  </a:cubicBezTo>
                  <a:cubicBezTo>
                    <a:pt x="29865" y="92814"/>
                    <a:pt x="24371" y="77083"/>
                    <a:pt x="23762" y="58526"/>
                  </a:cubicBezTo>
                  <a:lnTo>
                    <a:pt x="547" y="5871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9685F61-50B4-8836-6F85-7C1F16D2BE87}"/>
                </a:ext>
              </a:extLst>
            </p:cNvPr>
            <p:cNvSpPr/>
            <p:nvPr/>
          </p:nvSpPr>
          <p:spPr>
            <a:xfrm flipV="1">
              <a:off x="2776089" y="4830436"/>
              <a:ext cx="19791" cy="31462"/>
            </a:xfrm>
            <a:custGeom>
              <a:avLst/>
              <a:gdLst>
                <a:gd name="connsiteX0" fmla="*/ 19918 w 19791"/>
                <a:gd name="connsiteY0" fmla="*/ 558 h 31462"/>
                <a:gd name="connsiteX1" fmla="*/ 126 w 19791"/>
                <a:gd name="connsiteY1" fmla="*/ 558 h 31462"/>
                <a:gd name="connsiteX2" fmla="*/ 126 w 19791"/>
                <a:gd name="connsiteY2" fmla="*/ 32021 h 31462"/>
                <a:gd name="connsiteX3" fmla="*/ 19918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8" y="558"/>
                  </a:moveTo>
                  <a:lnTo>
                    <a:pt x="126" y="558"/>
                  </a:lnTo>
                  <a:lnTo>
                    <a:pt x="126" y="32021"/>
                  </a:lnTo>
                  <a:lnTo>
                    <a:pt x="19918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EC7F25B8-8F1F-159D-2D66-ABBABAA2AC9D}"/>
                </a:ext>
              </a:extLst>
            </p:cNvPr>
            <p:cNvSpPr/>
            <p:nvPr/>
          </p:nvSpPr>
          <p:spPr>
            <a:xfrm flipV="1">
              <a:off x="2749818" y="4830436"/>
              <a:ext cx="19791" cy="31462"/>
            </a:xfrm>
            <a:custGeom>
              <a:avLst/>
              <a:gdLst>
                <a:gd name="connsiteX0" fmla="*/ 19916 w 19791"/>
                <a:gd name="connsiteY0" fmla="*/ 558 h 31462"/>
                <a:gd name="connsiteX1" fmla="*/ 124 w 19791"/>
                <a:gd name="connsiteY1" fmla="*/ 558 h 31462"/>
                <a:gd name="connsiteX2" fmla="*/ 124 w 19791"/>
                <a:gd name="connsiteY2" fmla="*/ 32021 h 31462"/>
                <a:gd name="connsiteX3" fmla="*/ 19916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6" y="558"/>
                  </a:moveTo>
                  <a:lnTo>
                    <a:pt x="124" y="558"/>
                  </a:lnTo>
                  <a:lnTo>
                    <a:pt x="124" y="32021"/>
                  </a:lnTo>
                  <a:lnTo>
                    <a:pt x="19916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F94AAEF-2F60-7C11-FAD6-3BD62371565D}"/>
              </a:ext>
            </a:extLst>
          </p:cNvPr>
          <p:cNvGrpSpPr/>
          <p:nvPr/>
        </p:nvGrpSpPr>
        <p:grpSpPr>
          <a:xfrm>
            <a:off x="1515657" y="2910468"/>
            <a:ext cx="1603000" cy="99875"/>
            <a:chOff x="1515657" y="2910468"/>
            <a:chExt cx="1603000" cy="99875"/>
          </a:xfrm>
        </p:grpSpPr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021C063-5A1F-5613-085A-2E3D0D4D68EB}"/>
                </a:ext>
              </a:extLst>
            </p:cNvPr>
            <p:cNvSpPr/>
            <p:nvPr/>
          </p:nvSpPr>
          <p:spPr>
            <a:xfrm flipV="1">
              <a:off x="1515657" y="2911713"/>
              <a:ext cx="98762" cy="97385"/>
            </a:xfrm>
            <a:custGeom>
              <a:avLst/>
              <a:gdLst>
                <a:gd name="connsiteX0" fmla="*/ 98960 w 98762"/>
                <a:gd name="connsiteY0" fmla="*/ 54478 h 97385"/>
                <a:gd name="connsiteX1" fmla="*/ 56345 w 98762"/>
                <a:gd name="connsiteY1" fmla="*/ 54478 h 97385"/>
                <a:gd name="connsiteX2" fmla="*/ 56345 w 98762"/>
                <a:gd name="connsiteY2" fmla="*/ 75727 h 97385"/>
                <a:gd name="connsiteX3" fmla="*/ 93368 w 98762"/>
                <a:gd name="connsiteY3" fmla="*/ 75727 h 97385"/>
                <a:gd name="connsiteX4" fmla="*/ 93368 w 98762"/>
                <a:gd name="connsiteY4" fmla="*/ 88260 h 97385"/>
                <a:gd name="connsiteX5" fmla="*/ 56345 w 98762"/>
                <a:gd name="connsiteY5" fmla="*/ 88260 h 97385"/>
                <a:gd name="connsiteX6" fmla="*/ 56345 w 98762"/>
                <a:gd name="connsiteY6" fmla="*/ 97699 h 97385"/>
                <a:gd name="connsiteX7" fmla="*/ 42812 w 98762"/>
                <a:gd name="connsiteY7" fmla="*/ 97699 h 97385"/>
                <a:gd name="connsiteX8" fmla="*/ 42812 w 98762"/>
                <a:gd name="connsiteY8" fmla="*/ 88260 h 97385"/>
                <a:gd name="connsiteX9" fmla="*/ 5789 w 98762"/>
                <a:gd name="connsiteY9" fmla="*/ 88260 h 97385"/>
                <a:gd name="connsiteX10" fmla="*/ 5789 w 98762"/>
                <a:gd name="connsiteY10" fmla="*/ 75727 h 97385"/>
                <a:gd name="connsiteX11" fmla="*/ 42812 w 98762"/>
                <a:gd name="connsiteY11" fmla="*/ 75727 h 97385"/>
                <a:gd name="connsiteX12" fmla="*/ 42812 w 98762"/>
                <a:gd name="connsiteY12" fmla="*/ 54478 h 97385"/>
                <a:gd name="connsiteX13" fmla="*/ 197 w 98762"/>
                <a:gd name="connsiteY13" fmla="*/ 54478 h 97385"/>
                <a:gd name="connsiteX14" fmla="*/ 197 w 98762"/>
                <a:gd name="connsiteY14" fmla="*/ 41950 h 97385"/>
                <a:gd name="connsiteX15" fmla="*/ 32474 w 98762"/>
                <a:gd name="connsiteY15" fmla="*/ 41950 h 97385"/>
                <a:gd name="connsiteX16" fmla="*/ 1318 w 98762"/>
                <a:gd name="connsiteY16" fmla="*/ 16201 h 97385"/>
                <a:gd name="connsiteX17" fmla="*/ 1318 w 98762"/>
                <a:gd name="connsiteY17" fmla="*/ 314 h 97385"/>
                <a:gd name="connsiteX18" fmla="*/ 42812 w 98762"/>
                <a:gd name="connsiteY18" fmla="*/ 35456 h 97385"/>
                <a:gd name="connsiteX19" fmla="*/ 42812 w 98762"/>
                <a:gd name="connsiteY19" fmla="*/ 314 h 97385"/>
                <a:gd name="connsiteX20" fmla="*/ 56345 w 98762"/>
                <a:gd name="connsiteY20" fmla="*/ 314 h 97385"/>
                <a:gd name="connsiteX21" fmla="*/ 56345 w 98762"/>
                <a:gd name="connsiteY21" fmla="*/ 35456 h 97385"/>
                <a:gd name="connsiteX22" fmla="*/ 97839 w 98762"/>
                <a:gd name="connsiteY22" fmla="*/ 314 h 97385"/>
                <a:gd name="connsiteX23" fmla="*/ 97839 w 98762"/>
                <a:gd name="connsiteY23" fmla="*/ 16201 h 97385"/>
                <a:gd name="connsiteX24" fmla="*/ 66786 w 98762"/>
                <a:gd name="connsiteY24" fmla="*/ 41950 h 97385"/>
                <a:gd name="connsiteX25" fmla="*/ 98960 w 98762"/>
                <a:gd name="connsiteY25" fmla="*/ 41950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762" h="97385">
                  <a:moveTo>
                    <a:pt x="98960" y="54478"/>
                  </a:moveTo>
                  <a:lnTo>
                    <a:pt x="56345" y="54478"/>
                  </a:lnTo>
                  <a:lnTo>
                    <a:pt x="56345" y="75727"/>
                  </a:lnTo>
                  <a:lnTo>
                    <a:pt x="93368" y="75727"/>
                  </a:lnTo>
                  <a:lnTo>
                    <a:pt x="93368" y="88260"/>
                  </a:lnTo>
                  <a:lnTo>
                    <a:pt x="56345" y="88260"/>
                  </a:lnTo>
                  <a:lnTo>
                    <a:pt x="56345" y="97699"/>
                  </a:lnTo>
                  <a:lnTo>
                    <a:pt x="42812" y="97699"/>
                  </a:lnTo>
                  <a:lnTo>
                    <a:pt x="42812" y="88260"/>
                  </a:lnTo>
                  <a:lnTo>
                    <a:pt x="5789" y="88260"/>
                  </a:lnTo>
                  <a:lnTo>
                    <a:pt x="5789" y="75727"/>
                  </a:lnTo>
                  <a:lnTo>
                    <a:pt x="42812" y="75727"/>
                  </a:lnTo>
                  <a:lnTo>
                    <a:pt x="42812" y="54478"/>
                  </a:lnTo>
                  <a:lnTo>
                    <a:pt x="197" y="54478"/>
                  </a:lnTo>
                  <a:lnTo>
                    <a:pt x="197" y="41950"/>
                  </a:lnTo>
                  <a:lnTo>
                    <a:pt x="32474" y="41950"/>
                  </a:lnTo>
                  <a:lnTo>
                    <a:pt x="1318" y="16201"/>
                  </a:lnTo>
                  <a:lnTo>
                    <a:pt x="1318" y="314"/>
                  </a:lnTo>
                  <a:lnTo>
                    <a:pt x="42812" y="35456"/>
                  </a:lnTo>
                  <a:lnTo>
                    <a:pt x="42812" y="314"/>
                  </a:lnTo>
                  <a:lnTo>
                    <a:pt x="56345" y="314"/>
                  </a:lnTo>
                  <a:lnTo>
                    <a:pt x="56345" y="35456"/>
                  </a:lnTo>
                  <a:lnTo>
                    <a:pt x="97839" y="314"/>
                  </a:lnTo>
                  <a:lnTo>
                    <a:pt x="97839" y="16201"/>
                  </a:lnTo>
                  <a:lnTo>
                    <a:pt x="66786" y="41950"/>
                  </a:lnTo>
                  <a:lnTo>
                    <a:pt x="98960" y="41950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3351BB22-9DD1-49D1-6CEE-490D26F73B67}"/>
                </a:ext>
              </a:extLst>
            </p:cNvPr>
            <p:cNvSpPr/>
            <p:nvPr/>
          </p:nvSpPr>
          <p:spPr>
            <a:xfrm flipV="1">
              <a:off x="1630121" y="2911713"/>
              <a:ext cx="98870" cy="97384"/>
            </a:xfrm>
            <a:custGeom>
              <a:avLst/>
              <a:gdLst>
                <a:gd name="connsiteX0" fmla="*/ 99098 w 98870"/>
                <a:gd name="connsiteY0" fmla="*/ 54251 h 97384"/>
                <a:gd name="connsiteX1" fmla="*/ 82177 w 98870"/>
                <a:gd name="connsiteY1" fmla="*/ 54251 h 97384"/>
                <a:gd name="connsiteX2" fmla="*/ 82177 w 98870"/>
                <a:gd name="connsiteY2" fmla="*/ 70096 h 97384"/>
                <a:gd name="connsiteX3" fmla="*/ 69537 w 98870"/>
                <a:gd name="connsiteY3" fmla="*/ 70096 h 97384"/>
                <a:gd name="connsiteX4" fmla="*/ 69537 w 98870"/>
                <a:gd name="connsiteY4" fmla="*/ 54240 h 97384"/>
                <a:gd name="connsiteX5" fmla="*/ 56483 w 98870"/>
                <a:gd name="connsiteY5" fmla="*/ 54240 h 97384"/>
                <a:gd name="connsiteX6" fmla="*/ 56483 w 98870"/>
                <a:gd name="connsiteY6" fmla="*/ 75727 h 97384"/>
                <a:gd name="connsiteX7" fmla="*/ 93506 w 98870"/>
                <a:gd name="connsiteY7" fmla="*/ 75727 h 97384"/>
                <a:gd name="connsiteX8" fmla="*/ 93506 w 98870"/>
                <a:gd name="connsiteY8" fmla="*/ 88260 h 97384"/>
                <a:gd name="connsiteX9" fmla="*/ 56483 w 98870"/>
                <a:gd name="connsiteY9" fmla="*/ 88260 h 97384"/>
                <a:gd name="connsiteX10" fmla="*/ 56483 w 98870"/>
                <a:gd name="connsiteY10" fmla="*/ 97699 h 97384"/>
                <a:gd name="connsiteX11" fmla="*/ 42950 w 98870"/>
                <a:gd name="connsiteY11" fmla="*/ 97699 h 97384"/>
                <a:gd name="connsiteX12" fmla="*/ 42950 w 98870"/>
                <a:gd name="connsiteY12" fmla="*/ 88260 h 97384"/>
                <a:gd name="connsiteX13" fmla="*/ 5927 w 98870"/>
                <a:gd name="connsiteY13" fmla="*/ 88260 h 97384"/>
                <a:gd name="connsiteX14" fmla="*/ 5927 w 98870"/>
                <a:gd name="connsiteY14" fmla="*/ 75727 h 97384"/>
                <a:gd name="connsiteX15" fmla="*/ 42950 w 98870"/>
                <a:gd name="connsiteY15" fmla="*/ 75727 h 97384"/>
                <a:gd name="connsiteX16" fmla="*/ 42950 w 98870"/>
                <a:gd name="connsiteY16" fmla="*/ 54240 h 97384"/>
                <a:gd name="connsiteX17" fmla="*/ 29896 w 98870"/>
                <a:gd name="connsiteY17" fmla="*/ 54240 h 97384"/>
                <a:gd name="connsiteX18" fmla="*/ 29896 w 98870"/>
                <a:gd name="connsiteY18" fmla="*/ 70096 h 97384"/>
                <a:gd name="connsiteX19" fmla="*/ 17370 w 98870"/>
                <a:gd name="connsiteY19" fmla="*/ 70096 h 97384"/>
                <a:gd name="connsiteX20" fmla="*/ 17370 w 98870"/>
                <a:gd name="connsiteY20" fmla="*/ 54251 h 97384"/>
                <a:gd name="connsiteX21" fmla="*/ 227 w 98870"/>
                <a:gd name="connsiteY21" fmla="*/ 54251 h 97384"/>
                <a:gd name="connsiteX22" fmla="*/ 227 w 98870"/>
                <a:gd name="connsiteY22" fmla="*/ 41944 h 97384"/>
                <a:gd name="connsiteX23" fmla="*/ 32612 w 98870"/>
                <a:gd name="connsiteY23" fmla="*/ 41944 h 97384"/>
                <a:gd name="connsiteX24" fmla="*/ 1456 w 98870"/>
                <a:gd name="connsiteY24" fmla="*/ 16201 h 97384"/>
                <a:gd name="connsiteX25" fmla="*/ 1456 w 98870"/>
                <a:gd name="connsiteY25" fmla="*/ 314 h 97384"/>
                <a:gd name="connsiteX26" fmla="*/ 42950 w 98870"/>
                <a:gd name="connsiteY26" fmla="*/ 35450 h 97384"/>
                <a:gd name="connsiteX27" fmla="*/ 42950 w 98870"/>
                <a:gd name="connsiteY27" fmla="*/ 314 h 97384"/>
                <a:gd name="connsiteX28" fmla="*/ 56483 w 98870"/>
                <a:gd name="connsiteY28" fmla="*/ 314 h 97384"/>
                <a:gd name="connsiteX29" fmla="*/ 56483 w 98870"/>
                <a:gd name="connsiteY29" fmla="*/ 35450 h 97384"/>
                <a:gd name="connsiteX30" fmla="*/ 97977 w 98870"/>
                <a:gd name="connsiteY30" fmla="*/ 314 h 97384"/>
                <a:gd name="connsiteX31" fmla="*/ 97977 w 98870"/>
                <a:gd name="connsiteY31" fmla="*/ 16201 h 97384"/>
                <a:gd name="connsiteX32" fmla="*/ 66924 w 98870"/>
                <a:gd name="connsiteY32" fmla="*/ 41944 h 97384"/>
                <a:gd name="connsiteX33" fmla="*/ 99098 w 98870"/>
                <a:gd name="connsiteY33" fmla="*/ 41944 h 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870" h="97384">
                  <a:moveTo>
                    <a:pt x="99098" y="54251"/>
                  </a:moveTo>
                  <a:lnTo>
                    <a:pt x="82177" y="54251"/>
                  </a:lnTo>
                  <a:lnTo>
                    <a:pt x="82177" y="70096"/>
                  </a:lnTo>
                  <a:lnTo>
                    <a:pt x="69537" y="70096"/>
                  </a:lnTo>
                  <a:lnTo>
                    <a:pt x="69537" y="54240"/>
                  </a:lnTo>
                  <a:lnTo>
                    <a:pt x="56483" y="54240"/>
                  </a:lnTo>
                  <a:lnTo>
                    <a:pt x="56483" y="75727"/>
                  </a:lnTo>
                  <a:lnTo>
                    <a:pt x="93506" y="75727"/>
                  </a:lnTo>
                  <a:lnTo>
                    <a:pt x="93506" y="88260"/>
                  </a:lnTo>
                  <a:lnTo>
                    <a:pt x="56483" y="88260"/>
                  </a:lnTo>
                  <a:lnTo>
                    <a:pt x="56483" y="97699"/>
                  </a:lnTo>
                  <a:lnTo>
                    <a:pt x="42950" y="97699"/>
                  </a:lnTo>
                  <a:lnTo>
                    <a:pt x="42950" y="88260"/>
                  </a:lnTo>
                  <a:lnTo>
                    <a:pt x="5927" y="88260"/>
                  </a:lnTo>
                  <a:lnTo>
                    <a:pt x="5927" y="75727"/>
                  </a:lnTo>
                  <a:lnTo>
                    <a:pt x="42950" y="75727"/>
                  </a:lnTo>
                  <a:lnTo>
                    <a:pt x="42950" y="54240"/>
                  </a:lnTo>
                  <a:lnTo>
                    <a:pt x="29896" y="54240"/>
                  </a:lnTo>
                  <a:lnTo>
                    <a:pt x="29896" y="70096"/>
                  </a:lnTo>
                  <a:lnTo>
                    <a:pt x="17370" y="70096"/>
                  </a:lnTo>
                  <a:lnTo>
                    <a:pt x="17370" y="54251"/>
                  </a:lnTo>
                  <a:lnTo>
                    <a:pt x="227" y="54251"/>
                  </a:lnTo>
                  <a:lnTo>
                    <a:pt x="227" y="41944"/>
                  </a:lnTo>
                  <a:lnTo>
                    <a:pt x="32612" y="41944"/>
                  </a:lnTo>
                  <a:lnTo>
                    <a:pt x="1456" y="16201"/>
                  </a:lnTo>
                  <a:lnTo>
                    <a:pt x="1456" y="314"/>
                  </a:lnTo>
                  <a:lnTo>
                    <a:pt x="42950" y="35450"/>
                  </a:lnTo>
                  <a:lnTo>
                    <a:pt x="42950" y="314"/>
                  </a:lnTo>
                  <a:lnTo>
                    <a:pt x="56483" y="314"/>
                  </a:lnTo>
                  <a:lnTo>
                    <a:pt x="56483" y="35450"/>
                  </a:lnTo>
                  <a:lnTo>
                    <a:pt x="97977" y="314"/>
                  </a:lnTo>
                  <a:lnTo>
                    <a:pt x="97977" y="16201"/>
                  </a:lnTo>
                  <a:lnTo>
                    <a:pt x="66924" y="41944"/>
                  </a:lnTo>
                  <a:lnTo>
                    <a:pt x="99098" y="41944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B6AAEDE1-B8F3-7D1C-6735-F805CFB1C034}"/>
                </a:ext>
              </a:extLst>
            </p:cNvPr>
            <p:cNvSpPr/>
            <p:nvPr/>
          </p:nvSpPr>
          <p:spPr>
            <a:xfrm flipV="1">
              <a:off x="2340527" y="2953829"/>
              <a:ext cx="26917" cy="9154"/>
            </a:xfrm>
            <a:custGeom>
              <a:avLst/>
              <a:gdLst>
                <a:gd name="connsiteX0" fmla="*/ 98 w 26917"/>
                <a:gd name="connsiteY0" fmla="*/ -295 h 9154"/>
                <a:gd name="connsiteX1" fmla="*/ 27015 w 26917"/>
                <a:gd name="connsiteY1" fmla="*/ -295 h 9154"/>
                <a:gd name="connsiteX2" fmla="*/ 27015 w 26917"/>
                <a:gd name="connsiteY2" fmla="*/ 8860 h 9154"/>
                <a:gd name="connsiteX3" fmla="*/ 98 w 26917"/>
                <a:gd name="connsiteY3" fmla="*/ 886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98" y="-295"/>
                  </a:moveTo>
                  <a:lnTo>
                    <a:pt x="27015" y="-295"/>
                  </a:lnTo>
                  <a:lnTo>
                    <a:pt x="27015" y="8860"/>
                  </a:lnTo>
                  <a:lnTo>
                    <a:pt x="98" y="886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4AF31722-C9FE-2E04-05C6-56FC3AC5A911}"/>
                </a:ext>
              </a:extLst>
            </p:cNvPr>
            <p:cNvSpPr/>
            <p:nvPr/>
          </p:nvSpPr>
          <p:spPr>
            <a:xfrm flipV="1">
              <a:off x="2327412" y="2967763"/>
              <a:ext cx="53147" cy="33059"/>
            </a:xfrm>
            <a:custGeom>
              <a:avLst/>
              <a:gdLst>
                <a:gd name="connsiteX0" fmla="*/ 386 w 53147"/>
                <a:gd name="connsiteY0" fmla="*/ 24132 h 33059"/>
                <a:gd name="connsiteX1" fmla="*/ 21309 w 53147"/>
                <a:gd name="connsiteY1" fmla="*/ 24132 h 33059"/>
                <a:gd name="connsiteX2" fmla="*/ 21309 w 53147"/>
                <a:gd name="connsiteY2" fmla="*/ 321 h 33059"/>
                <a:gd name="connsiteX3" fmla="*/ 32415 w 53147"/>
                <a:gd name="connsiteY3" fmla="*/ 321 h 33059"/>
                <a:gd name="connsiteX4" fmla="*/ 32415 w 53147"/>
                <a:gd name="connsiteY4" fmla="*/ 24132 h 33059"/>
                <a:gd name="connsiteX5" fmla="*/ 53534 w 53147"/>
                <a:gd name="connsiteY5" fmla="*/ 24132 h 33059"/>
                <a:gd name="connsiteX6" fmla="*/ 53534 w 53147"/>
                <a:gd name="connsiteY6" fmla="*/ 33380 h 33059"/>
                <a:gd name="connsiteX7" fmla="*/ 386 w 53147"/>
                <a:gd name="connsiteY7" fmla="*/ 33380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386" y="24132"/>
                  </a:moveTo>
                  <a:lnTo>
                    <a:pt x="21309" y="24132"/>
                  </a:lnTo>
                  <a:lnTo>
                    <a:pt x="21309" y="321"/>
                  </a:lnTo>
                  <a:lnTo>
                    <a:pt x="32415" y="321"/>
                  </a:lnTo>
                  <a:lnTo>
                    <a:pt x="32415" y="24132"/>
                  </a:lnTo>
                  <a:lnTo>
                    <a:pt x="53534" y="24132"/>
                  </a:lnTo>
                  <a:lnTo>
                    <a:pt x="53534" y="33380"/>
                  </a:lnTo>
                  <a:lnTo>
                    <a:pt x="386" y="3338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BEAD4ECF-98C0-8420-8B23-84C47C214A97}"/>
                </a:ext>
              </a:extLst>
            </p:cNvPr>
            <p:cNvSpPr/>
            <p:nvPr/>
          </p:nvSpPr>
          <p:spPr>
            <a:xfrm flipV="1">
              <a:off x="2327412" y="2981361"/>
              <a:ext cx="12475" cy="19461"/>
            </a:xfrm>
            <a:custGeom>
              <a:avLst/>
              <a:gdLst>
                <a:gd name="connsiteX0" fmla="*/ 385 w 12475"/>
                <a:gd name="connsiteY0" fmla="*/ 319 h 19461"/>
                <a:gd name="connsiteX1" fmla="*/ 10154 w 12475"/>
                <a:gd name="connsiteY1" fmla="*/ 319 h 19461"/>
                <a:gd name="connsiteX2" fmla="*/ 12860 w 12475"/>
                <a:gd name="connsiteY2" fmla="*/ 19781 h 19461"/>
                <a:gd name="connsiteX3" fmla="*/ 3189 w 12475"/>
                <a:gd name="connsiteY3" fmla="*/ 19781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385" y="319"/>
                  </a:moveTo>
                  <a:lnTo>
                    <a:pt x="10154" y="319"/>
                  </a:lnTo>
                  <a:lnTo>
                    <a:pt x="12860" y="19781"/>
                  </a:lnTo>
                  <a:lnTo>
                    <a:pt x="3189" y="197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19F92551-7EE5-D877-D127-1A22EB9F2901}"/>
                </a:ext>
              </a:extLst>
            </p:cNvPr>
            <p:cNvSpPr/>
            <p:nvPr/>
          </p:nvSpPr>
          <p:spPr>
            <a:xfrm flipV="1">
              <a:off x="2367790" y="2981366"/>
              <a:ext cx="12671" cy="19456"/>
            </a:xfrm>
            <a:custGeom>
              <a:avLst/>
              <a:gdLst>
                <a:gd name="connsiteX0" fmla="*/ 395 w 12671"/>
                <a:gd name="connsiteY0" fmla="*/ 19779 h 19456"/>
                <a:gd name="connsiteX1" fmla="*/ 3148 w 12671"/>
                <a:gd name="connsiteY1" fmla="*/ 323 h 19456"/>
                <a:gd name="connsiteX2" fmla="*/ 13067 w 12671"/>
                <a:gd name="connsiteY2" fmla="*/ 323 h 19456"/>
                <a:gd name="connsiteX3" fmla="*/ 10222 w 12671"/>
                <a:gd name="connsiteY3" fmla="*/ 19779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395" y="19779"/>
                  </a:moveTo>
                  <a:lnTo>
                    <a:pt x="3148" y="323"/>
                  </a:lnTo>
                  <a:lnTo>
                    <a:pt x="13067" y="323"/>
                  </a:lnTo>
                  <a:lnTo>
                    <a:pt x="10222" y="1977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19E73ECA-F4A9-BE44-B739-54F75119F8C1}"/>
                </a:ext>
              </a:extLst>
            </p:cNvPr>
            <p:cNvSpPr/>
            <p:nvPr/>
          </p:nvSpPr>
          <p:spPr>
            <a:xfrm flipV="1">
              <a:off x="2455023" y="2920269"/>
              <a:ext cx="69056" cy="80837"/>
            </a:xfrm>
            <a:custGeom>
              <a:avLst/>
              <a:gdLst>
                <a:gd name="connsiteX0" fmla="*/ 69490 w 69056"/>
                <a:gd name="connsiteY0" fmla="*/ 81143 h 80837"/>
                <a:gd name="connsiteX1" fmla="*/ 41865 w 69056"/>
                <a:gd name="connsiteY1" fmla="*/ 40598 h 80837"/>
                <a:gd name="connsiteX2" fmla="*/ 69165 w 69056"/>
                <a:gd name="connsiteY2" fmla="*/ 362 h 80837"/>
                <a:gd name="connsiteX3" fmla="*/ 55481 w 69056"/>
                <a:gd name="connsiteY3" fmla="*/ 321 h 80837"/>
                <a:gd name="connsiteX4" fmla="*/ 34951 w 69056"/>
                <a:gd name="connsiteY4" fmla="*/ 30451 h 80837"/>
                <a:gd name="connsiteX5" fmla="*/ 14416 w 69056"/>
                <a:gd name="connsiteY5" fmla="*/ 321 h 80837"/>
                <a:gd name="connsiteX6" fmla="*/ 485 w 69056"/>
                <a:gd name="connsiteY6" fmla="*/ 337 h 80837"/>
                <a:gd name="connsiteX7" fmla="*/ 28037 w 69056"/>
                <a:gd name="connsiteY7" fmla="*/ 40768 h 80837"/>
                <a:gd name="connsiteX8" fmla="*/ 433 w 69056"/>
                <a:gd name="connsiteY8" fmla="*/ 81143 h 80837"/>
                <a:gd name="connsiteX9" fmla="*/ 14344 w 69056"/>
                <a:gd name="connsiteY9" fmla="*/ 81158 h 80837"/>
                <a:gd name="connsiteX10" fmla="*/ 34832 w 69056"/>
                <a:gd name="connsiteY10" fmla="*/ 50744 h 80837"/>
                <a:gd name="connsiteX11" fmla="*/ 55559 w 69056"/>
                <a:gd name="connsiteY11" fmla="*/ 81158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490" y="81143"/>
                  </a:moveTo>
                  <a:lnTo>
                    <a:pt x="41865" y="40598"/>
                  </a:lnTo>
                  <a:lnTo>
                    <a:pt x="69165" y="362"/>
                  </a:lnTo>
                  <a:lnTo>
                    <a:pt x="55481" y="321"/>
                  </a:lnTo>
                  <a:lnTo>
                    <a:pt x="34951" y="30451"/>
                  </a:lnTo>
                  <a:lnTo>
                    <a:pt x="14416" y="321"/>
                  </a:lnTo>
                  <a:lnTo>
                    <a:pt x="485" y="337"/>
                  </a:lnTo>
                  <a:lnTo>
                    <a:pt x="28037" y="40768"/>
                  </a:lnTo>
                  <a:lnTo>
                    <a:pt x="433" y="81143"/>
                  </a:lnTo>
                  <a:lnTo>
                    <a:pt x="14344" y="81158"/>
                  </a:lnTo>
                  <a:lnTo>
                    <a:pt x="34832" y="50744"/>
                  </a:lnTo>
                  <a:lnTo>
                    <a:pt x="55559" y="8115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04FF6AE7-6630-6F36-F9E3-262A2B191EBD}"/>
                </a:ext>
              </a:extLst>
            </p:cNvPr>
            <p:cNvSpPr/>
            <p:nvPr/>
          </p:nvSpPr>
          <p:spPr>
            <a:xfrm flipV="1">
              <a:off x="2393851" y="2920822"/>
              <a:ext cx="56344" cy="79974"/>
            </a:xfrm>
            <a:custGeom>
              <a:avLst/>
              <a:gdLst>
                <a:gd name="connsiteX0" fmla="*/ 10733 w 56344"/>
                <a:gd name="connsiteY0" fmla="*/ 10640 h 79974"/>
                <a:gd name="connsiteX1" fmla="*/ 10733 w 56344"/>
                <a:gd name="connsiteY1" fmla="*/ 36518 h 79974"/>
                <a:gd name="connsiteX2" fmla="*/ 46485 w 56344"/>
                <a:gd name="connsiteY2" fmla="*/ 36518 h 79974"/>
                <a:gd name="connsiteX3" fmla="*/ 46485 w 56344"/>
                <a:gd name="connsiteY3" fmla="*/ 46851 h 79974"/>
                <a:gd name="connsiteX4" fmla="*/ 10733 w 56344"/>
                <a:gd name="connsiteY4" fmla="*/ 46851 h 79974"/>
                <a:gd name="connsiteX5" fmla="*/ 10733 w 56344"/>
                <a:gd name="connsiteY5" fmla="*/ 69949 h 79974"/>
                <a:gd name="connsiteX6" fmla="*/ 56688 w 56344"/>
                <a:gd name="connsiteY6" fmla="*/ 69949 h 79974"/>
                <a:gd name="connsiteX7" fmla="*/ 56688 w 56344"/>
                <a:gd name="connsiteY7" fmla="*/ 80282 h 79974"/>
                <a:gd name="connsiteX8" fmla="*/ 442 w 56344"/>
                <a:gd name="connsiteY8" fmla="*/ 80282 h 79974"/>
                <a:gd name="connsiteX9" fmla="*/ 406 w 56344"/>
                <a:gd name="connsiteY9" fmla="*/ 80282 h 79974"/>
                <a:gd name="connsiteX10" fmla="*/ 406 w 56344"/>
                <a:gd name="connsiteY10" fmla="*/ 308 h 79974"/>
                <a:gd name="connsiteX11" fmla="*/ 56750 w 56344"/>
                <a:gd name="connsiteY11" fmla="*/ 308 h 79974"/>
                <a:gd name="connsiteX12" fmla="*/ 56750 w 56344"/>
                <a:gd name="connsiteY12" fmla="*/ 10640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33" y="10640"/>
                  </a:moveTo>
                  <a:lnTo>
                    <a:pt x="10733" y="36518"/>
                  </a:lnTo>
                  <a:lnTo>
                    <a:pt x="46485" y="36518"/>
                  </a:lnTo>
                  <a:lnTo>
                    <a:pt x="46485" y="46851"/>
                  </a:lnTo>
                  <a:lnTo>
                    <a:pt x="10733" y="46851"/>
                  </a:lnTo>
                  <a:lnTo>
                    <a:pt x="10733" y="69949"/>
                  </a:lnTo>
                  <a:lnTo>
                    <a:pt x="56688" y="69949"/>
                  </a:lnTo>
                  <a:lnTo>
                    <a:pt x="56688" y="80282"/>
                  </a:lnTo>
                  <a:lnTo>
                    <a:pt x="442" y="80282"/>
                  </a:lnTo>
                  <a:lnTo>
                    <a:pt x="406" y="80282"/>
                  </a:lnTo>
                  <a:lnTo>
                    <a:pt x="406" y="308"/>
                  </a:lnTo>
                  <a:lnTo>
                    <a:pt x="56750" y="308"/>
                  </a:lnTo>
                  <a:lnTo>
                    <a:pt x="56750" y="1064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94765A6C-37D4-85FD-9603-F9810C6ECC4B}"/>
                </a:ext>
              </a:extLst>
            </p:cNvPr>
            <p:cNvSpPr/>
            <p:nvPr/>
          </p:nvSpPr>
          <p:spPr>
            <a:xfrm flipV="1">
              <a:off x="2530007" y="2920822"/>
              <a:ext cx="60087" cy="79974"/>
            </a:xfrm>
            <a:custGeom>
              <a:avLst/>
              <a:gdLst>
                <a:gd name="connsiteX0" fmla="*/ 49872 w 60087"/>
                <a:gd name="connsiteY0" fmla="*/ 43946 h 79974"/>
                <a:gd name="connsiteX1" fmla="*/ 10438 w 60087"/>
                <a:gd name="connsiteY1" fmla="*/ 43946 h 79974"/>
                <a:gd name="connsiteX2" fmla="*/ 10438 w 60087"/>
                <a:gd name="connsiteY2" fmla="*/ 69354 h 79974"/>
                <a:gd name="connsiteX3" fmla="*/ 49872 w 60087"/>
                <a:gd name="connsiteY3" fmla="*/ 69354 h 79974"/>
                <a:gd name="connsiteX4" fmla="*/ 111 w 60087"/>
                <a:gd name="connsiteY4" fmla="*/ 79681 h 79974"/>
                <a:gd name="connsiteX5" fmla="*/ 111 w 60087"/>
                <a:gd name="connsiteY5" fmla="*/ 79681 h 79974"/>
                <a:gd name="connsiteX6" fmla="*/ 111 w 60087"/>
                <a:gd name="connsiteY6" fmla="*/ -294 h 79974"/>
                <a:gd name="connsiteX7" fmla="*/ 10438 w 60087"/>
                <a:gd name="connsiteY7" fmla="*/ -294 h 79974"/>
                <a:gd name="connsiteX8" fmla="*/ 10438 w 60087"/>
                <a:gd name="connsiteY8" fmla="*/ 33613 h 79974"/>
                <a:gd name="connsiteX9" fmla="*/ 60199 w 60087"/>
                <a:gd name="connsiteY9" fmla="*/ 33613 h 79974"/>
                <a:gd name="connsiteX10" fmla="*/ 60199 w 60087"/>
                <a:gd name="connsiteY10" fmla="*/ 33613 h 79974"/>
                <a:gd name="connsiteX11" fmla="*/ 60199 w 60087"/>
                <a:gd name="connsiteY11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72" y="43946"/>
                  </a:moveTo>
                  <a:lnTo>
                    <a:pt x="10438" y="43946"/>
                  </a:lnTo>
                  <a:lnTo>
                    <a:pt x="10438" y="69354"/>
                  </a:lnTo>
                  <a:lnTo>
                    <a:pt x="49872" y="69354"/>
                  </a:lnTo>
                  <a:close/>
                  <a:moveTo>
                    <a:pt x="111" y="79681"/>
                  </a:moveTo>
                  <a:lnTo>
                    <a:pt x="111" y="79681"/>
                  </a:lnTo>
                  <a:lnTo>
                    <a:pt x="111" y="-294"/>
                  </a:lnTo>
                  <a:lnTo>
                    <a:pt x="10438" y="-294"/>
                  </a:lnTo>
                  <a:lnTo>
                    <a:pt x="10438" y="33613"/>
                  </a:lnTo>
                  <a:lnTo>
                    <a:pt x="60199" y="33613"/>
                  </a:lnTo>
                  <a:lnTo>
                    <a:pt x="60199" y="33613"/>
                  </a:lnTo>
                  <a:lnTo>
                    <a:pt x="60199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781473E2-E05D-F952-A01B-D4C475651E44}"/>
                </a:ext>
              </a:extLst>
            </p:cNvPr>
            <p:cNvSpPr/>
            <p:nvPr/>
          </p:nvSpPr>
          <p:spPr>
            <a:xfrm flipV="1">
              <a:off x="2598563" y="2920822"/>
              <a:ext cx="63366" cy="79974"/>
            </a:xfrm>
            <a:custGeom>
              <a:avLst/>
              <a:gdLst>
                <a:gd name="connsiteX0" fmla="*/ 10443 w 63366"/>
                <a:gd name="connsiteY0" fmla="*/ 69348 h 79974"/>
                <a:gd name="connsiteX1" fmla="*/ 53160 w 63366"/>
                <a:gd name="connsiteY1" fmla="*/ 69348 h 79974"/>
                <a:gd name="connsiteX2" fmla="*/ 53160 w 63366"/>
                <a:gd name="connsiteY2" fmla="*/ 10039 h 79974"/>
                <a:gd name="connsiteX3" fmla="*/ 10443 w 63366"/>
                <a:gd name="connsiteY3" fmla="*/ 10039 h 79974"/>
                <a:gd name="connsiteX4" fmla="*/ 63482 w 63366"/>
                <a:gd name="connsiteY4" fmla="*/ 79681 h 79974"/>
                <a:gd name="connsiteX5" fmla="*/ 116 w 63366"/>
                <a:gd name="connsiteY5" fmla="*/ 79681 h 79974"/>
                <a:gd name="connsiteX6" fmla="*/ 116 w 63366"/>
                <a:gd name="connsiteY6" fmla="*/ -294 h 79974"/>
                <a:gd name="connsiteX7" fmla="*/ 63482 w 63366"/>
                <a:gd name="connsiteY7" fmla="*/ -294 h 79974"/>
                <a:gd name="connsiteX8" fmla="*/ 63482 w 63366"/>
                <a:gd name="connsiteY8" fmla="*/ -294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66" h="79974">
                  <a:moveTo>
                    <a:pt x="10443" y="69348"/>
                  </a:moveTo>
                  <a:lnTo>
                    <a:pt x="53160" y="69348"/>
                  </a:lnTo>
                  <a:lnTo>
                    <a:pt x="53160" y="10039"/>
                  </a:lnTo>
                  <a:lnTo>
                    <a:pt x="10443" y="10039"/>
                  </a:lnTo>
                  <a:close/>
                  <a:moveTo>
                    <a:pt x="63482" y="79681"/>
                  </a:moveTo>
                  <a:lnTo>
                    <a:pt x="116" y="79681"/>
                  </a:lnTo>
                  <a:lnTo>
                    <a:pt x="116" y="-294"/>
                  </a:lnTo>
                  <a:lnTo>
                    <a:pt x="63482" y="-294"/>
                  </a:lnTo>
                  <a:lnTo>
                    <a:pt x="63482" y="-29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EDF7E400-A010-C8A4-2DD7-946268B65211}"/>
                </a:ext>
              </a:extLst>
            </p:cNvPr>
            <p:cNvSpPr/>
            <p:nvPr/>
          </p:nvSpPr>
          <p:spPr>
            <a:xfrm flipV="1">
              <a:off x="2324184" y="2920791"/>
              <a:ext cx="58254" cy="45799"/>
            </a:xfrm>
            <a:custGeom>
              <a:avLst/>
              <a:gdLst>
                <a:gd name="connsiteX0" fmla="*/ 7988 w 58254"/>
                <a:gd name="connsiteY0" fmla="*/ 30435 h 45799"/>
                <a:gd name="connsiteX1" fmla="*/ 10255 w 58254"/>
                <a:gd name="connsiteY1" fmla="*/ 32874 h 45799"/>
                <a:gd name="connsiteX2" fmla="*/ 15836 w 58254"/>
                <a:gd name="connsiteY2" fmla="*/ 25176 h 45799"/>
                <a:gd name="connsiteX3" fmla="*/ 13430 w 58254"/>
                <a:gd name="connsiteY3" fmla="*/ 22939 h 45799"/>
                <a:gd name="connsiteX4" fmla="*/ 25657 w 58254"/>
                <a:gd name="connsiteY4" fmla="*/ 34289 h 45799"/>
                <a:gd name="connsiteX5" fmla="*/ 21057 w 58254"/>
                <a:gd name="connsiteY5" fmla="*/ 30022 h 45799"/>
                <a:gd name="connsiteX6" fmla="*/ 15222 w 58254"/>
                <a:gd name="connsiteY6" fmla="*/ 38066 h 45799"/>
                <a:gd name="connsiteX7" fmla="*/ 25657 w 58254"/>
                <a:gd name="connsiteY7" fmla="*/ 38066 h 45799"/>
                <a:gd name="connsiteX8" fmla="*/ 58642 w 58254"/>
                <a:gd name="connsiteY8" fmla="*/ 46110 h 45799"/>
                <a:gd name="connsiteX9" fmla="*/ 58595 w 58254"/>
                <a:gd name="connsiteY9" fmla="*/ 46110 h 45799"/>
                <a:gd name="connsiteX10" fmla="*/ 39289 w 58254"/>
                <a:gd name="connsiteY10" fmla="*/ 46110 h 45799"/>
                <a:gd name="connsiteX11" fmla="*/ 39289 w 58254"/>
                <a:gd name="connsiteY11" fmla="*/ 38066 h 45799"/>
                <a:gd name="connsiteX12" fmla="*/ 50752 w 58254"/>
                <a:gd name="connsiteY12" fmla="*/ 38066 h 45799"/>
                <a:gd name="connsiteX13" fmla="*/ 43482 w 58254"/>
                <a:gd name="connsiteY13" fmla="*/ 26224 h 45799"/>
                <a:gd name="connsiteX14" fmla="*/ 34797 w 58254"/>
                <a:gd name="connsiteY14" fmla="*/ 34289 h 45799"/>
                <a:gd name="connsiteX15" fmla="*/ 34797 w 58254"/>
                <a:gd name="connsiteY15" fmla="*/ 38066 h 45799"/>
                <a:gd name="connsiteX16" fmla="*/ 34797 w 58254"/>
                <a:gd name="connsiteY16" fmla="*/ 42777 h 45799"/>
                <a:gd name="connsiteX17" fmla="*/ 34797 w 58254"/>
                <a:gd name="connsiteY17" fmla="*/ 46110 h 45799"/>
                <a:gd name="connsiteX18" fmla="*/ 10874 w 58254"/>
                <a:gd name="connsiteY18" fmla="*/ 46110 h 45799"/>
                <a:gd name="connsiteX19" fmla="*/ 387 w 58254"/>
                <a:gd name="connsiteY19" fmla="*/ 34806 h 45799"/>
                <a:gd name="connsiteX20" fmla="*/ 387 w 58254"/>
                <a:gd name="connsiteY20" fmla="*/ 22241 h 45799"/>
                <a:gd name="connsiteX21" fmla="*/ 3088 w 58254"/>
                <a:gd name="connsiteY21" fmla="*/ 25155 h 45799"/>
                <a:gd name="connsiteX22" fmla="*/ 8210 w 58254"/>
                <a:gd name="connsiteY22" fmla="*/ 18093 h 45799"/>
                <a:gd name="connsiteX23" fmla="*/ 1859 w 58254"/>
                <a:gd name="connsiteY23" fmla="*/ 12193 h 45799"/>
                <a:gd name="connsiteX24" fmla="*/ 1859 w 58254"/>
                <a:gd name="connsiteY24" fmla="*/ 310 h 45799"/>
                <a:gd name="connsiteX25" fmla="*/ 30227 w 58254"/>
                <a:gd name="connsiteY25" fmla="*/ 26312 h 45799"/>
                <a:gd name="connsiteX26" fmla="*/ 58595 w 58254"/>
                <a:gd name="connsiteY26" fmla="*/ 310 h 45799"/>
                <a:gd name="connsiteX27" fmla="*/ 58595 w 58254"/>
                <a:gd name="connsiteY27" fmla="*/ 12193 h 45799"/>
                <a:gd name="connsiteX28" fmla="*/ 49084 w 58254"/>
                <a:gd name="connsiteY28" fmla="*/ 21027 h 45799"/>
                <a:gd name="connsiteX29" fmla="*/ 58642 w 58254"/>
                <a:gd name="connsiteY29" fmla="*/ 36836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7988" y="30435"/>
                  </a:moveTo>
                  <a:lnTo>
                    <a:pt x="10255" y="32874"/>
                  </a:lnTo>
                  <a:lnTo>
                    <a:pt x="15836" y="25176"/>
                  </a:lnTo>
                  <a:lnTo>
                    <a:pt x="13430" y="22939"/>
                  </a:lnTo>
                  <a:close/>
                  <a:moveTo>
                    <a:pt x="25657" y="34289"/>
                  </a:moveTo>
                  <a:lnTo>
                    <a:pt x="21057" y="30022"/>
                  </a:lnTo>
                  <a:lnTo>
                    <a:pt x="15222" y="38066"/>
                  </a:lnTo>
                  <a:lnTo>
                    <a:pt x="25657" y="38066"/>
                  </a:lnTo>
                  <a:close/>
                  <a:moveTo>
                    <a:pt x="58642" y="46110"/>
                  </a:moveTo>
                  <a:lnTo>
                    <a:pt x="58595" y="46110"/>
                  </a:lnTo>
                  <a:lnTo>
                    <a:pt x="39289" y="46110"/>
                  </a:lnTo>
                  <a:lnTo>
                    <a:pt x="39289" y="38066"/>
                  </a:lnTo>
                  <a:lnTo>
                    <a:pt x="50752" y="38066"/>
                  </a:lnTo>
                  <a:lnTo>
                    <a:pt x="43482" y="26224"/>
                  </a:lnTo>
                  <a:lnTo>
                    <a:pt x="34797" y="34289"/>
                  </a:lnTo>
                  <a:lnTo>
                    <a:pt x="34797" y="38066"/>
                  </a:lnTo>
                  <a:lnTo>
                    <a:pt x="34797" y="42777"/>
                  </a:lnTo>
                  <a:lnTo>
                    <a:pt x="34797" y="46110"/>
                  </a:lnTo>
                  <a:lnTo>
                    <a:pt x="10874" y="46110"/>
                  </a:lnTo>
                  <a:lnTo>
                    <a:pt x="387" y="34806"/>
                  </a:lnTo>
                  <a:lnTo>
                    <a:pt x="387" y="22241"/>
                  </a:lnTo>
                  <a:lnTo>
                    <a:pt x="3088" y="25155"/>
                  </a:lnTo>
                  <a:lnTo>
                    <a:pt x="8210" y="18093"/>
                  </a:lnTo>
                  <a:lnTo>
                    <a:pt x="1859" y="12193"/>
                  </a:lnTo>
                  <a:lnTo>
                    <a:pt x="1859" y="310"/>
                  </a:lnTo>
                  <a:lnTo>
                    <a:pt x="30227" y="26312"/>
                  </a:lnTo>
                  <a:lnTo>
                    <a:pt x="58595" y="310"/>
                  </a:lnTo>
                  <a:lnTo>
                    <a:pt x="58595" y="12193"/>
                  </a:lnTo>
                  <a:lnTo>
                    <a:pt x="49084" y="21027"/>
                  </a:lnTo>
                  <a:lnTo>
                    <a:pt x="58642" y="368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D4B3B709-BB30-D98C-02A2-AA1426CD0954}"/>
                </a:ext>
              </a:extLst>
            </p:cNvPr>
            <p:cNvSpPr/>
            <p:nvPr/>
          </p:nvSpPr>
          <p:spPr>
            <a:xfrm flipV="1">
              <a:off x="2210722" y="2920822"/>
              <a:ext cx="78769" cy="79974"/>
            </a:xfrm>
            <a:custGeom>
              <a:avLst/>
              <a:gdLst>
                <a:gd name="connsiteX0" fmla="*/ 68539 w 78769"/>
                <a:gd name="connsiteY0" fmla="*/ 10039 h 79974"/>
                <a:gd name="connsiteX1" fmla="*/ 10423 w 78769"/>
                <a:gd name="connsiteY1" fmla="*/ 10039 h 79974"/>
                <a:gd name="connsiteX2" fmla="*/ 10423 w 78769"/>
                <a:gd name="connsiteY2" fmla="*/ 69348 h 79974"/>
                <a:gd name="connsiteX3" fmla="*/ 68539 w 78769"/>
                <a:gd name="connsiteY3" fmla="*/ 69348 h 79974"/>
                <a:gd name="connsiteX4" fmla="*/ 91 w 78769"/>
                <a:gd name="connsiteY4" fmla="*/ -294 h 79974"/>
                <a:gd name="connsiteX5" fmla="*/ 78860 w 78769"/>
                <a:gd name="connsiteY5" fmla="*/ -294 h 79974"/>
                <a:gd name="connsiteX6" fmla="*/ 78860 w 78769"/>
                <a:gd name="connsiteY6" fmla="*/ 79681 h 79974"/>
                <a:gd name="connsiteX7" fmla="*/ 91 w 78769"/>
                <a:gd name="connsiteY7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39" y="10039"/>
                  </a:moveTo>
                  <a:lnTo>
                    <a:pt x="10423" y="10039"/>
                  </a:lnTo>
                  <a:lnTo>
                    <a:pt x="10423" y="69348"/>
                  </a:lnTo>
                  <a:lnTo>
                    <a:pt x="68539" y="69348"/>
                  </a:lnTo>
                  <a:close/>
                  <a:moveTo>
                    <a:pt x="91" y="-294"/>
                  </a:moveTo>
                  <a:lnTo>
                    <a:pt x="78860" y="-294"/>
                  </a:lnTo>
                  <a:lnTo>
                    <a:pt x="78860" y="79681"/>
                  </a:lnTo>
                  <a:lnTo>
                    <a:pt x="91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8D9F80D0-0952-1804-92F2-F6A362D7E400}"/>
                </a:ext>
              </a:extLst>
            </p:cNvPr>
            <p:cNvSpPr/>
            <p:nvPr/>
          </p:nvSpPr>
          <p:spPr>
            <a:xfrm flipV="1">
              <a:off x="2226078" y="2936698"/>
              <a:ext cx="48061" cy="48465"/>
            </a:xfrm>
            <a:custGeom>
              <a:avLst/>
              <a:gdLst>
                <a:gd name="connsiteX0" fmla="*/ 360 w 48061"/>
                <a:gd name="connsiteY0" fmla="*/ 8902 h 48465"/>
                <a:gd name="connsiteX1" fmla="*/ 360 w 48061"/>
                <a:gd name="connsiteY1" fmla="*/ 310 h 48465"/>
                <a:gd name="connsiteX2" fmla="*/ 48422 w 48061"/>
                <a:gd name="connsiteY2" fmla="*/ 310 h 48465"/>
                <a:gd name="connsiteX3" fmla="*/ 48422 w 48061"/>
                <a:gd name="connsiteY3" fmla="*/ 8902 h 48465"/>
                <a:gd name="connsiteX4" fmla="*/ 44906 w 48061"/>
                <a:gd name="connsiteY4" fmla="*/ 8902 h 48465"/>
                <a:gd name="connsiteX5" fmla="*/ 43310 w 48061"/>
                <a:gd name="connsiteY5" fmla="*/ 18248 h 48465"/>
                <a:gd name="connsiteX6" fmla="*/ 36381 w 48061"/>
                <a:gd name="connsiteY6" fmla="*/ 18248 h 48465"/>
                <a:gd name="connsiteX7" fmla="*/ 37883 w 48061"/>
                <a:gd name="connsiteY7" fmla="*/ 8902 h 48465"/>
                <a:gd name="connsiteX8" fmla="*/ 29554 w 48061"/>
                <a:gd name="connsiteY8" fmla="*/ 8902 h 48465"/>
                <a:gd name="connsiteX9" fmla="*/ 29554 w 48061"/>
                <a:gd name="connsiteY9" fmla="*/ 21322 h 48465"/>
                <a:gd name="connsiteX10" fmla="*/ 46057 w 48061"/>
                <a:gd name="connsiteY10" fmla="*/ 21322 h 48465"/>
                <a:gd name="connsiteX11" fmla="*/ 46057 w 48061"/>
                <a:gd name="connsiteY11" fmla="*/ 29918 h 48465"/>
                <a:gd name="connsiteX12" fmla="*/ 29554 w 48061"/>
                <a:gd name="connsiteY12" fmla="*/ 29918 h 48465"/>
                <a:gd name="connsiteX13" fmla="*/ 29554 w 48061"/>
                <a:gd name="connsiteY13" fmla="*/ 40184 h 48465"/>
                <a:gd name="connsiteX14" fmla="*/ 48422 w 48061"/>
                <a:gd name="connsiteY14" fmla="*/ 40184 h 48465"/>
                <a:gd name="connsiteX15" fmla="*/ 48422 w 48061"/>
                <a:gd name="connsiteY15" fmla="*/ 48775 h 48465"/>
                <a:gd name="connsiteX16" fmla="*/ 360 w 48061"/>
                <a:gd name="connsiteY16" fmla="*/ 48775 h 48465"/>
                <a:gd name="connsiteX17" fmla="*/ 360 w 48061"/>
                <a:gd name="connsiteY17" fmla="*/ 40184 h 48465"/>
                <a:gd name="connsiteX18" fmla="*/ 19227 w 48061"/>
                <a:gd name="connsiteY18" fmla="*/ 40184 h 48465"/>
                <a:gd name="connsiteX19" fmla="*/ 19227 w 48061"/>
                <a:gd name="connsiteY19" fmla="*/ 29918 h 48465"/>
                <a:gd name="connsiteX20" fmla="*/ 2787 w 48061"/>
                <a:gd name="connsiteY20" fmla="*/ 29918 h 48465"/>
                <a:gd name="connsiteX21" fmla="*/ 2787 w 48061"/>
                <a:gd name="connsiteY21" fmla="*/ 21322 h 48465"/>
                <a:gd name="connsiteX22" fmla="*/ 19227 w 48061"/>
                <a:gd name="connsiteY22" fmla="*/ 21322 h 48465"/>
                <a:gd name="connsiteX23" fmla="*/ 19227 w 48061"/>
                <a:gd name="connsiteY23" fmla="*/ 8902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60" y="8902"/>
                  </a:moveTo>
                  <a:lnTo>
                    <a:pt x="360" y="310"/>
                  </a:lnTo>
                  <a:lnTo>
                    <a:pt x="48422" y="310"/>
                  </a:lnTo>
                  <a:lnTo>
                    <a:pt x="48422" y="8902"/>
                  </a:lnTo>
                  <a:lnTo>
                    <a:pt x="44906" y="8902"/>
                  </a:lnTo>
                  <a:lnTo>
                    <a:pt x="43310" y="18248"/>
                  </a:lnTo>
                  <a:lnTo>
                    <a:pt x="36381" y="18248"/>
                  </a:lnTo>
                  <a:lnTo>
                    <a:pt x="37883" y="8902"/>
                  </a:lnTo>
                  <a:lnTo>
                    <a:pt x="29554" y="8902"/>
                  </a:lnTo>
                  <a:lnTo>
                    <a:pt x="29554" y="21322"/>
                  </a:lnTo>
                  <a:lnTo>
                    <a:pt x="46057" y="21322"/>
                  </a:lnTo>
                  <a:lnTo>
                    <a:pt x="46057" y="29918"/>
                  </a:lnTo>
                  <a:lnTo>
                    <a:pt x="29554" y="29918"/>
                  </a:lnTo>
                  <a:lnTo>
                    <a:pt x="29554" y="40184"/>
                  </a:lnTo>
                  <a:lnTo>
                    <a:pt x="48422" y="40184"/>
                  </a:lnTo>
                  <a:lnTo>
                    <a:pt x="48422" y="48775"/>
                  </a:lnTo>
                  <a:lnTo>
                    <a:pt x="360" y="48775"/>
                  </a:lnTo>
                  <a:lnTo>
                    <a:pt x="360" y="40184"/>
                  </a:lnTo>
                  <a:lnTo>
                    <a:pt x="19227" y="40184"/>
                  </a:lnTo>
                  <a:lnTo>
                    <a:pt x="19227" y="29918"/>
                  </a:lnTo>
                  <a:lnTo>
                    <a:pt x="2787" y="29918"/>
                  </a:lnTo>
                  <a:lnTo>
                    <a:pt x="2787" y="21322"/>
                  </a:lnTo>
                  <a:lnTo>
                    <a:pt x="19227" y="21322"/>
                  </a:lnTo>
                  <a:lnTo>
                    <a:pt x="19227" y="8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9391791F-0D64-4006-ABDD-7694D793AB0A}"/>
                </a:ext>
              </a:extLst>
            </p:cNvPr>
            <p:cNvSpPr/>
            <p:nvPr/>
          </p:nvSpPr>
          <p:spPr>
            <a:xfrm flipV="1">
              <a:off x="2298765" y="2920822"/>
              <a:ext cx="25445" cy="79979"/>
            </a:xfrm>
            <a:custGeom>
              <a:avLst/>
              <a:gdLst>
                <a:gd name="connsiteX0" fmla="*/ 25829 w 25445"/>
                <a:gd name="connsiteY0" fmla="*/ 69966 h 79979"/>
                <a:gd name="connsiteX1" fmla="*/ 25787 w 25445"/>
                <a:gd name="connsiteY1" fmla="*/ 69966 h 79979"/>
                <a:gd name="connsiteX2" fmla="*/ 25787 w 25445"/>
                <a:gd name="connsiteY2" fmla="*/ 80299 h 79979"/>
                <a:gd name="connsiteX3" fmla="*/ 10710 w 25445"/>
                <a:gd name="connsiteY3" fmla="*/ 80299 h 79979"/>
                <a:gd name="connsiteX4" fmla="*/ 6197 w 25445"/>
                <a:gd name="connsiteY4" fmla="*/ 80299 h 79979"/>
                <a:gd name="connsiteX5" fmla="*/ 383 w 25445"/>
                <a:gd name="connsiteY5" fmla="*/ 80299 h 79979"/>
                <a:gd name="connsiteX6" fmla="*/ 383 w 25445"/>
                <a:gd name="connsiteY6" fmla="*/ 319 h 79979"/>
                <a:gd name="connsiteX7" fmla="*/ 10710 w 25445"/>
                <a:gd name="connsiteY7" fmla="*/ 319 h 79979"/>
                <a:gd name="connsiteX8" fmla="*/ 10710 w 25445"/>
                <a:gd name="connsiteY8" fmla="*/ 69966 h 79979"/>
                <a:gd name="connsiteX9" fmla="*/ 16452 w 25445"/>
                <a:gd name="connsiteY9" fmla="*/ 69966 h 79979"/>
                <a:gd name="connsiteX10" fmla="*/ 11743 w 25445"/>
                <a:gd name="connsiteY10" fmla="*/ 49538 h 79979"/>
                <a:gd name="connsiteX11" fmla="*/ 15946 w 25445"/>
                <a:gd name="connsiteY11" fmla="*/ 36137 h 79979"/>
                <a:gd name="connsiteX12" fmla="*/ 15946 w 25445"/>
                <a:gd name="connsiteY12" fmla="*/ 16567 h 79979"/>
                <a:gd name="connsiteX13" fmla="*/ 12171 w 25445"/>
                <a:gd name="connsiteY13" fmla="*/ 16567 h 79979"/>
                <a:gd name="connsiteX14" fmla="*/ 12171 w 25445"/>
                <a:gd name="connsiteY14" fmla="*/ 6240 h 79979"/>
                <a:gd name="connsiteX15" fmla="*/ 15946 w 25445"/>
                <a:gd name="connsiteY15" fmla="*/ 6240 h 79979"/>
                <a:gd name="connsiteX16" fmla="*/ 25281 w 25445"/>
                <a:gd name="connsiteY16" fmla="*/ 6240 h 79979"/>
                <a:gd name="connsiteX17" fmla="*/ 25323 w 25445"/>
                <a:gd name="connsiteY17" fmla="*/ 6240 h 79979"/>
                <a:gd name="connsiteX18" fmla="*/ 25323 w 25445"/>
                <a:gd name="connsiteY18" fmla="*/ 36137 h 79979"/>
                <a:gd name="connsiteX19" fmla="*/ 21120 w 25445"/>
                <a:gd name="connsiteY19" fmla="*/ 49538 h 7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9">
                  <a:moveTo>
                    <a:pt x="25829" y="69966"/>
                  </a:moveTo>
                  <a:lnTo>
                    <a:pt x="25787" y="69966"/>
                  </a:lnTo>
                  <a:lnTo>
                    <a:pt x="25787" y="80299"/>
                  </a:lnTo>
                  <a:lnTo>
                    <a:pt x="10710" y="80299"/>
                  </a:lnTo>
                  <a:lnTo>
                    <a:pt x="6197" y="80299"/>
                  </a:lnTo>
                  <a:lnTo>
                    <a:pt x="383" y="80299"/>
                  </a:lnTo>
                  <a:lnTo>
                    <a:pt x="383" y="319"/>
                  </a:lnTo>
                  <a:lnTo>
                    <a:pt x="10710" y="319"/>
                  </a:lnTo>
                  <a:lnTo>
                    <a:pt x="10710" y="69966"/>
                  </a:lnTo>
                  <a:lnTo>
                    <a:pt x="16452" y="69966"/>
                  </a:lnTo>
                  <a:lnTo>
                    <a:pt x="11743" y="49538"/>
                  </a:lnTo>
                  <a:lnTo>
                    <a:pt x="15946" y="36137"/>
                  </a:lnTo>
                  <a:lnTo>
                    <a:pt x="15946" y="16567"/>
                  </a:lnTo>
                  <a:lnTo>
                    <a:pt x="12171" y="16567"/>
                  </a:lnTo>
                  <a:lnTo>
                    <a:pt x="12171" y="6240"/>
                  </a:lnTo>
                  <a:lnTo>
                    <a:pt x="15946" y="6240"/>
                  </a:lnTo>
                  <a:lnTo>
                    <a:pt x="25281" y="6240"/>
                  </a:lnTo>
                  <a:lnTo>
                    <a:pt x="25323" y="6240"/>
                  </a:lnTo>
                  <a:lnTo>
                    <a:pt x="25323" y="36137"/>
                  </a:lnTo>
                  <a:lnTo>
                    <a:pt x="21120" y="495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02A3985F-490E-D113-FB58-A62962805857}"/>
                </a:ext>
              </a:extLst>
            </p:cNvPr>
            <p:cNvSpPr/>
            <p:nvPr/>
          </p:nvSpPr>
          <p:spPr>
            <a:xfrm flipV="1">
              <a:off x="1738447" y="2918657"/>
              <a:ext cx="95055" cy="85931"/>
            </a:xfrm>
            <a:custGeom>
              <a:avLst/>
              <a:gdLst>
                <a:gd name="connsiteX0" fmla="*/ 9852 w 95055"/>
                <a:gd name="connsiteY0" fmla="*/ 86253 h 85931"/>
                <a:gd name="connsiteX1" fmla="*/ 85678 w 95055"/>
                <a:gd name="connsiteY1" fmla="*/ 86253 h 85931"/>
                <a:gd name="connsiteX2" fmla="*/ 85678 w 95055"/>
                <a:gd name="connsiteY2" fmla="*/ 72650 h 85931"/>
                <a:gd name="connsiteX3" fmla="*/ 46993 w 95055"/>
                <a:gd name="connsiteY3" fmla="*/ 72650 h 85931"/>
                <a:gd name="connsiteX4" fmla="*/ 46993 w 95055"/>
                <a:gd name="connsiteY4" fmla="*/ 53075 h 85931"/>
                <a:gd name="connsiteX5" fmla="*/ 95292 w 95055"/>
                <a:gd name="connsiteY5" fmla="*/ 53075 h 85931"/>
                <a:gd name="connsiteX6" fmla="*/ 95292 w 95055"/>
                <a:gd name="connsiteY6" fmla="*/ 39803 h 85931"/>
                <a:gd name="connsiteX7" fmla="*/ 46993 w 95055"/>
                <a:gd name="connsiteY7" fmla="*/ 39803 h 85931"/>
                <a:gd name="connsiteX8" fmla="*/ 46993 w 95055"/>
                <a:gd name="connsiteY8" fmla="*/ 28411 h 85931"/>
                <a:gd name="connsiteX9" fmla="*/ 49425 w 95055"/>
                <a:gd name="connsiteY9" fmla="*/ 16410 h 85931"/>
                <a:gd name="connsiteX10" fmla="*/ 61363 w 95055"/>
                <a:gd name="connsiteY10" fmla="*/ 14033 h 85931"/>
                <a:gd name="connsiteX11" fmla="*/ 86783 w 95055"/>
                <a:gd name="connsiteY11" fmla="*/ 15139 h 85931"/>
                <a:gd name="connsiteX12" fmla="*/ 87227 w 95055"/>
                <a:gd name="connsiteY12" fmla="*/ 1427 h 85931"/>
                <a:gd name="connsiteX13" fmla="*/ 58487 w 95055"/>
                <a:gd name="connsiteY13" fmla="*/ 322 h 85931"/>
                <a:gd name="connsiteX14" fmla="*/ 36382 w 95055"/>
                <a:gd name="connsiteY14" fmla="*/ 5850 h 85931"/>
                <a:gd name="connsiteX15" fmla="*/ 30852 w 95055"/>
                <a:gd name="connsiteY15" fmla="*/ 27967 h 85931"/>
                <a:gd name="connsiteX16" fmla="*/ 30852 w 95055"/>
                <a:gd name="connsiteY16" fmla="*/ 39803 h 85931"/>
                <a:gd name="connsiteX17" fmla="*/ 237 w 95055"/>
                <a:gd name="connsiteY17" fmla="*/ 39803 h 85931"/>
                <a:gd name="connsiteX18" fmla="*/ 237 w 95055"/>
                <a:gd name="connsiteY18" fmla="*/ 53075 h 85931"/>
                <a:gd name="connsiteX19" fmla="*/ 30852 w 95055"/>
                <a:gd name="connsiteY19" fmla="*/ 53075 h 85931"/>
                <a:gd name="connsiteX20" fmla="*/ 30852 w 95055"/>
                <a:gd name="connsiteY20" fmla="*/ 72650 h 85931"/>
                <a:gd name="connsiteX21" fmla="*/ 9852 w 95055"/>
                <a:gd name="connsiteY21" fmla="*/ 72650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52" y="86253"/>
                  </a:moveTo>
                  <a:lnTo>
                    <a:pt x="85678" y="86253"/>
                  </a:lnTo>
                  <a:lnTo>
                    <a:pt x="85678" y="72650"/>
                  </a:lnTo>
                  <a:lnTo>
                    <a:pt x="46993" y="72650"/>
                  </a:lnTo>
                  <a:lnTo>
                    <a:pt x="46993" y="53075"/>
                  </a:lnTo>
                  <a:lnTo>
                    <a:pt x="95292" y="53075"/>
                  </a:lnTo>
                  <a:lnTo>
                    <a:pt x="95292" y="39803"/>
                  </a:lnTo>
                  <a:lnTo>
                    <a:pt x="46993" y="39803"/>
                  </a:lnTo>
                  <a:lnTo>
                    <a:pt x="46993" y="28411"/>
                  </a:lnTo>
                  <a:cubicBezTo>
                    <a:pt x="46993" y="22000"/>
                    <a:pt x="47798" y="17996"/>
                    <a:pt x="49425" y="16410"/>
                  </a:cubicBezTo>
                  <a:cubicBezTo>
                    <a:pt x="51046" y="14824"/>
                    <a:pt x="55022" y="14033"/>
                    <a:pt x="61363" y="14033"/>
                  </a:cubicBezTo>
                  <a:cubicBezTo>
                    <a:pt x="69759" y="14033"/>
                    <a:pt x="78237" y="14400"/>
                    <a:pt x="86783" y="15139"/>
                  </a:cubicBezTo>
                  <a:lnTo>
                    <a:pt x="87227" y="1427"/>
                  </a:lnTo>
                  <a:cubicBezTo>
                    <a:pt x="77721" y="689"/>
                    <a:pt x="68138" y="322"/>
                    <a:pt x="58487" y="322"/>
                  </a:cubicBezTo>
                  <a:cubicBezTo>
                    <a:pt x="47437" y="322"/>
                    <a:pt x="40064" y="2166"/>
                    <a:pt x="36382" y="5850"/>
                  </a:cubicBezTo>
                  <a:cubicBezTo>
                    <a:pt x="32695" y="9533"/>
                    <a:pt x="30852" y="16911"/>
                    <a:pt x="30852" y="27967"/>
                  </a:cubicBezTo>
                  <a:lnTo>
                    <a:pt x="30852" y="39803"/>
                  </a:lnTo>
                  <a:lnTo>
                    <a:pt x="237" y="39803"/>
                  </a:lnTo>
                  <a:lnTo>
                    <a:pt x="237" y="53075"/>
                  </a:lnTo>
                  <a:lnTo>
                    <a:pt x="30852" y="53075"/>
                  </a:lnTo>
                  <a:lnTo>
                    <a:pt x="30852" y="72650"/>
                  </a:lnTo>
                  <a:lnTo>
                    <a:pt x="9852" y="726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BFEE8453-2E07-25FB-31A2-94FAC620DBD1}"/>
                </a:ext>
              </a:extLst>
            </p:cNvPr>
            <p:cNvSpPr/>
            <p:nvPr/>
          </p:nvSpPr>
          <p:spPr>
            <a:xfrm flipV="1">
              <a:off x="1836780" y="2917112"/>
              <a:ext cx="78149" cy="88586"/>
            </a:xfrm>
            <a:custGeom>
              <a:avLst/>
              <a:gdLst>
                <a:gd name="connsiteX0" fmla="*/ 260 w 78149"/>
                <a:gd name="connsiteY0" fmla="*/ 15016 h 88586"/>
                <a:gd name="connsiteX1" fmla="*/ 45415 w 78149"/>
                <a:gd name="connsiteY1" fmla="*/ 38962 h 88586"/>
                <a:gd name="connsiteX2" fmla="*/ 62274 w 78149"/>
                <a:gd name="connsiteY2" fmla="*/ 88894 h 88586"/>
                <a:gd name="connsiteX3" fmla="*/ 78410 w 78149"/>
                <a:gd name="connsiteY3" fmla="*/ 87345 h 88586"/>
                <a:gd name="connsiteX4" fmla="*/ 67964 w 78149"/>
                <a:gd name="connsiteY4" fmla="*/ 44103 h 88586"/>
                <a:gd name="connsiteX5" fmla="*/ 44749 w 78149"/>
                <a:gd name="connsiteY5" fmla="*/ 16509 h 88586"/>
                <a:gd name="connsiteX6" fmla="*/ 5455 w 78149"/>
                <a:gd name="connsiteY6" fmla="*/ 308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60" y="15016"/>
                  </a:moveTo>
                  <a:cubicBezTo>
                    <a:pt x="21038" y="19955"/>
                    <a:pt x="36090" y="27937"/>
                    <a:pt x="45415" y="38962"/>
                  </a:cubicBezTo>
                  <a:cubicBezTo>
                    <a:pt x="54735" y="49982"/>
                    <a:pt x="60353" y="66628"/>
                    <a:pt x="62274" y="88894"/>
                  </a:cubicBezTo>
                  <a:lnTo>
                    <a:pt x="78410" y="87345"/>
                  </a:lnTo>
                  <a:cubicBezTo>
                    <a:pt x="76861" y="69944"/>
                    <a:pt x="73381" y="55530"/>
                    <a:pt x="67964" y="44103"/>
                  </a:cubicBezTo>
                  <a:cubicBezTo>
                    <a:pt x="62548" y="32675"/>
                    <a:pt x="54808" y="23479"/>
                    <a:pt x="44749" y="16509"/>
                  </a:cubicBezTo>
                  <a:cubicBezTo>
                    <a:pt x="34691" y="9540"/>
                    <a:pt x="21596" y="4141"/>
                    <a:pt x="5455" y="30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664BF323-44DA-ECFC-A573-EA3844D1ABD3}"/>
                </a:ext>
              </a:extLst>
            </p:cNvPr>
            <p:cNvSpPr/>
            <p:nvPr/>
          </p:nvSpPr>
          <p:spPr>
            <a:xfrm flipV="1">
              <a:off x="1927514" y="2924190"/>
              <a:ext cx="92963" cy="79628"/>
            </a:xfrm>
            <a:custGeom>
              <a:avLst/>
              <a:gdLst>
                <a:gd name="connsiteX0" fmla="*/ 76900 w 92963"/>
                <a:gd name="connsiteY0" fmla="*/ 74860 h 79628"/>
                <a:gd name="connsiteX1" fmla="*/ 93263 w 92963"/>
                <a:gd name="connsiteY1" fmla="*/ 44555 h 79628"/>
                <a:gd name="connsiteX2" fmla="*/ 21082 w 92963"/>
                <a:gd name="connsiteY2" fmla="*/ 321 h 79628"/>
                <a:gd name="connsiteX3" fmla="*/ 19977 w 92963"/>
                <a:gd name="connsiteY3" fmla="*/ 14363 h 79628"/>
                <a:gd name="connsiteX4" fmla="*/ 63914 w 92963"/>
                <a:gd name="connsiteY4" fmla="*/ 21498 h 79628"/>
                <a:gd name="connsiteX5" fmla="*/ 77452 w 92963"/>
                <a:gd name="connsiteY5" fmla="*/ 43119 h 79628"/>
                <a:gd name="connsiteX6" fmla="*/ 70766 w 92963"/>
                <a:gd name="connsiteY6" fmla="*/ 60152 h 79628"/>
                <a:gd name="connsiteX7" fmla="*/ 49487 w 92963"/>
                <a:gd name="connsiteY7" fmla="*/ 65571 h 79628"/>
                <a:gd name="connsiteX8" fmla="*/ 3506 w 92963"/>
                <a:gd name="connsiteY8" fmla="*/ 57827 h 79628"/>
                <a:gd name="connsiteX9" fmla="*/ 299 w 92963"/>
                <a:gd name="connsiteY9" fmla="*/ 71874 h 79628"/>
                <a:gd name="connsiteX10" fmla="*/ 50922 w 92963"/>
                <a:gd name="connsiteY10" fmla="*/ 79949 h 79628"/>
                <a:gd name="connsiteX11" fmla="*/ 72924 w 92963"/>
                <a:gd name="connsiteY11" fmla="*/ 76632 h 79628"/>
                <a:gd name="connsiteX12" fmla="*/ 76900 w 92963"/>
                <a:gd name="connsiteY12" fmla="*/ 74860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00" y="74860"/>
                  </a:moveTo>
                  <a:cubicBezTo>
                    <a:pt x="87805" y="69255"/>
                    <a:pt x="93263" y="59155"/>
                    <a:pt x="93263" y="44555"/>
                  </a:cubicBezTo>
                  <a:cubicBezTo>
                    <a:pt x="93263" y="15065"/>
                    <a:pt x="69196" y="321"/>
                    <a:pt x="21082" y="321"/>
                  </a:cubicBezTo>
                  <a:lnTo>
                    <a:pt x="19977" y="14363"/>
                  </a:lnTo>
                  <a:cubicBezTo>
                    <a:pt x="40239" y="14363"/>
                    <a:pt x="54883" y="16745"/>
                    <a:pt x="63914" y="21498"/>
                  </a:cubicBezTo>
                  <a:cubicBezTo>
                    <a:pt x="72939" y="26256"/>
                    <a:pt x="77452" y="33458"/>
                    <a:pt x="77452" y="43119"/>
                  </a:cubicBezTo>
                  <a:cubicBezTo>
                    <a:pt x="77452" y="50858"/>
                    <a:pt x="75222" y="56535"/>
                    <a:pt x="70766" y="60152"/>
                  </a:cubicBezTo>
                  <a:cubicBezTo>
                    <a:pt x="66304" y="63763"/>
                    <a:pt x="59215" y="65571"/>
                    <a:pt x="49487" y="65571"/>
                  </a:cubicBezTo>
                  <a:cubicBezTo>
                    <a:pt x="40130" y="65571"/>
                    <a:pt x="24800" y="62988"/>
                    <a:pt x="3506" y="57827"/>
                  </a:cubicBezTo>
                  <a:lnTo>
                    <a:pt x="299" y="71874"/>
                  </a:lnTo>
                  <a:cubicBezTo>
                    <a:pt x="22848" y="77258"/>
                    <a:pt x="39722" y="79949"/>
                    <a:pt x="50922" y="79949"/>
                  </a:cubicBezTo>
                  <a:cubicBezTo>
                    <a:pt x="59617" y="79949"/>
                    <a:pt x="66955" y="78844"/>
                    <a:pt x="72924" y="76632"/>
                  </a:cubicBezTo>
                  <a:cubicBezTo>
                    <a:pt x="73869" y="76229"/>
                    <a:pt x="75753" y="75382"/>
                    <a:pt x="76900" y="7486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28A5CB04-9602-B1ED-5135-581916FB60BE}"/>
                </a:ext>
              </a:extLst>
            </p:cNvPr>
            <p:cNvSpPr/>
            <p:nvPr/>
          </p:nvSpPr>
          <p:spPr>
            <a:xfrm flipV="1">
              <a:off x="2034584" y="2911026"/>
              <a:ext cx="69635" cy="99317"/>
            </a:xfrm>
            <a:custGeom>
              <a:avLst/>
              <a:gdLst>
                <a:gd name="connsiteX0" fmla="*/ 57580 w 69635"/>
                <a:gd name="connsiteY0" fmla="*/ 99640 h 99317"/>
                <a:gd name="connsiteX1" fmla="*/ 66642 w 69635"/>
                <a:gd name="connsiteY1" fmla="*/ 88471 h 99317"/>
                <a:gd name="connsiteX2" fmla="*/ 27627 w 69635"/>
                <a:gd name="connsiteY2" fmla="*/ 61151 h 99317"/>
                <a:gd name="connsiteX3" fmla="*/ 19112 w 69635"/>
                <a:gd name="connsiteY3" fmla="*/ 55401 h 99317"/>
                <a:gd name="connsiteX4" fmla="*/ 17233 w 69635"/>
                <a:gd name="connsiteY4" fmla="*/ 52193 h 99317"/>
                <a:gd name="connsiteX5" fmla="*/ 18890 w 69635"/>
                <a:gd name="connsiteY5" fmla="*/ 49098 h 99317"/>
                <a:gd name="connsiteX6" fmla="*/ 26630 w 69635"/>
                <a:gd name="connsiteY6" fmla="*/ 43456 h 99317"/>
                <a:gd name="connsiteX7" fmla="*/ 69957 w 69635"/>
                <a:gd name="connsiteY7" fmla="*/ 10940 h 99317"/>
                <a:gd name="connsiteX8" fmla="*/ 60121 w 69635"/>
                <a:gd name="connsiteY8" fmla="*/ 323 h 99317"/>
                <a:gd name="connsiteX9" fmla="*/ 18007 w 69635"/>
                <a:gd name="connsiteY9" fmla="*/ 32065 h 99317"/>
                <a:gd name="connsiteX10" fmla="*/ 3142 w 69635"/>
                <a:gd name="connsiteY10" fmla="*/ 43570 h 99317"/>
                <a:gd name="connsiteX11" fmla="*/ 322 w 69635"/>
                <a:gd name="connsiteY11" fmla="*/ 52193 h 99317"/>
                <a:gd name="connsiteX12" fmla="*/ 3307 w 69635"/>
                <a:gd name="connsiteY12" fmla="*/ 61265 h 99317"/>
                <a:gd name="connsiteX13" fmla="*/ 18338 w 69635"/>
                <a:gd name="connsiteY13" fmla="*/ 72212 h 99317"/>
                <a:gd name="connsiteX14" fmla="*/ 57580 w 69635"/>
                <a:gd name="connsiteY14" fmla="*/ 99640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580" y="99640"/>
                  </a:moveTo>
                  <a:lnTo>
                    <a:pt x="66642" y="88471"/>
                  </a:lnTo>
                  <a:cubicBezTo>
                    <a:pt x="52789" y="77998"/>
                    <a:pt x="39782" y="68895"/>
                    <a:pt x="27627" y="61151"/>
                  </a:cubicBezTo>
                  <a:cubicBezTo>
                    <a:pt x="23202" y="58351"/>
                    <a:pt x="20362" y="56434"/>
                    <a:pt x="19112" y="55401"/>
                  </a:cubicBezTo>
                  <a:cubicBezTo>
                    <a:pt x="17858" y="54368"/>
                    <a:pt x="17233" y="53303"/>
                    <a:pt x="17233" y="52193"/>
                  </a:cubicBezTo>
                  <a:cubicBezTo>
                    <a:pt x="17233" y="51159"/>
                    <a:pt x="17785" y="50131"/>
                    <a:pt x="18890" y="49098"/>
                  </a:cubicBezTo>
                  <a:cubicBezTo>
                    <a:pt x="19995" y="48065"/>
                    <a:pt x="22577" y="46184"/>
                    <a:pt x="26630" y="43456"/>
                  </a:cubicBezTo>
                  <a:cubicBezTo>
                    <a:pt x="41073" y="33651"/>
                    <a:pt x="55515" y="22812"/>
                    <a:pt x="69957" y="10940"/>
                  </a:cubicBezTo>
                  <a:lnTo>
                    <a:pt x="60121" y="323"/>
                  </a:lnTo>
                  <a:cubicBezTo>
                    <a:pt x="45234" y="12417"/>
                    <a:pt x="31200" y="22998"/>
                    <a:pt x="18007" y="32065"/>
                  </a:cubicBezTo>
                  <a:cubicBezTo>
                    <a:pt x="9973" y="37598"/>
                    <a:pt x="5021" y="41426"/>
                    <a:pt x="3142" y="43570"/>
                  </a:cubicBezTo>
                  <a:cubicBezTo>
                    <a:pt x="1262" y="45704"/>
                    <a:pt x="322" y="48581"/>
                    <a:pt x="322" y="52193"/>
                  </a:cubicBezTo>
                  <a:cubicBezTo>
                    <a:pt x="322" y="56104"/>
                    <a:pt x="1319" y="59126"/>
                    <a:pt x="3307" y="61265"/>
                  </a:cubicBezTo>
                  <a:cubicBezTo>
                    <a:pt x="5295" y="63398"/>
                    <a:pt x="10308" y="67051"/>
                    <a:pt x="18338" y="72212"/>
                  </a:cubicBezTo>
                  <a:cubicBezTo>
                    <a:pt x="31675" y="80840"/>
                    <a:pt x="44754" y="89979"/>
                    <a:pt x="57580" y="9964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9" name="フリーフォーム 98">
              <a:extLst>
                <a:ext uri="{FF2B5EF4-FFF2-40B4-BE49-F238E27FC236}">
                  <a16:creationId xmlns:a16="http://schemas.microsoft.com/office/drawing/2014/main" id="{E60365DD-60D6-5343-03E2-37A94755B3CD}"/>
                </a:ext>
              </a:extLst>
            </p:cNvPr>
            <p:cNvSpPr/>
            <p:nvPr/>
          </p:nvSpPr>
          <p:spPr>
            <a:xfrm flipV="1">
              <a:off x="2117469" y="2916115"/>
              <a:ext cx="75495" cy="90689"/>
            </a:xfrm>
            <a:custGeom>
              <a:avLst/>
              <a:gdLst>
                <a:gd name="connsiteX0" fmla="*/ 333 w 75495"/>
                <a:gd name="connsiteY0" fmla="*/ 91012 h 90689"/>
                <a:gd name="connsiteX1" fmla="*/ 14703 w 75495"/>
                <a:gd name="connsiteY1" fmla="*/ 91012 h 90689"/>
                <a:gd name="connsiteX2" fmla="*/ 14703 w 75495"/>
                <a:gd name="connsiteY2" fmla="*/ 69334 h 90689"/>
                <a:gd name="connsiteX3" fmla="*/ 14811 w 75495"/>
                <a:gd name="connsiteY3" fmla="*/ 69334 h 90689"/>
                <a:gd name="connsiteX4" fmla="*/ 46319 w 75495"/>
                <a:gd name="connsiteY4" fmla="*/ 88801 h 90689"/>
                <a:gd name="connsiteX5" fmla="*/ 67923 w 75495"/>
                <a:gd name="connsiteY5" fmla="*/ 79233 h 90689"/>
                <a:gd name="connsiteX6" fmla="*/ 75828 w 75495"/>
                <a:gd name="connsiteY6" fmla="*/ 52306 h 90689"/>
                <a:gd name="connsiteX7" fmla="*/ 60462 w 75495"/>
                <a:gd name="connsiteY7" fmla="*/ 12820 h 90689"/>
                <a:gd name="connsiteX8" fmla="*/ 11718 w 75495"/>
                <a:gd name="connsiteY8" fmla="*/ 322 h 90689"/>
                <a:gd name="connsiteX9" fmla="*/ 10944 w 75495"/>
                <a:gd name="connsiteY9" fmla="*/ 13594 h 90689"/>
                <a:gd name="connsiteX10" fmla="*/ 49247 w 75495"/>
                <a:gd name="connsiteY10" fmla="*/ 22444 h 90689"/>
                <a:gd name="connsiteX11" fmla="*/ 60353 w 75495"/>
                <a:gd name="connsiteY11" fmla="*/ 52306 h 90689"/>
                <a:gd name="connsiteX12" fmla="*/ 56377 w 75495"/>
                <a:gd name="connsiteY12" fmla="*/ 69169 h 90689"/>
                <a:gd name="connsiteX13" fmla="*/ 44878 w 75495"/>
                <a:gd name="connsiteY13" fmla="*/ 74867 h 90689"/>
                <a:gd name="connsiteX14" fmla="*/ 24152 w 75495"/>
                <a:gd name="connsiteY14" fmla="*/ 63253 h 90689"/>
                <a:gd name="connsiteX15" fmla="*/ 14264 w 75495"/>
                <a:gd name="connsiteY15" fmla="*/ 34942 h 90689"/>
                <a:gd name="connsiteX16" fmla="*/ 333 w 75495"/>
                <a:gd name="connsiteY16" fmla="*/ 35050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33" y="91012"/>
                  </a:moveTo>
                  <a:lnTo>
                    <a:pt x="14703" y="91012"/>
                  </a:lnTo>
                  <a:lnTo>
                    <a:pt x="14703" y="69334"/>
                  </a:lnTo>
                  <a:lnTo>
                    <a:pt x="14811" y="69334"/>
                  </a:lnTo>
                  <a:cubicBezTo>
                    <a:pt x="22846" y="82312"/>
                    <a:pt x="33348" y="88801"/>
                    <a:pt x="46319" y="88801"/>
                  </a:cubicBezTo>
                  <a:cubicBezTo>
                    <a:pt x="55453" y="88801"/>
                    <a:pt x="62656" y="85613"/>
                    <a:pt x="67923" y="79233"/>
                  </a:cubicBezTo>
                  <a:cubicBezTo>
                    <a:pt x="73195" y="72857"/>
                    <a:pt x="75828" y="63878"/>
                    <a:pt x="75828" y="52306"/>
                  </a:cubicBezTo>
                  <a:cubicBezTo>
                    <a:pt x="75828" y="34311"/>
                    <a:pt x="70706" y="21153"/>
                    <a:pt x="60462" y="12820"/>
                  </a:cubicBezTo>
                  <a:cubicBezTo>
                    <a:pt x="50223" y="4491"/>
                    <a:pt x="33973" y="322"/>
                    <a:pt x="11718" y="322"/>
                  </a:cubicBezTo>
                  <a:lnTo>
                    <a:pt x="10944" y="13594"/>
                  </a:lnTo>
                  <a:cubicBezTo>
                    <a:pt x="29073" y="13594"/>
                    <a:pt x="41842" y="16544"/>
                    <a:pt x="49247" y="22444"/>
                  </a:cubicBezTo>
                  <a:cubicBezTo>
                    <a:pt x="56651" y="28339"/>
                    <a:pt x="60353" y="38295"/>
                    <a:pt x="60353" y="52306"/>
                  </a:cubicBezTo>
                  <a:cubicBezTo>
                    <a:pt x="60353" y="59750"/>
                    <a:pt x="59026" y="65371"/>
                    <a:pt x="56377" y="69169"/>
                  </a:cubicBezTo>
                  <a:cubicBezTo>
                    <a:pt x="53723" y="72966"/>
                    <a:pt x="49892" y="74867"/>
                    <a:pt x="44878" y="74867"/>
                  </a:cubicBezTo>
                  <a:cubicBezTo>
                    <a:pt x="37288" y="74867"/>
                    <a:pt x="30379" y="70992"/>
                    <a:pt x="24152" y="63253"/>
                  </a:cubicBezTo>
                  <a:cubicBezTo>
                    <a:pt x="17925" y="55509"/>
                    <a:pt x="14631" y="46075"/>
                    <a:pt x="14264" y="34942"/>
                  </a:cubicBezTo>
                  <a:lnTo>
                    <a:pt x="333" y="350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0" name="フリーフォーム 99">
              <a:extLst>
                <a:ext uri="{FF2B5EF4-FFF2-40B4-BE49-F238E27FC236}">
                  <a16:creationId xmlns:a16="http://schemas.microsoft.com/office/drawing/2014/main" id="{F2B271C1-027C-F465-D56A-79D16C2268CF}"/>
                </a:ext>
              </a:extLst>
            </p:cNvPr>
            <p:cNvSpPr/>
            <p:nvPr/>
          </p:nvSpPr>
          <p:spPr>
            <a:xfrm flipV="1">
              <a:off x="2019264" y="2910468"/>
              <a:ext cx="11876" cy="18877"/>
            </a:xfrm>
            <a:custGeom>
              <a:avLst/>
              <a:gdLst>
                <a:gd name="connsiteX0" fmla="*/ 11953 w 11876"/>
                <a:gd name="connsiteY0" fmla="*/ -312 h 18877"/>
                <a:gd name="connsiteX1" fmla="*/ 77 w 11876"/>
                <a:gd name="connsiteY1" fmla="*/ -312 h 18877"/>
                <a:gd name="connsiteX2" fmla="*/ 77 w 11876"/>
                <a:gd name="connsiteY2" fmla="*/ 18566 h 18877"/>
                <a:gd name="connsiteX3" fmla="*/ 11953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3" y="-312"/>
                  </a:moveTo>
                  <a:lnTo>
                    <a:pt x="77" y="-312"/>
                  </a:lnTo>
                  <a:lnTo>
                    <a:pt x="77" y="18566"/>
                  </a:lnTo>
                  <a:lnTo>
                    <a:pt x="11953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1" name="フリーフォーム 100">
              <a:extLst>
                <a:ext uri="{FF2B5EF4-FFF2-40B4-BE49-F238E27FC236}">
                  <a16:creationId xmlns:a16="http://schemas.microsoft.com/office/drawing/2014/main" id="{7117B8B3-9ADE-7FD0-8BD4-416E6EDF5756}"/>
                </a:ext>
              </a:extLst>
            </p:cNvPr>
            <p:cNvSpPr/>
            <p:nvPr/>
          </p:nvSpPr>
          <p:spPr>
            <a:xfrm flipV="1">
              <a:off x="2003495" y="2910468"/>
              <a:ext cx="11876" cy="18877"/>
            </a:xfrm>
            <a:custGeom>
              <a:avLst/>
              <a:gdLst>
                <a:gd name="connsiteX0" fmla="*/ 11952 w 11876"/>
                <a:gd name="connsiteY0" fmla="*/ -312 h 18877"/>
                <a:gd name="connsiteX1" fmla="*/ 76 w 11876"/>
                <a:gd name="connsiteY1" fmla="*/ -312 h 18877"/>
                <a:gd name="connsiteX2" fmla="*/ 76 w 11876"/>
                <a:gd name="connsiteY2" fmla="*/ 18566 h 18877"/>
                <a:gd name="connsiteX3" fmla="*/ 11952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2" y="-312"/>
                  </a:moveTo>
                  <a:lnTo>
                    <a:pt x="76" y="-312"/>
                  </a:lnTo>
                  <a:lnTo>
                    <a:pt x="76" y="18566"/>
                  </a:lnTo>
                  <a:lnTo>
                    <a:pt x="11952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4669F249-4127-FE68-03D9-9E0FB3FFE5AC}"/>
                </a:ext>
              </a:extLst>
            </p:cNvPr>
            <p:cNvSpPr/>
            <p:nvPr/>
          </p:nvSpPr>
          <p:spPr>
            <a:xfrm flipV="1">
              <a:off x="2676460" y="2915557"/>
              <a:ext cx="442197" cy="89682"/>
            </a:xfrm>
            <a:custGeom>
              <a:avLst/>
              <a:gdLst>
                <a:gd name="connsiteX0" fmla="*/ 435624 w 442197"/>
                <a:gd name="connsiteY0" fmla="*/ 305 h 89682"/>
                <a:gd name="connsiteX1" fmla="*/ 7719 w 442197"/>
                <a:gd name="connsiteY1" fmla="*/ 305 h 89682"/>
                <a:gd name="connsiteX2" fmla="*/ 573 w 442197"/>
                <a:gd name="connsiteY2" fmla="*/ 7455 h 89682"/>
                <a:gd name="connsiteX3" fmla="*/ 573 w 442197"/>
                <a:gd name="connsiteY3" fmla="*/ 82836 h 89682"/>
                <a:gd name="connsiteX4" fmla="*/ 7719 w 442197"/>
                <a:gd name="connsiteY4" fmla="*/ 89987 h 89682"/>
                <a:gd name="connsiteX5" fmla="*/ 435624 w 442197"/>
                <a:gd name="connsiteY5" fmla="*/ 89987 h 89682"/>
                <a:gd name="connsiteX6" fmla="*/ 442771 w 442197"/>
                <a:gd name="connsiteY6" fmla="*/ 82836 h 89682"/>
                <a:gd name="connsiteX7" fmla="*/ 442771 w 442197"/>
                <a:gd name="connsiteY7" fmla="*/ 7455 h 89682"/>
                <a:gd name="connsiteX8" fmla="*/ 435624 w 442197"/>
                <a:gd name="connsiteY8" fmla="*/ 305 h 8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197" h="89682">
                  <a:moveTo>
                    <a:pt x="435624" y="305"/>
                  </a:moveTo>
                  <a:lnTo>
                    <a:pt x="7719" y="305"/>
                  </a:lnTo>
                  <a:cubicBezTo>
                    <a:pt x="3769" y="305"/>
                    <a:pt x="573" y="3508"/>
                    <a:pt x="573" y="7455"/>
                  </a:cubicBezTo>
                  <a:lnTo>
                    <a:pt x="573" y="82836"/>
                  </a:lnTo>
                  <a:cubicBezTo>
                    <a:pt x="573" y="86783"/>
                    <a:pt x="3769" y="89987"/>
                    <a:pt x="7719" y="89987"/>
                  </a:cubicBezTo>
                  <a:lnTo>
                    <a:pt x="435624" y="89987"/>
                  </a:lnTo>
                  <a:cubicBezTo>
                    <a:pt x="439569" y="89987"/>
                    <a:pt x="442771" y="86783"/>
                    <a:pt x="442771" y="82836"/>
                  </a:cubicBezTo>
                  <a:lnTo>
                    <a:pt x="442771" y="7455"/>
                  </a:lnTo>
                  <a:cubicBezTo>
                    <a:pt x="442771" y="3508"/>
                    <a:pt x="439569" y="305"/>
                    <a:pt x="435624" y="305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5B1E490D-BECE-CA0B-35E0-6289EA02E3F8}"/>
                </a:ext>
              </a:extLst>
            </p:cNvPr>
            <p:cNvSpPr/>
            <p:nvPr/>
          </p:nvSpPr>
          <p:spPr>
            <a:xfrm flipV="1">
              <a:off x="2756478" y="2925208"/>
              <a:ext cx="59106" cy="71088"/>
            </a:xfrm>
            <a:custGeom>
              <a:avLst/>
              <a:gdLst>
                <a:gd name="connsiteX0" fmla="*/ 2919 w 59106"/>
                <a:gd name="connsiteY0" fmla="*/ 57813 h 71088"/>
                <a:gd name="connsiteX1" fmla="*/ 2919 w 59106"/>
                <a:gd name="connsiteY1" fmla="*/ 71406 h 71088"/>
                <a:gd name="connsiteX2" fmla="*/ 37360 w 59106"/>
                <a:gd name="connsiteY2" fmla="*/ 71406 h 71088"/>
                <a:gd name="connsiteX3" fmla="*/ 55277 w 59106"/>
                <a:gd name="connsiteY3" fmla="*/ 65780 h 71088"/>
                <a:gd name="connsiteX4" fmla="*/ 59604 w 59106"/>
                <a:gd name="connsiteY4" fmla="*/ 50539 h 71088"/>
                <a:gd name="connsiteX5" fmla="*/ 53630 w 59106"/>
                <a:gd name="connsiteY5" fmla="*/ 33480 h 71088"/>
                <a:gd name="connsiteX6" fmla="*/ 36585 w 59106"/>
                <a:gd name="connsiteY6" fmla="*/ 28805 h 71088"/>
                <a:gd name="connsiteX7" fmla="*/ 27322 w 59106"/>
                <a:gd name="connsiteY7" fmla="*/ 28805 h 71088"/>
                <a:gd name="connsiteX8" fmla="*/ 16680 w 59106"/>
                <a:gd name="connsiteY8" fmla="*/ 19629 h 71088"/>
                <a:gd name="connsiteX9" fmla="*/ 16680 w 59106"/>
                <a:gd name="connsiteY9" fmla="*/ 13998 h 71088"/>
                <a:gd name="connsiteX10" fmla="*/ 58221 w 59106"/>
                <a:gd name="connsiteY10" fmla="*/ 13998 h 71088"/>
                <a:gd name="connsiteX11" fmla="*/ 58221 w 59106"/>
                <a:gd name="connsiteY11" fmla="*/ 318 h 71088"/>
                <a:gd name="connsiteX12" fmla="*/ 498 w 59106"/>
                <a:gd name="connsiteY12" fmla="*/ 318 h 71088"/>
                <a:gd name="connsiteX13" fmla="*/ 498 w 59106"/>
                <a:gd name="connsiteY13" fmla="*/ 16163 h 71088"/>
                <a:gd name="connsiteX14" fmla="*/ 27498 w 59106"/>
                <a:gd name="connsiteY14" fmla="*/ 43353 h 71088"/>
                <a:gd name="connsiteX15" fmla="*/ 36322 w 59106"/>
                <a:gd name="connsiteY15" fmla="*/ 43353 h 71088"/>
                <a:gd name="connsiteX16" fmla="*/ 43510 w 59106"/>
                <a:gd name="connsiteY16" fmla="*/ 50539 h 71088"/>
                <a:gd name="connsiteX17" fmla="*/ 33900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19" y="57813"/>
                  </a:moveTo>
                  <a:lnTo>
                    <a:pt x="2919" y="71406"/>
                  </a:lnTo>
                  <a:lnTo>
                    <a:pt x="37360" y="71406"/>
                  </a:lnTo>
                  <a:cubicBezTo>
                    <a:pt x="46277" y="71406"/>
                    <a:pt x="52159" y="69587"/>
                    <a:pt x="55277" y="65780"/>
                  </a:cubicBezTo>
                  <a:cubicBezTo>
                    <a:pt x="57957" y="62577"/>
                    <a:pt x="59604" y="56687"/>
                    <a:pt x="59604" y="50539"/>
                  </a:cubicBezTo>
                  <a:cubicBezTo>
                    <a:pt x="59604" y="43182"/>
                    <a:pt x="57441" y="36947"/>
                    <a:pt x="53630" y="33480"/>
                  </a:cubicBezTo>
                  <a:cubicBezTo>
                    <a:pt x="50083" y="30189"/>
                    <a:pt x="44976" y="28805"/>
                    <a:pt x="36585" y="28805"/>
                  </a:cubicBezTo>
                  <a:lnTo>
                    <a:pt x="27322" y="28805"/>
                  </a:lnTo>
                  <a:cubicBezTo>
                    <a:pt x="18844" y="28805"/>
                    <a:pt x="16680" y="26294"/>
                    <a:pt x="16680" y="19629"/>
                  </a:cubicBezTo>
                  <a:lnTo>
                    <a:pt x="16680" y="13998"/>
                  </a:lnTo>
                  <a:lnTo>
                    <a:pt x="58221" y="13998"/>
                  </a:lnTo>
                  <a:lnTo>
                    <a:pt x="58221" y="318"/>
                  </a:lnTo>
                  <a:lnTo>
                    <a:pt x="498" y="318"/>
                  </a:lnTo>
                  <a:lnTo>
                    <a:pt x="498" y="16163"/>
                  </a:lnTo>
                  <a:cubicBezTo>
                    <a:pt x="498" y="35908"/>
                    <a:pt x="7851" y="43353"/>
                    <a:pt x="27498" y="43353"/>
                  </a:cubicBezTo>
                  <a:lnTo>
                    <a:pt x="36322" y="43353"/>
                  </a:lnTo>
                  <a:cubicBezTo>
                    <a:pt x="42384" y="43353"/>
                    <a:pt x="43510" y="44479"/>
                    <a:pt x="43510" y="50539"/>
                  </a:cubicBezTo>
                  <a:cubicBezTo>
                    <a:pt x="43510" y="56517"/>
                    <a:pt x="41863" y="57813"/>
                    <a:pt x="33900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730AA538-5AE8-8FD9-0934-B8843328B4E6}"/>
                </a:ext>
              </a:extLst>
            </p:cNvPr>
            <p:cNvSpPr/>
            <p:nvPr/>
          </p:nvSpPr>
          <p:spPr>
            <a:xfrm flipV="1">
              <a:off x="2831236" y="2925208"/>
              <a:ext cx="58848" cy="71088"/>
            </a:xfrm>
            <a:custGeom>
              <a:avLst/>
              <a:gdLst>
                <a:gd name="connsiteX0" fmla="*/ 24754 w 58848"/>
                <a:gd name="connsiteY0" fmla="*/ 57726 h 71088"/>
                <a:gd name="connsiteX1" fmla="*/ 16704 w 58848"/>
                <a:gd name="connsiteY1" fmla="*/ 49155 h 71088"/>
                <a:gd name="connsiteX2" fmla="*/ 16704 w 58848"/>
                <a:gd name="connsiteY2" fmla="*/ 22657 h 71088"/>
                <a:gd name="connsiteX3" fmla="*/ 24666 w 58848"/>
                <a:gd name="connsiteY3" fmla="*/ 13910 h 71088"/>
                <a:gd name="connsiteX4" fmla="*/ 36351 w 58848"/>
                <a:gd name="connsiteY4" fmla="*/ 13910 h 71088"/>
                <a:gd name="connsiteX5" fmla="*/ 43100 w 58848"/>
                <a:gd name="connsiteY5" fmla="*/ 21706 h 71088"/>
                <a:gd name="connsiteX6" fmla="*/ 43100 w 58848"/>
                <a:gd name="connsiteY6" fmla="*/ 49583 h 71088"/>
                <a:gd name="connsiteX7" fmla="*/ 34187 w 58848"/>
                <a:gd name="connsiteY7" fmla="*/ 57726 h 71088"/>
                <a:gd name="connsiteX8" fmla="*/ 41282 w 58848"/>
                <a:gd name="connsiteY8" fmla="*/ 71406 h 71088"/>
                <a:gd name="connsiteX9" fmla="*/ 54093 w 58848"/>
                <a:gd name="connsiteY9" fmla="*/ 66555 h 71088"/>
                <a:gd name="connsiteX10" fmla="*/ 59370 w 58848"/>
                <a:gd name="connsiteY10" fmla="*/ 52182 h 71088"/>
                <a:gd name="connsiteX11" fmla="*/ 59370 w 58848"/>
                <a:gd name="connsiteY11" fmla="*/ 18673 h 71088"/>
                <a:gd name="connsiteX12" fmla="*/ 40074 w 58848"/>
                <a:gd name="connsiteY12" fmla="*/ 318 h 71088"/>
                <a:gd name="connsiteX13" fmla="*/ 19559 w 58848"/>
                <a:gd name="connsiteY13" fmla="*/ 318 h 71088"/>
                <a:gd name="connsiteX14" fmla="*/ 521 w 58848"/>
                <a:gd name="connsiteY14" fmla="*/ 18586 h 71088"/>
                <a:gd name="connsiteX15" fmla="*/ 521 w 58848"/>
                <a:gd name="connsiteY15" fmla="*/ 52270 h 71088"/>
                <a:gd name="connsiteX16" fmla="*/ 18439 w 58848"/>
                <a:gd name="connsiteY16" fmla="*/ 71406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48" h="71088">
                  <a:moveTo>
                    <a:pt x="24754" y="57726"/>
                  </a:moveTo>
                  <a:cubicBezTo>
                    <a:pt x="18439" y="57726"/>
                    <a:pt x="16704" y="55907"/>
                    <a:pt x="16704" y="49155"/>
                  </a:cubicBezTo>
                  <a:lnTo>
                    <a:pt x="16704" y="22657"/>
                  </a:lnTo>
                  <a:cubicBezTo>
                    <a:pt x="16704" y="14866"/>
                    <a:pt x="17313" y="13910"/>
                    <a:pt x="24666" y="13910"/>
                  </a:cubicBezTo>
                  <a:lnTo>
                    <a:pt x="36351" y="13910"/>
                  </a:lnTo>
                  <a:cubicBezTo>
                    <a:pt x="42237" y="13910"/>
                    <a:pt x="43100" y="14949"/>
                    <a:pt x="43100" y="21706"/>
                  </a:cubicBezTo>
                  <a:lnTo>
                    <a:pt x="43100" y="49583"/>
                  </a:lnTo>
                  <a:cubicBezTo>
                    <a:pt x="43100" y="55649"/>
                    <a:pt x="41194" y="57726"/>
                    <a:pt x="34187" y="57726"/>
                  </a:cubicBezTo>
                  <a:close/>
                  <a:moveTo>
                    <a:pt x="41282" y="71406"/>
                  </a:moveTo>
                  <a:cubicBezTo>
                    <a:pt x="46213" y="71406"/>
                    <a:pt x="50716" y="69675"/>
                    <a:pt x="54093" y="66555"/>
                  </a:cubicBezTo>
                  <a:cubicBezTo>
                    <a:pt x="58074" y="62659"/>
                    <a:pt x="59370" y="59368"/>
                    <a:pt x="59370" y="52182"/>
                  </a:cubicBezTo>
                  <a:lnTo>
                    <a:pt x="59370" y="18673"/>
                  </a:lnTo>
                  <a:cubicBezTo>
                    <a:pt x="59370" y="6812"/>
                    <a:pt x="52791" y="318"/>
                    <a:pt x="40074" y="318"/>
                  </a:cubicBezTo>
                  <a:lnTo>
                    <a:pt x="19559" y="318"/>
                  </a:lnTo>
                  <a:cubicBezTo>
                    <a:pt x="6666" y="318"/>
                    <a:pt x="521" y="6290"/>
                    <a:pt x="521" y="18586"/>
                  </a:cubicBezTo>
                  <a:lnTo>
                    <a:pt x="521" y="52270"/>
                  </a:lnTo>
                  <a:cubicBezTo>
                    <a:pt x="521" y="65000"/>
                    <a:pt x="5974" y="71406"/>
                    <a:pt x="18439" y="71406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ACE29A8A-F508-4DA6-A611-003A6865EA69}"/>
                </a:ext>
              </a:extLst>
            </p:cNvPr>
            <p:cNvSpPr/>
            <p:nvPr/>
          </p:nvSpPr>
          <p:spPr>
            <a:xfrm flipV="1">
              <a:off x="2906091" y="2925208"/>
              <a:ext cx="59106" cy="71088"/>
            </a:xfrm>
            <a:custGeom>
              <a:avLst/>
              <a:gdLst>
                <a:gd name="connsiteX0" fmla="*/ 2958 w 59106"/>
                <a:gd name="connsiteY0" fmla="*/ 57813 h 71088"/>
                <a:gd name="connsiteX1" fmla="*/ 2958 w 59106"/>
                <a:gd name="connsiteY1" fmla="*/ 71406 h 71088"/>
                <a:gd name="connsiteX2" fmla="*/ 37399 w 59106"/>
                <a:gd name="connsiteY2" fmla="*/ 71406 h 71088"/>
                <a:gd name="connsiteX3" fmla="*/ 55316 w 59106"/>
                <a:gd name="connsiteY3" fmla="*/ 65780 h 71088"/>
                <a:gd name="connsiteX4" fmla="*/ 59643 w 59106"/>
                <a:gd name="connsiteY4" fmla="*/ 50539 h 71088"/>
                <a:gd name="connsiteX5" fmla="*/ 53669 w 59106"/>
                <a:gd name="connsiteY5" fmla="*/ 33480 h 71088"/>
                <a:gd name="connsiteX6" fmla="*/ 36624 w 59106"/>
                <a:gd name="connsiteY6" fmla="*/ 28805 h 71088"/>
                <a:gd name="connsiteX7" fmla="*/ 27361 w 59106"/>
                <a:gd name="connsiteY7" fmla="*/ 28805 h 71088"/>
                <a:gd name="connsiteX8" fmla="*/ 16719 w 59106"/>
                <a:gd name="connsiteY8" fmla="*/ 19629 h 71088"/>
                <a:gd name="connsiteX9" fmla="*/ 16719 w 59106"/>
                <a:gd name="connsiteY9" fmla="*/ 13998 h 71088"/>
                <a:gd name="connsiteX10" fmla="*/ 58259 w 59106"/>
                <a:gd name="connsiteY10" fmla="*/ 13998 h 71088"/>
                <a:gd name="connsiteX11" fmla="*/ 58259 w 59106"/>
                <a:gd name="connsiteY11" fmla="*/ 318 h 71088"/>
                <a:gd name="connsiteX12" fmla="*/ 536 w 59106"/>
                <a:gd name="connsiteY12" fmla="*/ 318 h 71088"/>
                <a:gd name="connsiteX13" fmla="*/ 536 w 59106"/>
                <a:gd name="connsiteY13" fmla="*/ 16163 h 71088"/>
                <a:gd name="connsiteX14" fmla="*/ 27536 w 59106"/>
                <a:gd name="connsiteY14" fmla="*/ 43353 h 71088"/>
                <a:gd name="connsiteX15" fmla="*/ 36361 w 59106"/>
                <a:gd name="connsiteY15" fmla="*/ 43353 h 71088"/>
                <a:gd name="connsiteX16" fmla="*/ 43543 w 59106"/>
                <a:gd name="connsiteY16" fmla="*/ 50539 h 71088"/>
                <a:gd name="connsiteX17" fmla="*/ 33939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58" y="57813"/>
                  </a:moveTo>
                  <a:lnTo>
                    <a:pt x="2958" y="71406"/>
                  </a:lnTo>
                  <a:lnTo>
                    <a:pt x="37399" y="71406"/>
                  </a:lnTo>
                  <a:cubicBezTo>
                    <a:pt x="46316" y="71406"/>
                    <a:pt x="52197" y="69587"/>
                    <a:pt x="55316" y="65780"/>
                  </a:cubicBezTo>
                  <a:cubicBezTo>
                    <a:pt x="57996" y="62577"/>
                    <a:pt x="59643" y="56687"/>
                    <a:pt x="59643" y="50539"/>
                  </a:cubicBezTo>
                  <a:cubicBezTo>
                    <a:pt x="59643" y="43182"/>
                    <a:pt x="57480" y="36947"/>
                    <a:pt x="53669" y="33480"/>
                  </a:cubicBezTo>
                  <a:cubicBezTo>
                    <a:pt x="50122" y="30189"/>
                    <a:pt x="45015" y="28805"/>
                    <a:pt x="36624" y="28805"/>
                  </a:cubicBezTo>
                  <a:lnTo>
                    <a:pt x="27361" y="28805"/>
                  </a:lnTo>
                  <a:cubicBezTo>
                    <a:pt x="18882" y="28805"/>
                    <a:pt x="16719" y="26294"/>
                    <a:pt x="16719" y="19629"/>
                  </a:cubicBezTo>
                  <a:lnTo>
                    <a:pt x="16719" y="13998"/>
                  </a:lnTo>
                  <a:lnTo>
                    <a:pt x="58259" y="13998"/>
                  </a:lnTo>
                  <a:lnTo>
                    <a:pt x="58259" y="318"/>
                  </a:lnTo>
                  <a:lnTo>
                    <a:pt x="536" y="318"/>
                  </a:lnTo>
                  <a:lnTo>
                    <a:pt x="536" y="16163"/>
                  </a:lnTo>
                  <a:cubicBezTo>
                    <a:pt x="536" y="35908"/>
                    <a:pt x="7889" y="43353"/>
                    <a:pt x="27536" y="43353"/>
                  </a:cubicBezTo>
                  <a:lnTo>
                    <a:pt x="36361" y="43353"/>
                  </a:lnTo>
                  <a:cubicBezTo>
                    <a:pt x="42423" y="43353"/>
                    <a:pt x="43543" y="44479"/>
                    <a:pt x="43543" y="50539"/>
                  </a:cubicBezTo>
                  <a:cubicBezTo>
                    <a:pt x="43543" y="56517"/>
                    <a:pt x="41901" y="57813"/>
                    <a:pt x="33939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9CE2F01E-BFE4-953C-50F3-D9DA32FF216F}"/>
                </a:ext>
              </a:extLst>
            </p:cNvPr>
            <p:cNvSpPr/>
            <p:nvPr/>
          </p:nvSpPr>
          <p:spPr>
            <a:xfrm flipV="1">
              <a:off x="2980327" y="2925208"/>
              <a:ext cx="59628" cy="71088"/>
            </a:xfrm>
            <a:custGeom>
              <a:avLst/>
              <a:gdLst>
                <a:gd name="connsiteX0" fmla="*/ 555 w 59628"/>
                <a:gd name="connsiteY0" fmla="*/ 71409 h 71088"/>
                <a:gd name="connsiteX1" fmla="*/ 16046 w 59628"/>
                <a:gd name="connsiteY1" fmla="*/ 71409 h 71088"/>
                <a:gd name="connsiteX2" fmla="*/ 16046 w 59628"/>
                <a:gd name="connsiteY2" fmla="*/ 39631 h 71088"/>
                <a:gd name="connsiteX3" fmla="*/ 23058 w 59628"/>
                <a:gd name="connsiteY3" fmla="*/ 32790 h 71088"/>
                <a:gd name="connsiteX4" fmla="*/ 32404 w 59628"/>
                <a:gd name="connsiteY4" fmla="*/ 32790 h 71088"/>
                <a:gd name="connsiteX5" fmla="*/ 32404 w 59628"/>
                <a:gd name="connsiteY5" fmla="*/ 71409 h 71088"/>
                <a:gd name="connsiteX6" fmla="*/ 48756 w 59628"/>
                <a:gd name="connsiteY6" fmla="*/ 71409 h 71088"/>
                <a:gd name="connsiteX7" fmla="*/ 48756 w 59628"/>
                <a:gd name="connsiteY7" fmla="*/ 32790 h 71088"/>
                <a:gd name="connsiteX8" fmla="*/ 60183 w 59628"/>
                <a:gd name="connsiteY8" fmla="*/ 32790 h 71088"/>
                <a:gd name="connsiteX9" fmla="*/ 60183 w 59628"/>
                <a:gd name="connsiteY9" fmla="*/ 19110 h 71088"/>
                <a:gd name="connsiteX10" fmla="*/ 48756 w 59628"/>
                <a:gd name="connsiteY10" fmla="*/ 19110 h 71088"/>
                <a:gd name="connsiteX11" fmla="*/ 48756 w 59628"/>
                <a:gd name="connsiteY11" fmla="*/ 320 h 71088"/>
                <a:gd name="connsiteX12" fmla="*/ 32404 w 59628"/>
                <a:gd name="connsiteY12" fmla="*/ 320 h 71088"/>
                <a:gd name="connsiteX13" fmla="*/ 32404 w 59628"/>
                <a:gd name="connsiteY13" fmla="*/ 19110 h 71088"/>
                <a:gd name="connsiteX14" fmla="*/ 16479 w 59628"/>
                <a:gd name="connsiteY14" fmla="*/ 19110 h 71088"/>
                <a:gd name="connsiteX15" fmla="*/ 3674 w 59628"/>
                <a:gd name="connsiteY15" fmla="*/ 22055 h 71088"/>
                <a:gd name="connsiteX16" fmla="*/ 555 w 59628"/>
                <a:gd name="connsiteY16" fmla="*/ 35389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628" h="71088">
                  <a:moveTo>
                    <a:pt x="555" y="71409"/>
                  </a:moveTo>
                  <a:lnTo>
                    <a:pt x="16046" y="71409"/>
                  </a:lnTo>
                  <a:lnTo>
                    <a:pt x="16046" y="39631"/>
                  </a:lnTo>
                  <a:cubicBezTo>
                    <a:pt x="16133" y="33224"/>
                    <a:pt x="16567" y="32878"/>
                    <a:pt x="23058" y="32790"/>
                  </a:cubicBezTo>
                  <a:lnTo>
                    <a:pt x="32404" y="32790"/>
                  </a:lnTo>
                  <a:lnTo>
                    <a:pt x="32404" y="71409"/>
                  </a:lnTo>
                  <a:lnTo>
                    <a:pt x="48756" y="71409"/>
                  </a:lnTo>
                  <a:lnTo>
                    <a:pt x="48756" y="32790"/>
                  </a:lnTo>
                  <a:lnTo>
                    <a:pt x="60183" y="32790"/>
                  </a:lnTo>
                  <a:lnTo>
                    <a:pt x="60183" y="19110"/>
                  </a:lnTo>
                  <a:lnTo>
                    <a:pt x="48756" y="19110"/>
                  </a:lnTo>
                  <a:lnTo>
                    <a:pt x="48756" y="320"/>
                  </a:lnTo>
                  <a:lnTo>
                    <a:pt x="32404" y="320"/>
                  </a:lnTo>
                  <a:lnTo>
                    <a:pt x="32404" y="19110"/>
                  </a:lnTo>
                  <a:lnTo>
                    <a:pt x="16479" y="19110"/>
                  </a:lnTo>
                  <a:cubicBezTo>
                    <a:pt x="8863" y="19198"/>
                    <a:pt x="6096" y="19802"/>
                    <a:pt x="3674" y="22055"/>
                  </a:cubicBezTo>
                  <a:cubicBezTo>
                    <a:pt x="1077" y="24566"/>
                    <a:pt x="643" y="26472"/>
                    <a:pt x="555" y="3538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3F0405D-C6B7-E0F1-4EC9-F797B432B348}"/>
              </a:ext>
            </a:extLst>
          </p:cNvPr>
          <p:cNvGrpSpPr/>
          <p:nvPr/>
        </p:nvGrpSpPr>
        <p:grpSpPr>
          <a:xfrm>
            <a:off x="1433841" y="5628150"/>
            <a:ext cx="1766632" cy="75177"/>
            <a:chOff x="1433841" y="5628150"/>
            <a:chExt cx="1766632" cy="75177"/>
          </a:xfrm>
        </p:grpSpPr>
        <p:sp>
          <p:nvSpPr>
            <p:cNvPr id="107" name="フリーフォーム 106">
              <a:extLst>
                <a:ext uri="{FF2B5EF4-FFF2-40B4-BE49-F238E27FC236}">
                  <a16:creationId xmlns:a16="http://schemas.microsoft.com/office/drawing/2014/main" id="{35039099-D459-11D5-8088-92280365B700}"/>
                </a:ext>
              </a:extLst>
            </p:cNvPr>
            <p:cNvSpPr/>
            <p:nvPr/>
          </p:nvSpPr>
          <p:spPr>
            <a:xfrm flipV="1">
              <a:off x="1782589" y="5629422"/>
              <a:ext cx="74963" cy="72008"/>
            </a:xfrm>
            <a:custGeom>
              <a:avLst/>
              <a:gdLst>
                <a:gd name="connsiteX0" fmla="*/ 75225 w 74963"/>
                <a:gd name="connsiteY0" fmla="*/ 1004 h 72008"/>
                <a:gd name="connsiteX1" fmla="*/ 58381 w 74963"/>
                <a:gd name="connsiteY1" fmla="*/ 1004 h 72008"/>
                <a:gd name="connsiteX2" fmla="*/ 58479 w 74963"/>
                <a:gd name="connsiteY2" fmla="*/ 3396 h 72008"/>
                <a:gd name="connsiteX3" fmla="*/ 58479 w 74963"/>
                <a:gd name="connsiteY3" fmla="*/ 35613 h 72008"/>
                <a:gd name="connsiteX4" fmla="*/ 45720 w 74963"/>
                <a:gd name="connsiteY4" fmla="*/ 1004 h 72008"/>
                <a:gd name="connsiteX5" fmla="*/ 29171 w 74963"/>
                <a:gd name="connsiteY5" fmla="*/ 1004 h 72008"/>
                <a:gd name="connsiteX6" fmla="*/ 17011 w 74963"/>
                <a:gd name="connsiteY6" fmla="*/ 35810 h 72008"/>
                <a:gd name="connsiteX7" fmla="*/ 17011 w 74963"/>
                <a:gd name="connsiteY7" fmla="*/ 3396 h 72008"/>
                <a:gd name="connsiteX8" fmla="*/ 17213 w 74963"/>
                <a:gd name="connsiteY8" fmla="*/ 1004 h 72008"/>
                <a:gd name="connsiteX9" fmla="*/ 261 w 74963"/>
                <a:gd name="connsiteY9" fmla="*/ 1004 h 72008"/>
                <a:gd name="connsiteX10" fmla="*/ 364 w 74963"/>
                <a:gd name="connsiteY10" fmla="*/ 3298 h 72008"/>
                <a:gd name="connsiteX11" fmla="*/ 364 w 74963"/>
                <a:gd name="connsiteY11" fmla="*/ 73012 h 72008"/>
                <a:gd name="connsiteX12" fmla="*/ 21096 w 74963"/>
                <a:gd name="connsiteY12" fmla="*/ 73012 h 72008"/>
                <a:gd name="connsiteX13" fmla="*/ 37448 w 74963"/>
                <a:gd name="connsiteY13" fmla="*/ 25141 h 72008"/>
                <a:gd name="connsiteX14" fmla="*/ 54390 w 74963"/>
                <a:gd name="connsiteY14" fmla="*/ 73012 h 72008"/>
                <a:gd name="connsiteX15" fmla="*/ 75126 w 74963"/>
                <a:gd name="connsiteY15" fmla="*/ 73012 h 72008"/>
                <a:gd name="connsiteX16" fmla="*/ 75126 w 74963"/>
                <a:gd name="connsiteY16" fmla="*/ 3298 h 72008"/>
                <a:gd name="connsiteX17" fmla="*/ 75225 w 74963"/>
                <a:gd name="connsiteY17" fmla="*/ 100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63" h="72008">
                  <a:moveTo>
                    <a:pt x="75225" y="1004"/>
                  </a:moveTo>
                  <a:lnTo>
                    <a:pt x="58381" y="1004"/>
                  </a:lnTo>
                  <a:cubicBezTo>
                    <a:pt x="58443" y="1800"/>
                    <a:pt x="58479" y="2601"/>
                    <a:pt x="58479" y="3396"/>
                  </a:cubicBezTo>
                  <a:lnTo>
                    <a:pt x="58479" y="35613"/>
                  </a:lnTo>
                  <a:lnTo>
                    <a:pt x="45720" y="1004"/>
                  </a:lnTo>
                  <a:lnTo>
                    <a:pt x="29171" y="1004"/>
                  </a:lnTo>
                  <a:lnTo>
                    <a:pt x="17011" y="35810"/>
                  </a:lnTo>
                  <a:lnTo>
                    <a:pt x="17011" y="3396"/>
                  </a:lnTo>
                  <a:cubicBezTo>
                    <a:pt x="17011" y="2668"/>
                    <a:pt x="17073" y="1867"/>
                    <a:pt x="17213" y="1004"/>
                  </a:cubicBezTo>
                  <a:lnTo>
                    <a:pt x="261" y="1004"/>
                  </a:lnTo>
                  <a:cubicBezTo>
                    <a:pt x="328" y="1800"/>
                    <a:pt x="364" y="2565"/>
                    <a:pt x="364" y="3298"/>
                  </a:cubicBezTo>
                  <a:lnTo>
                    <a:pt x="364" y="73012"/>
                  </a:lnTo>
                  <a:lnTo>
                    <a:pt x="21096" y="73012"/>
                  </a:lnTo>
                  <a:lnTo>
                    <a:pt x="37448" y="25141"/>
                  </a:lnTo>
                  <a:lnTo>
                    <a:pt x="54390" y="73012"/>
                  </a:lnTo>
                  <a:lnTo>
                    <a:pt x="75126" y="73012"/>
                  </a:lnTo>
                  <a:lnTo>
                    <a:pt x="75126" y="3298"/>
                  </a:lnTo>
                  <a:cubicBezTo>
                    <a:pt x="75126" y="2565"/>
                    <a:pt x="75157" y="1800"/>
                    <a:pt x="75225" y="1004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8" name="フリーフォーム 107">
              <a:extLst>
                <a:ext uri="{FF2B5EF4-FFF2-40B4-BE49-F238E27FC236}">
                  <a16:creationId xmlns:a16="http://schemas.microsoft.com/office/drawing/2014/main" id="{31195A7A-56D7-7E2A-167A-5273BE6F7361}"/>
                </a:ext>
              </a:extLst>
            </p:cNvPr>
            <p:cNvSpPr/>
            <p:nvPr/>
          </p:nvSpPr>
          <p:spPr>
            <a:xfrm flipV="1">
              <a:off x="1861638" y="5647475"/>
              <a:ext cx="53431" cy="55847"/>
            </a:xfrm>
            <a:custGeom>
              <a:avLst/>
              <a:gdLst>
                <a:gd name="connsiteX0" fmla="*/ 35364 w 53431"/>
                <a:gd name="connsiteY0" fmla="*/ 28938 h 55847"/>
                <a:gd name="connsiteX1" fmla="*/ 27092 w 53431"/>
                <a:gd name="connsiteY1" fmla="*/ 43202 h 55847"/>
                <a:gd name="connsiteX2" fmla="*/ 18717 w 53431"/>
                <a:gd name="connsiteY2" fmla="*/ 28938 h 55847"/>
                <a:gd name="connsiteX3" fmla="*/ 26989 w 53431"/>
                <a:gd name="connsiteY3" fmla="*/ 14777 h 55847"/>
                <a:gd name="connsiteX4" fmla="*/ 35364 w 53431"/>
                <a:gd name="connsiteY4" fmla="*/ 28938 h 55847"/>
                <a:gd name="connsiteX5" fmla="*/ 53705 w 53431"/>
                <a:gd name="connsiteY5" fmla="*/ 28938 h 55847"/>
                <a:gd name="connsiteX6" fmla="*/ 46527 w 53431"/>
                <a:gd name="connsiteY6" fmla="*/ 8991 h 55847"/>
                <a:gd name="connsiteX7" fmla="*/ 27092 w 53431"/>
                <a:gd name="connsiteY7" fmla="*/ 1014 h 55847"/>
                <a:gd name="connsiteX8" fmla="*/ 7553 w 53431"/>
                <a:gd name="connsiteY8" fmla="*/ 8893 h 55847"/>
                <a:gd name="connsiteX9" fmla="*/ 273 w 53431"/>
                <a:gd name="connsiteY9" fmla="*/ 28938 h 55847"/>
                <a:gd name="connsiteX10" fmla="*/ 7553 w 53431"/>
                <a:gd name="connsiteY10" fmla="*/ 49086 h 55847"/>
                <a:gd name="connsiteX11" fmla="*/ 26989 w 53431"/>
                <a:gd name="connsiteY11" fmla="*/ 56862 h 55847"/>
                <a:gd name="connsiteX12" fmla="*/ 46429 w 53431"/>
                <a:gd name="connsiteY12" fmla="*/ 48983 h 55847"/>
                <a:gd name="connsiteX13" fmla="*/ 5370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64" y="28938"/>
                  </a:moveTo>
                  <a:cubicBezTo>
                    <a:pt x="35364" y="38449"/>
                    <a:pt x="32607" y="43202"/>
                    <a:pt x="27092" y="43202"/>
                  </a:cubicBezTo>
                  <a:cubicBezTo>
                    <a:pt x="21510" y="43202"/>
                    <a:pt x="18717" y="38449"/>
                    <a:pt x="18717" y="28938"/>
                  </a:cubicBezTo>
                  <a:cubicBezTo>
                    <a:pt x="18717" y="19494"/>
                    <a:pt x="21474" y="14777"/>
                    <a:pt x="26989" y="14777"/>
                  </a:cubicBezTo>
                  <a:cubicBezTo>
                    <a:pt x="32576" y="14777"/>
                    <a:pt x="35364" y="19494"/>
                    <a:pt x="35364" y="28938"/>
                  </a:cubicBezTo>
                  <a:moveTo>
                    <a:pt x="53705" y="28938"/>
                  </a:moveTo>
                  <a:cubicBezTo>
                    <a:pt x="53705" y="20760"/>
                    <a:pt x="51314" y="14110"/>
                    <a:pt x="46527" y="8991"/>
                  </a:cubicBezTo>
                  <a:cubicBezTo>
                    <a:pt x="41679" y="3669"/>
                    <a:pt x="35199" y="1014"/>
                    <a:pt x="27092" y="1014"/>
                  </a:cubicBezTo>
                  <a:cubicBezTo>
                    <a:pt x="18980" y="1014"/>
                    <a:pt x="12469" y="3638"/>
                    <a:pt x="7553" y="8893"/>
                  </a:cubicBezTo>
                  <a:cubicBezTo>
                    <a:pt x="2700" y="14141"/>
                    <a:pt x="273" y="20827"/>
                    <a:pt x="273" y="28938"/>
                  </a:cubicBezTo>
                  <a:cubicBezTo>
                    <a:pt x="273" y="37116"/>
                    <a:pt x="2700" y="43832"/>
                    <a:pt x="7553" y="49086"/>
                  </a:cubicBezTo>
                  <a:cubicBezTo>
                    <a:pt x="12402" y="54273"/>
                    <a:pt x="18882" y="56862"/>
                    <a:pt x="26989" y="56862"/>
                  </a:cubicBezTo>
                  <a:cubicBezTo>
                    <a:pt x="35163" y="56862"/>
                    <a:pt x="41643" y="54237"/>
                    <a:pt x="46429" y="48983"/>
                  </a:cubicBezTo>
                  <a:cubicBezTo>
                    <a:pt x="51278" y="43796"/>
                    <a:pt x="53705" y="37116"/>
                    <a:pt x="5370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9" name="フリーフォーム 108">
              <a:extLst>
                <a:ext uri="{FF2B5EF4-FFF2-40B4-BE49-F238E27FC236}">
                  <a16:creationId xmlns:a16="http://schemas.microsoft.com/office/drawing/2014/main" id="{5EE0C0EE-E887-006A-C038-43AB691B9E0F}"/>
                </a:ext>
              </a:extLst>
            </p:cNvPr>
            <p:cNvSpPr/>
            <p:nvPr/>
          </p:nvSpPr>
          <p:spPr>
            <a:xfrm flipV="1">
              <a:off x="1919856" y="5647473"/>
              <a:ext cx="53230" cy="53956"/>
            </a:xfrm>
            <a:custGeom>
              <a:avLst/>
              <a:gdLst>
                <a:gd name="connsiteX0" fmla="*/ 53522 w 53230"/>
                <a:gd name="connsiteY0" fmla="*/ 1008 h 53956"/>
                <a:gd name="connsiteX1" fmla="*/ 36679 w 53230"/>
                <a:gd name="connsiteY1" fmla="*/ 1008 h 53956"/>
                <a:gd name="connsiteX2" fmla="*/ 36777 w 53230"/>
                <a:gd name="connsiteY2" fmla="*/ 3400 h 53956"/>
                <a:gd name="connsiteX3" fmla="*/ 36777 w 53230"/>
                <a:gd name="connsiteY3" fmla="*/ 31629 h 53956"/>
                <a:gd name="connsiteX4" fmla="*/ 28500 w 53230"/>
                <a:gd name="connsiteY4" fmla="*/ 41404 h 53956"/>
                <a:gd name="connsiteX5" fmla="*/ 16541 w 53230"/>
                <a:gd name="connsiteY5" fmla="*/ 33024 h 53956"/>
                <a:gd name="connsiteX6" fmla="*/ 16541 w 53230"/>
                <a:gd name="connsiteY6" fmla="*/ 3400 h 53956"/>
                <a:gd name="connsiteX7" fmla="*/ 16639 w 53230"/>
                <a:gd name="connsiteY7" fmla="*/ 1008 h 53956"/>
                <a:gd name="connsiteX8" fmla="*/ 291 w 53230"/>
                <a:gd name="connsiteY8" fmla="*/ 1008 h 53956"/>
                <a:gd name="connsiteX9" fmla="*/ 493 w 53230"/>
                <a:gd name="connsiteY9" fmla="*/ 3400 h 53956"/>
                <a:gd name="connsiteX10" fmla="*/ 493 w 53230"/>
                <a:gd name="connsiteY10" fmla="*/ 50579 h 53956"/>
                <a:gd name="connsiteX11" fmla="*/ 291 w 53230"/>
                <a:gd name="connsiteY11" fmla="*/ 53069 h 53956"/>
                <a:gd name="connsiteX12" fmla="*/ 16737 w 53230"/>
                <a:gd name="connsiteY12" fmla="*/ 53069 h 53956"/>
                <a:gd name="connsiteX13" fmla="*/ 16241 w 53230"/>
                <a:gd name="connsiteY13" fmla="*/ 47087 h 53956"/>
                <a:gd name="connsiteX14" fmla="*/ 35083 w 53230"/>
                <a:gd name="connsiteY14" fmla="*/ 54965 h 53956"/>
                <a:gd name="connsiteX15" fmla="*/ 48839 w 53230"/>
                <a:gd name="connsiteY15" fmla="*/ 48383 h 53956"/>
                <a:gd name="connsiteX16" fmla="*/ 53424 w 53230"/>
                <a:gd name="connsiteY16" fmla="*/ 33520 h 53956"/>
                <a:gd name="connsiteX17" fmla="*/ 53424 w 53230"/>
                <a:gd name="connsiteY17" fmla="*/ 3400 h 53956"/>
                <a:gd name="connsiteX18" fmla="*/ 53522 w 53230"/>
                <a:gd name="connsiteY18" fmla="*/ 1008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230" h="53956">
                  <a:moveTo>
                    <a:pt x="53522" y="1008"/>
                  </a:moveTo>
                  <a:lnTo>
                    <a:pt x="36679" y="1008"/>
                  </a:lnTo>
                  <a:cubicBezTo>
                    <a:pt x="36741" y="1871"/>
                    <a:pt x="36777" y="2672"/>
                    <a:pt x="36777" y="3400"/>
                  </a:cubicBezTo>
                  <a:lnTo>
                    <a:pt x="36777" y="31629"/>
                  </a:lnTo>
                  <a:cubicBezTo>
                    <a:pt x="36777" y="38144"/>
                    <a:pt x="34014" y="41404"/>
                    <a:pt x="28500" y="41404"/>
                  </a:cubicBezTo>
                  <a:cubicBezTo>
                    <a:pt x="25045" y="41404"/>
                    <a:pt x="21059" y="38609"/>
                    <a:pt x="16541" y="33024"/>
                  </a:cubicBezTo>
                  <a:lnTo>
                    <a:pt x="16541" y="3400"/>
                  </a:lnTo>
                  <a:cubicBezTo>
                    <a:pt x="16541" y="2672"/>
                    <a:pt x="16572" y="1871"/>
                    <a:pt x="16639" y="1008"/>
                  </a:cubicBezTo>
                  <a:lnTo>
                    <a:pt x="291" y="1008"/>
                  </a:lnTo>
                  <a:cubicBezTo>
                    <a:pt x="420" y="1871"/>
                    <a:pt x="493" y="2672"/>
                    <a:pt x="493" y="3400"/>
                  </a:cubicBezTo>
                  <a:lnTo>
                    <a:pt x="493" y="50579"/>
                  </a:lnTo>
                  <a:cubicBezTo>
                    <a:pt x="493" y="51308"/>
                    <a:pt x="420" y="52139"/>
                    <a:pt x="291" y="53069"/>
                  </a:cubicBezTo>
                  <a:lnTo>
                    <a:pt x="16737" y="53069"/>
                  </a:lnTo>
                  <a:lnTo>
                    <a:pt x="16241" y="47087"/>
                  </a:lnTo>
                  <a:cubicBezTo>
                    <a:pt x="21689" y="52341"/>
                    <a:pt x="27968" y="54965"/>
                    <a:pt x="35083" y="54965"/>
                  </a:cubicBezTo>
                  <a:cubicBezTo>
                    <a:pt x="40861" y="54965"/>
                    <a:pt x="45446" y="52775"/>
                    <a:pt x="48839" y="48383"/>
                  </a:cubicBezTo>
                  <a:cubicBezTo>
                    <a:pt x="51895" y="44462"/>
                    <a:pt x="53424" y="39508"/>
                    <a:pt x="53424" y="33520"/>
                  </a:cubicBezTo>
                  <a:lnTo>
                    <a:pt x="53424" y="3400"/>
                  </a:lnTo>
                  <a:cubicBezTo>
                    <a:pt x="53424" y="2672"/>
                    <a:pt x="53455" y="1871"/>
                    <a:pt x="53522" y="100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0" name="フリーフォーム 109">
              <a:extLst>
                <a:ext uri="{FF2B5EF4-FFF2-40B4-BE49-F238E27FC236}">
                  <a16:creationId xmlns:a16="http://schemas.microsoft.com/office/drawing/2014/main" id="{DE2F4084-C87D-4120-576F-9D28EDC9C19A}"/>
                </a:ext>
              </a:extLst>
            </p:cNvPr>
            <p:cNvSpPr/>
            <p:nvPr/>
          </p:nvSpPr>
          <p:spPr>
            <a:xfrm flipV="1">
              <a:off x="1977765" y="5647475"/>
              <a:ext cx="53431" cy="55847"/>
            </a:xfrm>
            <a:custGeom>
              <a:avLst/>
              <a:gdLst>
                <a:gd name="connsiteX0" fmla="*/ 35394 w 53431"/>
                <a:gd name="connsiteY0" fmla="*/ 28938 h 55847"/>
                <a:gd name="connsiteX1" fmla="*/ 27122 w 53431"/>
                <a:gd name="connsiteY1" fmla="*/ 43202 h 55847"/>
                <a:gd name="connsiteX2" fmla="*/ 18747 w 53431"/>
                <a:gd name="connsiteY2" fmla="*/ 28938 h 55847"/>
                <a:gd name="connsiteX3" fmla="*/ 27019 w 53431"/>
                <a:gd name="connsiteY3" fmla="*/ 14777 h 55847"/>
                <a:gd name="connsiteX4" fmla="*/ 35394 w 53431"/>
                <a:gd name="connsiteY4" fmla="*/ 28938 h 55847"/>
                <a:gd name="connsiteX5" fmla="*/ 53735 w 53431"/>
                <a:gd name="connsiteY5" fmla="*/ 28938 h 55847"/>
                <a:gd name="connsiteX6" fmla="*/ 46557 w 53431"/>
                <a:gd name="connsiteY6" fmla="*/ 8991 h 55847"/>
                <a:gd name="connsiteX7" fmla="*/ 27122 w 53431"/>
                <a:gd name="connsiteY7" fmla="*/ 1014 h 55847"/>
                <a:gd name="connsiteX8" fmla="*/ 7583 w 53431"/>
                <a:gd name="connsiteY8" fmla="*/ 8893 h 55847"/>
                <a:gd name="connsiteX9" fmla="*/ 303 w 53431"/>
                <a:gd name="connsiteY9" fmla="*/ 28938 h 55847"/>
                <a:gd name="connsiteX10" fmla="*/ 7583 w 53431"/>
                <a:gd name="connsiteY10" fmla="*/ 49086 h 55847"/>
                <a:gd name="connsiteX11" fmla="*/ 27019 w 53431"/>
                <a:gd name="connsiteY11" fmla="*/ 56862 h 55847"/>
                <a:gd name="connsiteX12" fmla="*/ 46459 w 53431"/>
                <a:gd name="connsiteY12" fmla="*/ 48983 h 55847"/>
                <a:gd name="connsiteX13" fmla="*/ 5373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94" y="28938"/>
                  </a:moveTo>
                  <a:cubicBezTo>
                    <a:pt x="35394" y="38449"/>
                    <a:pt x="32637" y="43202"/>
                    <a:pt x="27122" y="43202"/>
                  </a:cubicBezTo>
                  <a:cubicBezTo>
                    <a:pt x="21540" y="43202"/>
                    <a:pt x="18747" y="38449"/>
                    <a:pt x="18747" y="28938"/>
                  </a:cubicBezTo>
                  <a:cubicBezTo>
                    <a:pt x="18747" y="19494"/>
                    <a:pt x="21504" y="14777"/>
                    <a:pt x="27019" y="14777"/>
                  </a:cubicBezTo>
                  <a:cubicBezTo>
                    <a:pt x="32606" y="14777"/>
                    <a:pt x="35394" y="19494"/>
                    <a:pt x="35394" y="28938"/>
                  </a:cubicBezTo>
                  <a:moveTo>
                    <a:pt x="53735" y="28938"/>
                  </a:moveTo>
                  <a:cubicBezTo>
                    <a:pt x="53735" y="20760"/>
                    <a:pt x="51344" y="14110"/>
                    <a:pt x="46557" y="8991"/>
                  </a:cubicBezTo>
                  <a:cubicBezTo>
                    <a:pt x="41709" y="3669"/>
                    <a:pt x="35229" y="1014"/>
                    <a:pt x="27122" y="1014"/>
                  </a:cubicBezTo>
                  <a:cubicBezTo>
                    <a:pt x="19010" y="1014"/>
                    <a:pt x="12499" y="3638"/>
                    <a:pt x="7583" y="8893"/>
                  </a:cubicBezTo>
                  <a:cubicBezTo>
                    <a:pt x="2730" y="14141"/>
                    <a:pt x="303" y="20827"/>
                    <a:pt x="303" y="28938"/>
                  </a:cubicBezTo>
                  <a:cubicBezTo>
                    <a:pt x="303" y="37116"/>
                    <a:pt x="2730" y="43832"/>
                    <a:pt x="7583" y="49086"/>
                  </a:cubicBezTo>
                  <a:cubicBezTo>
                    <a:pt x="12432" y="54273"/>
                    <a:pt x="18912" y="56862"/>
                    <a:pt x="27019" y="56862"/>
                  </a:cubicBezTo>
                  <a:cubicBezTo>
                    <a:pt x="35193" y="56862"/>
                    <a:pt x="41673" y="54237"/>
                    <a:pt x="46459" y="48983"/>
                  </a:cubicBezTo>
                  <a:cubicBezTo>
                    <a:pt x="51308" y="43796"/>
                    <a:pt x="53735" y="37116"/>
                    <a:pt x="5373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1" name="フリーフォーム 110">
              <a:extLst>
                <a:ext uri="{FF2B5EF4-FFF2-40B4-BE49-F238E27FC236}">
                  <a16:creationId xmlns:a16="http://schemas.microsoft.com/office/drawing/2014/main" id="{E09F54F3-7046-6F2F-F9F7-11FCB07F3C64}"/>
                </a:ext>
              </a:extLst>
            </p:cNvPr>
            <p:cNvSpPr/>
            <p:nvPr/>
          </p:nvSpPr>
          <p:spPr>
            <a:xfrm flipV="1">
              <a:off x="2033892" y="5629418"/>
              <a:ext cx="56122" cy="73909"/>
            </a:xfrm>
            <a:custGeom>
              <a:avLst/>
              <a:gdLst>
                <a:gd name="connsiteX0" fmla="*/ 40093 w 56122"/>
                <a:gd name="connsiteY0" fmla="*/ 22356 h 73909"/>
                <a:gd name="connsiteX1" fmla="*/ 40093 w 56122"/>
                <a:gd name="connsiteY1" fmla="*/ 37116 h 73909"/>
                <a:gd name="connsiteX2" fmla="*/ 29823 w 56122"/>
                <a:gd name="connsiteY2" fmla="*/ 44199 h 73909"/>
                <a:gd name="connsiteX3" fmla="*/ 21055 w 56122"/>
                <a:gd name="connsiteY3" fmla="*/ 39513 h 73909"/>
                <a:gd name="connsiteX4" fmla="*/ 18065 w 56122"/>
                <a:gd name="connsiteY4" fmla="*/ 29837 h 73909"/>
                <a:gd name="connsiteX5" fmla="*/ 21055 w 56122"/>
                <a:gd name="connsiteY5" fmla="*/ 20062 h 73909"/>
                <a:gd name="connsiteX6" fmla="*/ 29823 w 56122"/>
                <a:gd name="connsiteY6" fmla="*/ 15371 h 73909"/>
                <a:gd name="connsiteX7" fmla="*/ 40093 w 56122"/>
                <a:gd name="connsiteY7" fmla="*/ 22356 h 73909"/>
                <a:gd name="connsiteX8" fmla="*/ 56440 w 56122"/>
                <a:gd name="connsiteY8" fmla="*/ 74918 h 73909"/>
                <a:gd name="connsiteX9" fmla="*/ 56239 w 56122"/>
                <a:gd name="connsiteY9" fmla="*/ 72521 h 73909"/>
                <a:gd name="connsiteX10" fmla="*/ 56239 w 56122"/>
                <a:gd name="connsiteY10" fmla="*/ 5302 h 73909"/>
                <a:gd name="connsiteX11" fmla="*/ 56342 w 56122"/>
                <a:gd name="connsiteY11" fmla="*/ 2905 h 73909"/>
                <a:gd name="connsiteX12" fmla="*/ 39989 w 56122"/>
                <a:gd name="connsiteY12" fmla="*/ 2905 h 73909"/>
                <a:gd name="connsiteX13" fmla="*/ 40588 w 56122"/>
                <a:gd name="connsiteY13" fmla="*/ 6795 h 73909"/>
                <a:gd name="connsiteX14" fmla="*/ 24943 w 56122"/>
                <a:gd name="connsiteY14" fmla="*/ 1009 h 73909"/>
                <a:gd name="connsiteX15" fmla="*/ 7000 w 56122"/>
                <a:gd name="connsiteY15" fmla="*/ 9786 h 73909"/>
                <a:gd name="connsiteX16" fmla="*/ 318 w 56122"/>
                <a:gd name="connsiteY16" fmla="*/ 29139 h 73909"/>
                <a:gd name="connsiteX17" fmla="*/ 7000 w 56122"/>
                <a:gd name="connsiteY17" fmla="*/ 48285 h 73909"/>
                <a:gd name="connsiteX18" fmla="*/ 24943 w 56122"/>
                <a:gd name="connsiteY18" fmla="*/ 56867 h 73909"/>
                <a:gd name="connsiteX19" fmla="*/ 40093 w 56122"/>
                <a:gd name="connsiteY19" fmla="*/ 51478 h 73909"/>
                <a:gd name="connsiteX20" fmla="*/ 40093 w 56122"/>
                <a:gd name="connsiteY20" fmla="*/ 72521 h 73909"/>
                <a:gd name="connsiteX21" fmla="*/ 39989 w 56122"/>
                <a:gd name="connsiteY21" fmla="*/ 74918 h 7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122" h="73909">
                  <a:moveTo>
                    <a:pt x="40093" y="22356"/>
                  </a:moveTo>
                  <a:lnTo>
                    <a:pt x="40093" y="37116"/>
                  </a:lnTo>
                  <a:cubicBezTo>
                    <a:pt x="37635" y="41838"/>
                    <a:pt x="34212" y="44199"/>
                    <a:pt x="29823" y="44199"/>
                  </a:cubicBezTo>
                  <a:cubicBezTo>
                    <a:pt x="26301" y="44199"/>
                    <a:pt x="23378" y="42634"/>
                    <a:pt x="21055" y="39513"/>
                  </a:cubicBezTo>
                  <a:cubicBezTo>
                    <a:pt x="19057" y="36718"/>
                    <a:pt x="18065" y="33494"/>
                    <a:pt x="18065" y="29837"/>
                  </a:cubicBezTo>
                  <a:cubicBezTo>
                    <a:pt x="18065" y="26112"/>
                    <a:pt x="19057" y="22852"/>
                    <a:pt x="21055" y="20062"/>
                  </a:cubicBezTo>
                  <a:cubicBezTo>
                    <a:pt x="23378" y="16936"/>
                    <a:pt x="26301" y="15371"/>
                    <a:pt x="29823" y="15371"/>
                  </a:cubicBezTo>
                  <a:cubicBezTo>
                    <a:pt x="34279" y="15371"/>
                    <a:pt x="37702" y="17701"/>
                    <a:pt x="40093" y="22356"/>
                  </a:cubicBezTo>
                  <a:moveTo>
                    <a:pt x="56440" y="74918"/>
                  </a:moveTo>
                  <a:cubicBezTo>
                    <a:pt x="56306" y="74050"/>
                    <a:pt x="56239" y="73254"/>
                    <a:pt x="56239" y="72521"/>
                  </a:cubicBezTo>
                  <a:lnTo>
                    <a:pt x="56239" y="5302"/>
                  </a:lnTo>
                  <a:cubicBezTo>
                    <a:pt x="56239" y="4635"/>
                    <a:pt x="56275" y="3840"/>
                    <a:pt x="56342" y="2905"/>
                  </a:cubicBezTo>
                  <a:lnTo>
                    <a:pt x="39989" y="2905"/>
                  </a:lnTo>
                  <a:lnTo>
                    <a:pt x="40588" y="6795"/>
                  </a:lnTo>
                  <a:cubicBezTo>
                    <a:pt x="35807" y="2941"/>
                    <a:pt x="30587" y="1009"/>
                    <a:pt x="24943" y="1009"/>
                  </a:cubicBezTo>
                  <a:cubicBezTo>
                    <a:pt x="17766" y="1009"/>
                    <a:pt x="11781" y="3938"/>
                    <a:pt x="7000" y="9786"/>
                  </a:cubicBezTo>
                  <a:cubicBezTo>
                    <a:pt x="2544" y="15242"/>
                    <a:pt x="318" y="21689"/>
                    <a:pt x="318" y="29139"/>
                  </a:cubicBezTo>
                  <a:cubicBezTo>
                    <a:pt x="318" y="36449"/>
                    <a:pt x="2544" y="42835"/>
                    <a:pt x="7000" y="48285"/>
                  </a:cubicBezTo>
                  <a:cubicBezTo>
                    <a:pt x="11781" y="54005"/>
                    <a:pt x="17766" y="56867"/>
                    <a:pt x="24943" y="56867"/>
                  </a:cubicBezTo>
                  <a:cubicBezTo>
                    <a:pt x="30458" y="56867"/>
                    <a:pt x="35508" y="55069"/>
                    <a:pt x="40093" y="51478"/>
                  </a:cubicBezTo>
                  <a:lnTo>
                    <a:pt x="40093" y="72521"/>
                  </a:lnTo>
                  <a:cubicBezTo>
                    <a:pt x="40093" y="73389"/>
                    <a:pt x="40057" y="74184"/>
                    <a:pt x="39989" y="7491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061895C9-FBF9-6A49-24E4-F52B0B9C44F1}"/>
                </a:ext>
              </a:extLst>
            </p:cNvPr>
            <p:cNvSpPr/>
            <p:nvPr/>
          </p:nvSpPr>
          <p:spPr>
            <a:xfrm flipV="1">
              <a:off x="2094104" y="5649369"/>
              <a:ext cx="43259" cy="52060"/>
            </a:xfrm>
            <a:custGeom>
              <a:avLst/>
              <a:gdLst>
                <a:gd name="connsiteX0" fmla="*/ 43594 w 43259"/>
                <a:gd name="connsiteY0" fmla="*/ 1009 h 52060"/>
                <a:gd name="connsiteX1" fmla="*/ 628 w 43259"/>
                <a:gd name="connsiteY1" fmla="*/ 1009 h 52060"/>
                <a:gd name="connsiteX2" fmla="*/ 628 w 43259"/>
                <a:gd name="connsiteY2" fmla="*/ 13377 h 52060"/>
                <a:gd name="connsiteX3" fmla="*/ 22160 w 43259"/>
                <a:gd name="connsiteY3" fmla="*/ 38609 h 52060"/>
                <a:gd name="connsiteX4" fmla="*/ 5415 w 43259"/>
                <a:gd name="connsiteY4" fmla="*/ 38707 h 52060"/>
                <a:gd name="connsiteX5" fmla="*/ 334 w 43259"/>
                <a:gd name="connsiteY5" fmla="*/ 38511 h 52060"/>
                <a:gd name="connsiteX6" fmla="*/ 334 w 43259"/>
                <a:gd name="connsiteY6" fmla="*/ 53070 h 52060"/>
                <a:gd name="connsiteX7" fmla="*/ 43294 w 43259"/>
                <a:gd name="connsiteY7" fmla="*/ 53070 h 52060"/>
                <a:gd name="connsiteX8" fmla="*/ 43294 w 43259"/>
                <a:gd name="connsiteY8" fmla="*/ 40702 h 52060"/>
                <a:gd name="connsiteX9" fmla="*/ 21763 w 43259"/>
                <a:gd name="connsiteY9" fmla="*/ 15469 h 52060"/>
                <a:gd name="connsiteX10" fmla="*/ 39406 w 43259"/>
                <a:gd name="connsiteY10" fmla="*/ 15469 h 52060"/>
                <a:gd name="connsiteX11" fmla="*/ 43594 w 43259"/>
                <a:gd name="connsiteY11" fmla="*/ 15671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259" h="52060">
                  <a:moveTo>
                    <a:pt x="43594" y="1009"/>
                  </a:moveTo>
                  <a:lnTo>
                    <a:pt x="628" y="1009"/>
                  </a:lnTo>
                  <a:lnTo>
                    <a:pt x="628" y="13377"/>
                  </a:lnTo>
                  <a:lnTo>
                    <a:pt x="22160" y="38609"/>
                  </a:lnTo>
                  <a:lnTo>
                    <a:pt x="5415" y="38707"/>
                  </a:lnTo>
                  <a:cubicBezTo>
                    <a:pt x="3556" y="38707"/>
                    <a:pt x="1857" y="38645"/>
                    <a:pt x="334" y="38511"/>
                  </a:cubicBezTo>
                  <a:lnTo>
                    <a:pt x="334" y="53070"/>
                  </a:lnTo>
                  <a:lnTo>
                    <a:pt x="43294" y="53070"/>
                  </a:lnTo>
                  <a:lnTo>
                    <a:pt x="43294" y="40702"/>
                  </a:lnTo>
                  <a:lnTo>
                    <a:pt x="21763" y="15469"/>
                  </a:lnTo>
                  <a:lnTo>
                    <a:pt x="39406" y="15469"/>
                  </a:lnTo>
                  <a:cubicBezTo>
                    <a:pt x="40868" y="15469"/>
                    <a:pt x="42267" y="15537"/>
                    <a:pt x="43594" y="15671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A55029D5-AAB0-9DE2-49F0-9DD0C643B853}"/>
                </a:ext>
              </a:extLst>
            </p:cNvPr>
            <p:cNvSpPr/>
            <p:nvPr/>
          </p:nvSpPr>
          <p:spPr>
            <a:xfrm flipV="1">
              <a:off x="2141846" y="5649368"/>
              <a:ext cx="52234" cy="53956"/>
            </a:xfrm>
            <a:custGeom>
              <a:avLst/>
              <a:gdLst>
                <a:gd name="connsiteX0" fmla="*/ 52582 w 52234"/>
                <a:gd name="connsiteY0" fmla="*/ 54976 h 53956"/>
                <a:gd name="connsiteX1" fmla="*/ 52386 w 52234"/>
                <a:gd name="connsiteY1" fmla="*/ 52584 h 53956"/>
                <a:gd name="connsiteX2" fmla="*/ 52386 w 52234"/>
                <a:gd name="connsiteY2" fmla="*/ 5509 h 53956"/>
                <a:gd name="connsiteX3" fmla="*/ 52484 w 52234"/>
                <a:gd name="connsiteY3" fmla="*/ 2915 h 53956"/>
                <a:gd name="connsiteX4" fmla="*/ 36039 w 52234"/>
                <a:gd name="connsiteY4" fmla="*/ 2915 h 53956"/>
                <a:gd name="connsiteX5" fmla="*/ 36534 w 52234"/>
                <a:gd name="connsiteY5" fmla="*/ 9497 h 53956"/>
                <a:gd name="connsiteX6" fmla="*/ 18194 w 52234"/>
                <a:gd name="connsiteY6" fmla="*/ 1019 h 53956"/>
                <a:gd name="connsiteX7" fmla="*/ 5434 w 52234"/>
                <a:gd name="connsiteY7" fmla="*/ 6304 h 53956"/>
                <a:gd name="connsiteX8" fmla="*/ 447 w 52234"/>
                <a:gd name="connsiteY8" fmla="*/ 19272 h 53956"/>
                <a:gd name="connsiteX9" fmla="*/ 447 w 52234"/>
                <a:gd name="connsiteY9" fmla="*/ 52584 h 53956"/>
                <a:gd name="connsiteX10" fmla="*/ 348 w 52234"/>
                <a:gd name="connsiteY10" fmla="*/ 54976 h 53956"/>
                <a:gd name="connsiteX11" fmla="*/ 16696 w 52234"/>
                <a:gd name="connsiteY11" fmla="*/ 54976 h 53956"/>
                <a:gd name="connsiteX12" fmla="*/ 16598 w 52234"/>
                <a:gd name="connsiteY12" fmla="*/ 52584 h 53956"/>
                <a:gd name="connsiteX13" fmla="*/ 16598 w 52234"/>
                <a:gd name="connsiteY13" fmla="*/ 23761 h 53956"/>
                <a:gd name="connsiteX14" fmla="*/ 24570 w 52234"/>
                <a:gd name="connsiteY14" fmla="*/ 14881 h 53956"/>
                <a:gd name="connsiteX15" fmla="*/ 36235 w 52234"/>
                <a:gd name="connsiteY15" fmla="*/ 22863 h 53956"/>
                <a:gd name="connsiteX16" fmla="*/ 36235 w 52234"/>
                <a:gd name="connsiteY16" fmla="*/ 52584 h 53956"/>
                <a:gd name="connsiteX17" fmla="*/ 3603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582" y="54976"/>
                  </a:moveTo>
                  <a:cubicBezTo>
                    <a:pt x="52448" y="53912"/>
                    <a:pt x="52386" y="53116"/>
                    <a:pt x="52386" y="52584"/>
                  </a:cubicBezTo>
                  <a:lnTo>
                    <a:pt x="52386" y="5509"/>
                  </a:lnTo>
                  <a:cubicBezTo>
                    <a:pt x="52386" y="4775"/>
                    <a:pt x="52417" y="3912"/>
                    <a:pt x="52484" y="2915"/>
                  </a:cubicBezTo>
                  <a:lnTo>
                    <a:pt x="36039" y="2915"/>
                  </a:lnTo>
                  <a:lnTo>
                    <a:pt x="36534" y="9497"/>
                  </a:lnTo>
                  <a:cubicBezTo>
                    <a:pt x="30488" y="3845"/>
                    <a:pt x="24374" y="1019"/>
                    <a:pt x="18194" y="1019"/>
                  </a:cubicBezTo>
                  <a:cubicBezTo>
                    <a:pt x="13009" y="1019"/>
                    <a:pt x="8755" y="2781"/>
                    <a:pt x="5434" y="6304"/>
                  </a:cubicBezTo>
                  <a:cubicBezTo>
                    <a:pt x="2109" y="9761"/>
                    <a:pt x="447" y="14085"/>
                    <a:pt x="447" y="19272"/>
                  </a:cubicBezTo>
                  <a:lnTo>
                    <a:pt x="447" y="52584"/>
                  </a:lnTo>
                  <a:cubicBezTo>
                    <a:pt x="447" y="53246"/>
                    <a:pt x="416" y="54046"/>
                    <a:pt x="348" y="54976"/>
                  </a:cubicBezTo>
                  <a:lnTo>
                    <a:pt x="16696" y="54976"/>
                  </a:lnTo>
                  <a:cubicBezTo>
                    <a:pt x="16629" y="54114"/>
                    <a:pt x="16598" y="53313"/>
                    <a:pt x="16598" y="52584"/>
                  </a:cubicBezTo>
                  <a:lnTo>
                    <a:pt x="16598" y="23761"/>
                  </a:lnTo>
                  <a:cubicBezTo>
                    <a:pt x="16598" y="17841"/>
                    <a:pt x="19257" y="14881"/>
                    <a:pt x="24570" y="14881"/>
                  </a:cubicBezTo>
                  <a:cubicBezTo>
                    <a:pt x="29424" y="14881"/>
                    <a:pt x="33312" y="17541"/>
                    <a:pt x="36235" y="22863"/>
                  </a:cubicBezTo>
                  <a:lnTo>
                    <a:pt x="36235" y="52584"/>
                  </a:lnTo>
                  <a:cubicBezTo>
                    <a:pt x="36235" y="53184"/>
                    <a:pt x="36168" y="53979"/>
                    <a:pt x="3603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7B00D897-1707-E51A-28C7-3B0DF629D448}"/>
                </a:ext>
              </a:extLst>
            </p:cNvPr>
            <p:cNvSpPr/>
            <p:nvPr/>
          </p:nvSpPr>
          <p:spPr>
            <a:xfrm flipV="1">
              <a:off x="2200859" y="5629421"/>
              <a:ext cx="53431" cy="72008"/>
            </a:xfrm>
            <a:custGeom>
              <a:avLst/>
              <a:gdLst>
                <a:gd name="connsiteX0" fmla="*/ 53796 w 53431"/>
                <a:gd name="connsiteY0" fmla="*/ 53075 h 72008"/>
                <a:gd name="connsiteX1" fmla="*/ 32961 w 53431"/>
                <a:gd name="connsiteY1" fmla="*/ 33428 h 72008"/>
                <a:gd name="connsiteX2" fmla="*/ 53300 w 53431"/>
                <a:gd name="connsiteY2" fmla="*/ 1014 h 72008"/>
                <a:gd name="connsiteX3" fmla="*/ 32662 w 53431"/>
                <a:gd name="connsiteY3" fmla="*/ 1014 h 72008"/>
                <a:gd name="connsiteX4" fmla="*/ 31169 w 53431"/>
                <a:gd name="connsiteY4" fmla="*/ 4507 h 72008"/>
                <a:gd name="connsiteX5" fmla="*/ 21498 w 53431"/>
                <a:gd name="connsiteY5" fmla="*/ 22656 h 72008"/>
                <a:gd name="connsiteX6" fmla="*/ 15916 w 53431"/>
                <a:gd name="connsiteY6" fmla="*/ 17371 h 72008"/>
                <a:gd name="connsiteX7" fmla="*/ 15916 w 53431"/>
                <a:gd name="connsiteY7" fmla="*/ 3406 h 72008"/>
                <a:gd name="connsiteX8" fmla="*/ 16020 w 53431"/>
                <a:gd name="connsiteY8" fmla="*/ 1014 h 72008"/>
                <a:gd name="connsiteX9" fmla="*/ 364 w 53431"/>
                <a:gd name="connsiteY9" fmla="*/ 1014 h 72008"/>
                <a:gd name="connsiteX10" fmla="*/ 467 w 53431"/>
                <a:gd name="connsiteY10" fmla="*/ 3406 h 72008"/>
                <a:gd name="connsiteX11" fmla="*/ 467 w 53431"/>
                <a:gd name="connsiteY11" fmla="*/ 70630 h 72008"/>
                <a:gd name="connsiteX12" fmla="*/ 364 w 53431"/>
                <a:gd name="connsiteY12" fmla="*/ 73022 h 72008"/>
                <a:gd name="connsiteX13" fmla="*/ 16118 w 53431"/>
                <a:gd name="connsiteY13" fmla="*/ 73022 h 72008"/>
                <a:gd name="connsiteX14" fmla="*/ 15916 w 53431"/>
                <a:gd name="connsiteY14" fmla="*/ 70630 h 72008"/>
                <a:gd name="connsiteX15" fmla="*/ 15916 w 53431"/>
                <a:gd name="connsiteY15" fmla="*/ 37618 h 72008"/>
                <a:gd name="connsiteX16" fmla="*/ 28577 w 53431"/>
                <a:gd name="connsiteY16" fmla="*/ 50084 h 72008"/>
                <a:gd name="connsiteX17" fmla="*/ 30669 w 53431"/>
                <a:gd name="connsiteY17" fmla="*/ 53075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1" h="72008">
                  <a:moveTo>
                    <a:pt x="53796" y="53075"/>
                  </a:moveTo>
                  <a:lnTo>
                    <a:pt x="32961" y="33428"/>
                  </a:lnTo>
                  <a:lnTo>
                    <a:pt x="53300" y="1014"/>
                  </a:lnTo>
                  <a:lnTo>
                    <a:pt x="32662" y="1014"/>
                  </a:lnTo>
                  <a:cubicBezTo>
                    <a:pt x="32264" y="2141"/>
                    <a:pt x="31768" y="3308"/>
                    <a:pt x="31169" y="4507"/>
                  </a:cubicBezTo>
                  <a:lnTo>
                    <a:pt x="21498" y="22656"/>
                  </a:lnTo>
                  <a:lnTo>
                    <a:pt x="15916" y="17371"/>
                  </a:lnTo>
                  <a:lnTo>
                    <a:pt x="15916" y="3406"/>
                  </a:lnTo>
                  <a:cubicBezTo>
                    <a:pt x="15916" y="2611"/>
                    <a:pt x="15953" y="1810"/>
                    <a:pt x="16020" y="1014"/>
                  </a:cubicBezTo>
                  <a:lnTo>
                    <a:pt x="364" y="1014"/>
                  </a:lnTo>
                  <a:cubicBezTo>
                    <a:pt x="431" y="1810"/>
                    <a:pt x="467" y="2611"/>
                    <a:pt x="467" y="3406"/>
                  </a:cubicBezTo>
                  <a:lnTo>
                    <a:pt x="467" y="70630"/>
                  </a:lnTo>
                  <a:cubicBezTo>
                    <a:pt x="467" y="71426"/>
                    <a:pt x="431" y="72227"/>
                    <a:pt x="364" y="73022"/>
                  </a:cubicBezTo>
                  <a:lnTo>
                    <a:pt x="16118" y="73022"/>
                  </a:lnTo>
                  <a:cubicBezTo>
                    <a:pt x="15984" y="72160"/>
                    <a:pt x="15916" y="71364"/>
                    <a:pt x="15916" y="70630"/>
                  </a:cubicBezTo>
                  <a:lnTo>
                    <a:pt x="15916" y="37618"/>
                  </a:lnTo>
                  <a:lnTo>
                    <a:pt x="28577" y="50084"/>
                  </a:lnTo>
                  <a:cubicBezTo>
                    <a:pt x="29305" y="50818"/>
                    <a:pt x="30008" y="51815"/>
                    <a:pt x="30669" y="530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7DC89D85-822C-93F4-00C1-9470056FA444}"/>
                </a:ext>
              </a:extLst>
            </p:cNvPr>
            <p:cNvSpPr/>
            <p:nvPr/>
          </p:nvSpPr>
          <p:spPr>
            <a:xfrm flipV="1">
              <a:off x="2258479" y="5649368"/>
              <a:ext cx="52234" cy="53956"/>
            </a:xfrm>
            <a:custGeom>
              <a:avLst/>
              <a:gdLst>
                <a:gd name="connsiteX0" fmla="*/ 52613 w 52234"/>
                <a:gd name="connsiteY0" fmla="*/ 54976 h 53956"/>
                <a:gd name="connsiteX1" fmla="*/ 52416 w 52234"/>
                <a:gd name="connsiteY1" fmla="*/ 52584 h 53956"/>
                <a:gd name="connsiteX2" fmla="*/ 52416 w 52234"/>
                <a:gd name="connsiteY2" fmla="*/ 5509 h 53956"/>
                <a:gd name="connsiteX3" fmla="*/ 52514 w 52234"/>
                <a:gd name="connsiteY3" fmla="*/ 2915 h 53956"/>
                <a:gd name="connsiteX4" fmla="*/ 36069 w 52234"/>
                <a:gd name="connsiteY4" fmla="*/ 2915 h 53956"/>
                <a:gd name="connsiteX5" fmla="*/ 36564 w 52234"/>
                <a:gd name="connsiteY5" fmla="*/ 9497 h 53956"/>
                <a:gd name="connsiteX6" fmla="*/ 18224 w 52234"/>
                <a:gd name="connsiteY6" fmla="*/ 1019 h 53956"/>
                <a:gd name="connsiteX7" fmla="*/ 5465 w 52234"/>
                <a:gd name="connsiteY7" fmla="*/ 6304 h 53956"/>
                <a:gd name="connsiteX8" fmla="*/ 477 w 52234"/>
                <a:gd name="connsiteY8" fmla="*/ 19272 h 53956"/>
                <a:gd name="connsiteX9" fmla="*/ 477 w 52234"/>
                <a:gd name="connsiteY9" fmla="*/ 52584 h 53956"/>
                <a:gd name="connsiteX10" fmla="*/ 379 w 52234"/>
                <a:gd name="connsiteY10" fmla="*/ 54976 h 53956"/>
                <a:gd name="connsiteX11" fmla="*/ 16726 w 52234"/>
                <a:gd name="connsiteY11" fmla="*/ 54976 h 53956"/>
                <a:gd name="connsiteX12" fmla="*/ 16628 w 52234"/>
                <a:gd name="connsiteY12" fmla="*/ 52584 h 53956"/>
                <a:gd name="connsiteX13" fmla="*/ 16628 w 52234"/>
                <a:gd name="connsiteY13" fmla="*/ 23761 h 53956"/>
                <a:gd name="connsiteX14" fmla="*/ 24601 w 52234"/>
                <a:gd name="connsiteY14" fmla="*/ 14881 h 53956"/>
                <a:gd name="connsiteX15" fmla="*/ 36265 w 52234"/>
                <a:gd name="connsiteY15" fmla="*/ 22863 h 53956"/>
                <a:gd name="connsiteX16" fmla="*/ 36265 w 52234"/>
                <a:gd name="connsiteY16" fmla="*/ 52584 h 53956"/>
                <a:gd name="connsiteX17" fmla="*/ 3606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613" y="54976"/>
                  </a:moveTo>
                  <a:cubicBezTo>
                    <a:pt x="52478" y="53912"/>
                    <a:pt x="52416" y="53116"/>
                    <a:pt x="52416" y="52584"/>
                  </a:cubicBezTo>
                  <a:lnTo>
                    <a:pt x="52416" y="5509"/>
                  </a:lnTo>
                  <a:cubicBezTo>
                    <a:pt x="52416" y="4775"/>
                    <a:pt x="52447" y="3912"/>
                    <a:pt x="52514" y="2915"/>
                  </a:cubicBezTo>
                  <a:lnTo>
                    <a:pt x="36069" y="2915"/>
                  </a:lnTo>
                  <a:lnTo>
                    <a:pt x="36564" y="9497"/>
                  </a:lnTo>
                  <a:cubicBezTo>
                    <a:pt x="30518" y="3845"/>
                    <a:pt x="24404" y="1019"/>
                    <a:pt x="18224" y="1019"/>
                  </a:cubicBezTo>
                  <a:cubicBezTo>
                    <a:pt x="13039" y="1019"/>
                    <a:pt x="8785" y="2781"/>
                    <a:pt x="5465" y="6304"/>
                  </a:cubicBezTo>
                  <a:cubicBezTo>
                    <a:pt x="2139" y="9761"/>
                    <a:pt x="477" y="14085"/>
                    <a:pt x="477" y="19272"/>
                  </a:cubicBezTo>
                  <a:lnTo>
                    <a:pt x="477" y="52584"/>
                  </a:lnTo>
                  <a:cubicBezTo>
                    <a:pt x="477" y="53246"/>
                    <a:pt x="446" y="54046"/>
                    <a:pt x="379" y="54976"/>
                  </a:cubicBezTo>
                  <a:lnTo>
                    <a:pt x="16726" y="54976"/>
                  </a:lnTo>
                  <a:cubicBezTo>
                    <a:pt x="16659" y="54114"/>
                    <a:pt x="16628" y="53313"/>
                    <a:pt x="16628" y="52584"/>
                  </a:cubicBezTo>
                  <a:lnTo>
                    <a:pt x="16628" y="23761"/>
                  </a:lnTo>
                  <a:cubicBezTo>
                    <a:pt x="16628" y="17841"/>
                    <a:pt x="19287" y="14881"/>
                    <a:pt x="24601" y="14881"/>
                  </a:cubicBezTo>
                  <a:cubicBezTo>
                    <a:pt x="29454" y="14881"/>
                    <a:pt x="33342" y="17541"/>
                    <a:pt x="36265" y="22863"/>
                  </a:cubicBezTo>
                  <a:lnTo>
                    <a:pt x="36265" y="52584"/>
                  </a:lnTo>
                  <a:cubicBezTo>
                    <a:pt x="36265" y="53184"/>
                    <a:pt x="36198" y="53979"/>
                    <a:pt x="3606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4B1298E-DF32-007C-F3C6-A82D709F0C00}"/>
                </a:ext>
              </a:extLst>
            </p:cNvPr>
            <p:cNvSpPr/>
            <p:nvPr/>
          </p:nvSpPr>
          <p:spPr>
            <a:xfrm flipV="1">
              <a:off x="2317487" y="5649370"/>
              <a:ext cx="40172" cy="52060"/>
            </a:xfrm>
            <a:custGeom>
              <a:avLst/>
              <a:gdLst>
                <a:gd name="connsiteX0" fmla="*/ 40563 w 40172"/>
                <a:gd name="connsiteY0" fmla="*/ 35227 h 52060"/>
                <a:gd name="connsiteX1" fmla="*/ 34682 w 40172"/>
                <a:gd name="connsiteY1" fmla="*/ 35924 h 52060"/>
                <a:gd name="connsiteX2" fmla="*/ 16641 w 40172"/>
                <a:gd name="connsiteY2" fmla="*/ 27245 h 52060"/>
                <a:gd name="connsiteX3" fmla="*/ 16641 w 40172"/>
                <a:gd name="connsiteY3" fmla="*/ 3407 h 52060"/>
                <a:gd name="connsiteX4" fmla="*/ 16739 w 40172"/>
                <a:gd name="connsiteY4" fmla="*/ 1015 h 52060"/>
                <a:gd name="connsiteX5" fmla="*/ 391 w 40172"/>
                <a:gd name="connsiteY5" fmla="*/ 1015 h 52060"/>
                <a:gd name="connsiteX6" fmla="*/ 489 w 40172"/>
                <a:gd name="connsiteY6" fmla="*/ 3511 h 52060"/>
                <a:gd name="connsiteX7" fmla="*/ 489 w 40172"/>
                <a:gd name="connsiteY7" fmla="*/ 50684 h 52060"/>
                <a:gd name="connsiteX8" fmla="*/ 391 w 40172"/>
                <a:gd name="connsiteY8" fmla="*/ 53076 h 52060"/>
                <a:gd name="connsiteX9" fmla="*/ 16739 w 40172"/>
                <a:gd name="connsiteY9" fmla="*/ 53076 h 52060"/>
                <a:gd name="connsiteX10" fmla="*/ 16641 w 40172"/>
                <a:gd name="connsiteY10" fmla="*/ 50586 h 52060"/>
                <a:gd name="connsiteX11" fmla="*/ 16641 w 40172"/>
                <a:gd name="connsiteY11" fmla="*/ 42604 h 52060"/>
                <a:gd name="connsiteX12" fmla="*/ 40563 w 40172"/>
                <a:gd name="connsiteY12" fmla="*/ 52978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72" h="52060">
                  <a:moveTo>
                    <a:pt x="40563" y="35227"/>
                  </a:moveTo>
                  <a:cubicBezTo>
                    <a:pt x="38503" y="35692"/>
                    <a:pt x="36541" y="35924"/>
                    <a:pt x="34682" y="35924"/>
                  </a:cubicBezTo>
                  <a:cubicBezTo>
                    <a:pt x="27370" y="35924"/>
                    <a:pt x="21355" y="33031"/>
                    <a:pt x="16641" y="27245"/>
                  </a:cubicBezTo>
                  <a:lnTo>
                    <a:pt x="16641" y="3407"/>
                  </a:lnTo>
                  <a:cubicBezTo>
                    <a:pt x="16641" y="2612"/>
                    <a:pt x="16672" y="1816"/>
                    <a:pt x="16739" y="1015"/>
                  </a:cubicBezTo>
                  <a:lnTo>
                    <a:pt x="391" y="1015"/>
                  </a:lnTo>
                  <a:cubicBezTo>
                    <a:pt x="458" y="1878"/>
                    <a:pt x="489" y="2710"/>
                    <a:pt x="489" y="3511"/>
                  </a:cubicBezTo>
                  <a:lnTo>
                    <a:pt x="489" y="50684"/>
                  </a:lnTo>
                  <a:cubicBezTo>
                    <a:pt x="489" y="51418"/>
                    <a:pt x="458" y="52214"/>
                    <a:pt x="391" y="53076"/>
                  </a:cubicBezTo>
                  <a:lnTo>
                    <a:pt x="16739" y="53076"/>
                  </a:lnTo>
                  <a:cubicBezTo>
                    <a:pt x="16672" y="52146"/>
                    <a:pt x="16641" y="51320"/>
                    <a:pt x="16641" y="50586"/>
                  </a:cubicBezTo>
                  <a:lnTo>
                    <a:pt x="16641" y="42604"/>
                  </a:lnTo>
                  <a:cubicBezTo>
                    <a:pt x="23684" y="49853"/>
                    <a:pt x="31656" y="53314"/>
                    <a:pt x="40563" y="5297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0BD27DB8-6498-D5A0-A673-19E0D96846FA}"/>
                </a:ext>
              </a:extLst>
            </p:cNvPr>
            <p:cNvSpPr/>
            <p:nvPr/>
          </p:nvSpPr>
          <p:spPr>
            <a:xfrm flipV="1">
              <a:off x="2361248" y="5629422"/>
              <a:ext cx="18340" cy="72008"/>
            </a:xfrm>
            <a:custGeom>
              <a:avLst/>
              <a:gdLst>
                <a:gd name="connsiteX0" fmla="*/ 18242 w 18340"/>
                <a:gd name="connsiteY0" fmla="*/ 1004 h 72008"/>
                <a:gd name="connsiteX1" fmla="*/ 898 w 18340"/>
                <a:gd name="connsiteY1" fmla="*/ 1004 h 72008"/>
                <a:gd name="connsiteX2" fmla="*/ 996 w 18340"/>
                <a:gd name="connsiteY2" fmla="*/ 3396 h 72008"/>
                <a:gd name="connsiteX3" fmla="*/ 996 w 18340"/>
                <a:gd name="connsiteY3" fmla="*/ 45884 h 72008"/>
                <a:gd name="connsiteX4" fmla="*/ 795 w 18340"/>
                <a:gd name="connsiteY4" fmla="*/ 48581 h 72008"/>
                <a:gd name="connsiteX5" fmla="*/ 18242 w 18340"/>
                <a:gd name="connsiteY5" fmla="*/ 48581 h 72008"/>
                <a:gd name="connsiteX6" fmla="*/ 18144 w 18340"/>
                <a:gd name="connsiteY6" fmla="*/ 45884 h 72008"/>
                <a:gd name="connsiteX7" fmla="*/ 18144 w 18340"/>
                <a:gd name="connsiteY7" fmla="*/ 3396 h 72008"/>
                <a:gd name="connsiteX8" fmla="*/ 18242 w 18340"/>
                <a:gd name="connsiteY8" fmla="*/ 1004 h 72008"/>
                <a:gd name="connsiteX9" fmla="*/ 18738 w 18340"/>
                <a:gd name="connsiteY9" fmla="*/ 58852 h 72008"/>
                <a:gd name="connsiteX10" fmla="*/ 16347 w 18340"/>
                <a:gd name="connsiteY10" fmla="*/ 56361 h 72008"/>
                <a:gd name="connsiteX11" fmla="*/ 2891 w 18340"/>
                <a:gd name="connsiteY11" fmla="*/ 56361 h 72008"/>
                <a:gd name="connsiteX12" fmla="*/ 397 w 18340"/>
                <a:gd name="connsiteY12" fmla="*/ 58852 h 72008"/>
                <a:gd name="connsiteX13" fmla="*/ 397 w 18340"/>
                <a:gd name="connsiteY13" fmla="*/ 70724 h 72008"/>
                <a:gd name="connsiteX14" fmla="*/ 2891 w 18340"/>
                <a:gd name="connsiteY14" fmla="*/ 73012 h 72008"/>
                <a:gd name="connsiteX15" fmla="*/ 16347 w 18340"/>
                <a:gd name="connsiteY15" fmla="*/ 73012 h 72008"/>
                <a:gd name="connsiteX16" fmla="*/ 18738 w 18340"/>
                <a:gd name="connsiteY16" fmla="*/ 7072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40" h="72008">
                  <a:moveTo>
                    <a:pt x="18242" y="1004"/>
                  </a:moveTo>
                  <a:lnTo>
                    <a:pt x="898" y="1004"/>
                  </a:lnTo>
                  <a:cubicBezTo>
                    <a:pt x="965" y="1800"/>
                    <a:pt x="996" y="2601"/>
                    <a:pt x="996" y="3396"/>
                  </a:cubicBezTo>
                  <a:lnTo>
                    <a:pt x="996" y="45884"/>
                  </a:lnTo>
                  <a:cubicBezTo>
                    <a:pt x="996" y="46618"/>
                    <a:pt x="929" y="47517"/>
                    <a:pt x="795" y="48581"/>
                  </a:cubicBezTo>
                  <a:lnTo>
                    <a:pt x="18242" y="48581"/>
                  </a:lnTo>
                  <a:cubicBezTo>
                    <a:pt x="18175" y="47713"/>
                    <a:pt x="18144" y="46814"/>
                    <a:pt x="18144" y="45884"/>
                  </a:cubicBezTo>
                  <a:lnTo>
                    <a:pt x="18144" y="3396"/>
                  </a:lnTo>
                  <a:cubicBezTo>
                    <a:pt x="18144" y="2668"/>
                    <a:pt x="18175" y="1867"/>
                    <a:pt x="18242" y="1004"/>
                  </a:cubicBezTo>
                  <a:moveTo>
                    <a:pt x="18738" y="58852"/>
                  </a:moveTo>
                  <a:lnTo>
                    <a:pt x="16347" y="56361"/>
                  </a:lnTo>
                  <a:lnTo>
                    <a:pt x="2891" y="56361"/>
                  </a:lnTo>
                  <a:lnTo>
                    <a:pt x="397" y="58852"/>
                  </a:lnTo>
                  <a:lnTo>
                    <a:pt x="397" y="70724"/>
                  </a:lnTo>
                  <a:lnTo>
                    <a:pt x="2891" y="73012"/>
                  </a:lnTo>
                  <a:lnTo>
                    <a:pt x="16347" y="73012"/>
                  </a:lnTo>
                  <a:lnTo>
                    <a:pt x="18738" y="707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7596F8F8-6C94-5DAD-A0AB-6F4D76374518}"/>
                </a:ext>
              </a:extLst>
            </p:cNvPr>
            <p:cNvSpPr/>
            <p:nvPr/>
          </p:nvSpPr>
          <p:spPr>
            <a:xfrm flipV="1">
              <a:off x="2413606" y="5638484"/>
              <a:ext cx="15289" cy="62755"/>
            </a:xfrm>
            <a:custGeom>
              <a:avLst/>
              <a:gdLst>
                <a:gd name="connsiteX0" fmla="*/ 15699 w 15289"/>
                <a:gd name="connsiteY0" fmla="*/ 1006 h 62755"/>
                <a:gd name="connsiteX1" fmla="*/ 410 w 15289"/>
                <a:gd name="connsiteY1" fmla="*/ 1006 h 62755"/>
                <a:gd name="connsiteX2" fmla="*/ 581 w 15289"/>
                <a:gd name="connsiteY2" fmla="*/ 3094 h 62755"/>
                <a:gd name="connsiteX3" fmla="*/ 581 w 15289"/>
                <a:gd name="connsiteY3" fmla="*/ 61674 h 62755"/>
                <a:gd name="connsiteX4" fmla="*/ 410 w 15289"/>
                <a:gd name="connsiteY4" fmla="*/ 63762 h 62755"/>
                <a:gd name="connsiteX5" fmla="*/ 15699 w 15289"/>
                <a:gd name="connsiteY5" fmla="*/ 63762 h 62755"/>
                <a:gd name="connsiteX6" fmla="*/ 15524 w 15289"/>
                <a:gd name="connsiteY6" fmla="*/ 61674 h 62755"/>
                <a:gd name="connsiteX7" fmla="*/ 15524 w 15289"/>
                <a:gd name="connsiteY7" fmla="*/ 3094 h 62755"/>
                <a:gd name="connsiteX8" fmla="*/ 15699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699" y="1006"/>
                  </a:moveTo>
                  <a:lnTo>
                    <a:pt x="410" y="1006"/>
                  </a:lnTo>
                  <a:cubicBezTo>
                    <a:pt x="524" y="1755"/>
                    <a:pt x="581" y="2453"/>
                    <a:pt x="581" y="3094"/>
                  </a:cubicBezTo>
                  <a:lnTo>
                    <a:pt x="581" y="61674"/>
                  </a:lnTo>
                  <a:cubicBezTo>
                    <a:pt x="581" y="62310"/>
                    <a:pt x="524" y="63007"/>
                    <a:pt x="410" y="63762"/>
                  </a:cubicBezTo>
                  <a:lnTo>
                    <a:pt x="15699" y="63762"/>
                  </a:lnTo>
                  <a:cubicBezTo>
                    <a:pt x="15581" y="63007"/>
                    <a:pt x="15524" y="62310"/>
                    <a:pt x="15524" y="61674"/>
                  </a:cubicBezTo>
                  <a:lnTo>
                    <a:pt x="15524" y="3094"/>
                  </a:lnTo>
                  <a:cubicBezTo>
                    <a:pt x="15524" y="2453"/>
                    <a:pt x="15581" y="1755"/>
                    <a:pt x="15699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FE7B8AB9-DA76-7A03-45F3-48B5A092F080}"/>
                </a:ext>
              </a:extLst>
            </p:cNvPr>
            <p:cNvSpPr/>
            <p:nvPr/>
          </p:nvSpPr>
          <p:spPr>
            <a:xfrm flipV="1">
              <a:off x="2435499" y="5654221"/>
              <a:ext cx="46383" cy="47018"/>
            </a:xfrm>
            <a:custGeom>
              <a:avLst/>
              <a:gdLst>
                <a:gd name="connsiteX0" fmla="*/ 46807 w 46383"/>
                <a:gd name="connsiteY0" fmla="*/ 1010 h 47018"/>
                <a:gd name="connsiteX1" fmla="*/ 32127 w 46383"/>
                <a:gd name="connsiteY1" fmla="*/ 1010 h 47018"/>
                <a:gd name="connsiteX2" fmla="*/ 32215 w 46383"/>
                <a:gd name="connsiteY2" fmla="*/ 3097 h 47018"/>
                <a:gd name="connsiteX3" fmla="*/ 32215 w 46383"/>
                <a:gd name="connsiteY3" fmla="*/ 27694 h 47018"/>
                <a:gd name="connsiteX4" fmla="*/ 25001 w 46383"/>
                <a:gd name="connsiteY4" fmla="*/ 36208 h 47018"/>
                <a:gd name="connsiteX5" fmla="*/ 14581 w 46383"/>
                <a:gd name="connsiteY5" fmla="*/ 28908 h 47018"/>
                <a:gd name="connsiteX6" fmla="*/ 14581 w 46383"/>
                <a:gd name="connsiteY6" fmla="*/ 3097 h 47018"/>
                <a:gd name="connsiteX7" fmla="*/ 14669 w 46383"/>
                <a:gd name="connsiteY7" fmla="*/ 1010 h 47018"/>
                <a:gd name="connsiteX8" fmla="*/ 423 w 46383"/>
                <a:gd name="connsiteY8" fmla="*/ 1010 h 47018"/>
                <a:gd name="connsiteX9" fmla="*/ 593 w 46383"/>
                <a:gd name="connsiteY9" fmla="*/ 3097 h 47018"/>
                <a:gd name="connsiteX10" fmla="*/ 593 w 46383"/>
                <a:gd name="connsiteY10" fmla="*/ 44205 h 47018"/>
                <a:gd name="connsiteX11" fmla="*/ 423 w 46383"/>
                <a:gd name="connsiteY11" fmla="*/ 46380 h 47018"/>
                <a:gd name="connsiteX12" fmla="*/ 14752 w 46383"/>
                <a:gd name="connsiteY12" fmla="*/ 46380 h 47018"/>
                <a:gd name="connsiteX13" fmla="*/ 14318 w 46383"/>
                <a:gd name="connsiteY13" fmla="*/ 41168 h 47018"/>
                <a:gd name="connsiteX14" fmla="*/ 30738 w 46383"/>
                <a:gd name="connsiteY14" fmla="*/ 48029 h 47018"/>
                <a:gd name="connsiteX15" fmla="*/ 42728 w 46383"/>
                <a:gd name="connsiteY15" fmla="*/ 42294 h 47018"/>
                <a:gd name="connsiteX16" fmla="*/ 46719 w 46383"/>
                <a:gd name="connsiteY16" fmla="*/ 29347 h 47018"/>
                <a:gd name="connsiteX17" fmla="*/ 46719 w 46383"/>
                <a:gd name="connsiteY17" fmla="*/ 3097 h 47018"/>
                <a:gd name="connsiteX18" fmla="*/ 46807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07" y="1010"/>
                  </a:moveTo>
                  <a:lnTo>
                    <a:pt x="32127" y="1010"/>
                  </a:lnTo>
                  <a:cubicBezTo>
                    <a:pt x="32184" y="1759"/>
                    <a:pt x="32215" y="2456"/>
                    <a:pt x="32215" y="3097"/>
                  </a:cubicBezTo>
                  <a:lnTo>
                    <a:pt x="32215" y="27694"/>
                  </a:lnTo>
                  <a:cubicBezTo>
                    <a:pt x="32215" y="33372"/>
                    <a:pt x="29808" y="36208"/>
                    <a:pt x="25001" y="36208"/>
                  </a:cubicBezTo>
                  <a:cubicBezTo>
                    <a:pt x="21991" y="36208"/>
                    <a:pt x="18516" y="33775"/>
                    <a:pt x="14581" y="28908"/>
                  </a:cubicBezTo>
                  <a:lnTo>
                    <a:pt x="14581" y="3097"/>
                  </a:lnTo>
                  <a:cubicBezTo>
                    <a:pt x="14581" y="2456"/>
                    <a:pt x="14607" y="1759"/>
                    <a:pt x="14669" y="1010"/>
                  </a:cubicBezTo>
                  <a:lnTo>
                    <a:pt x="423" y="1010"/>
                  </a:lnTo>
                  <a:cubicBezTo>
                    <a:pt x="531" y="1759"/>
                    <a:pt x="593" y="2456"/>
                    <a:pt x="593" y="3097"/>
                  </a:cubicBezTo>
                  <a:lnTo>
                    <a:pt x="593" y="44205"/>
                  </a:lnTo>
                  <a:cubicBezTo>
                    <a:pt x="593" y="44841"/>
                    <a:pt x="531" y="45564"/>
                    <a:pt x="423" y="46380"/>
                  </a:cubicBezTo>
                  <a:lnTo>
                    <a:pt x="14752" y="46380"/>
                  </a:lnTo>
                  <a:lnTo>
                    <a:pt x="14318" y="41168"/>
                  </a:lnTo>
                  <a:cubicBezTo>
                    <a:pt x="19068" y="45740"/>
                    <a:pt x="24542" y="48029"/>
                    <a:pt x="30738" y="48029"/>
                  </a:cubicBezTo>
                  <a:cubicBezTo>
                    <a:pt x="35777" y="48029"/>
                    <a:pt x="39774" y="46117"/>
                    <a:pt x="42728" y="42294"/>
                  </a:cubicBezTo>
                  <a:cubicBezTo>
                    <a:pt x="45387" y="38874"/>
                    <a:pt x="46719" y="34560"/>
                    <a:pt x="46719" y="29347"/>
                  </a:cubicBezTo>
                  <a:lnTo>
                    <a:pt x="46719" y="3097"/>
                  </a:lnTo>
                  <a:cubicBezTo>
                    <a:pt x="46719" y="2456"/>
                    <a:pt x="46750" y="1759"/>
                    <a:pt x="46807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0664CDB1-9B81-D430-E168-3BFDAABDC3EE}"/>
                </a:ext>
              </a:extLst>
            </p:cNvPr>
            <p:cNvSpPr/>
            <p:nvPr/>
          </p:nvSpPr>
          <p:spPr>
            <a:xfrm flipV="1">
              <a:off x="2485529" y="5642833"/>
              <a:ext cx="33273" cy="60492"/>
            </a:xfrm>
            <a:custGeom>
              <a:avLst/>
              <a:gdLst>
                <a:gd name="connsiteX0" fmla="*/ 33707 w 33273"/>
                <a:gd name="connsiteY0" fmla="*/ 1788 h 60492"/>
                <a:gd name="connsiteX1" fmla="*/ 25889 w 33273"/>
                <a:gd name="connsiteY1" fmla="*/ 1008 h 60492"/>
                <a:gd name="connsiteX2" fmla="*/ 13207 w 33273"/>
                <a:gd name="connsiteY2" fmla="*/ 4397 h 60492"/>
                <a:gd name="connsiteX3" fmla="*/ 7822 w 33273"/>
                <a:gd name="connsiteY3" fmla="*/ 15866 h 60492"/>
                <a:gd name="connsiteX4" fmla="*/ 7822 w 33273"/>
                <a:gd name="connsiteY4" fmla="*/ 36206 h 60492"/>
                <a:gd name="connsiteX5" fmla="*/ 2695 w 33273"/>
                <a:gd name="connsiteY5" fmla="*/ 36206 h 60492"/>
                <a:gd name="connsiteX6" fmla="*/ 433 w 33273"/>
                <a:gd name="connsiteY6" fmla="*/ 36035 h 60492"/>
                <a:gd name="connsiteX7" fmla="*/ 433 w 33273"/>
                <a:gd name="connsiteY7" fmla="*/ 48465 h 60492"/>
                <a:gd name="connsiteX8" fmla="*/ 7822 w 33273"/>
                <a:gd name="connsiteY8" fmla="*/ 48465 h 60492"/>
                <a:gd name="connsiteX9" fmla="*/ 7822 w 33273"/>
                <a:gd name="connsiteY9" fmla="*/ 59588 h 60492"/>
                <a:gd name="connsiteX10" fmla="*/ 7646 w 33273"/>
                <a:gd name="connsiteY10" fmla="*/ 61500 h 60492"/>
                <a:gd name="connsiteX11" fmla="*/ 21892 w 33273"/>
                <a:gd name="connsiteY11" fmla="*/ 61500 h 60492"/>
                <a:gd name="connsiteX12" fmla="*/ 21805 w 33273"/>
                <a:gd name="connsiteY12" fmla="*/ 59588 h 60492"/>
                <a:gd name="connsiteX13" fmla="*/ 21805 w 33273"/>
                <a:gd name="connsiteY13" fmla="*/ 48465 h 60492"/>
                <a:gd name="connsiteX14" fmla="*/ 33531 w 33273"/>
                <a:gd name="connsiteY14" fmla="*/ 48465 h 60492"/>
                <a:gd name="connsiteX15" fmla="*/ 33531 w 33273"/>
                <a:gd name="connsiteY15" fmla="*/ 36123 h 60492"/>
                <a:gd name="connsiteX16" fmla="*/ 31620 w 33273"/>
                <a:gd name="connsiteY16" fmla="*/ 36206 h 60492"/>
                <a:gd name="connsiteX17" fmla="*/ 21805 w 33273"/>
                <a:gd name="connsiteY17" fmla="*/ 36206 h 60492"/>
                <a:gd name="connsiteX18" fmla="*/ 21805 w 33273"/>
                <a:gd name="connsiteY18" fmla="*/ 19436 h 60492"/>
                <a:gd name="connsiteX19" fmla="*/ 26586 w 33273"/>
                <a:gd name="connsiteY19" fmla="*/ 15608 h 60492"/>
                <a:gd name="connsiteX20" fmla="*/ 33707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07" y="1788"/>
                  </a:moveTo>
                  <a:cubicBezTo>
                    <a:pt x="30867" y="1266"/>
                    <a:pt x="28264" y="1008"/>
                    <a:pt x="25889" y="1008"/>
                  </a:cubicBezTo>
                  <a:cubicBezTo>
                    <a:pt x="20560" y="1008"/>
                    <a:pt x="16331" y="2134"/>
                    <a:pt x="13207" y="4397"/>
                  </a:cubicBezTo>
                  <a:cubicBezTo>
                    <a:pt x="9614" y="6944"/>
                    <a:pt x="7822" y="10772"/>
                    <a:pt x="7822" y="15866"/>
                  </a:cubicBezTo>
                  <a:lnTo>
                    <a:pt x="7822" y="36206"/>
                  </a:lnTo>
                  <a:lnTo>
                    <a:pt x="2695" y="36206"/>
                  </a:lnTo>
                  <a:cubicBezTo>
                    <a:pt x="2003" y="36206"/>
                    <a:pt x="1244" y="36149"/>
                    <a:pt x="433" y="36035"/>
                  </a:cubicBezTo>
                  <a:lnTo>
                    <a:pt x="433" y="48465"/>
                  </a:lnTo>
                  <a:lnTo>
                    <a:pt x="7822" y="48465"/>
                  </a:lnTo>
                  <a:lnTo>
                    <a:pt x="7822" y="59588"/>
                  </a:lnTo>
                  <a:cubicBezTo>
                    <a:pt x="7822" y="60229"/>
                    <a:pt x="7760" y="60859"/>
                    <a:pt x="7646" y="61500"/>
                  </a:cubicBezTo>
                  <a:lnTo>
                    <a:pt x="21892" y="61500"/>
                  </a:lnTo>
                  <a:cubicBezTo>
                    <a:pt x="21836" y="60859"/>
                    <a:pt x="21805" y="60229"/>
                    <a:pt x="21805" y="59588"/>
                  </a:cubicBezTo>
                  <a:lnTo>
                    <a:pt x="21805" y="48465"/>
                  </a:lnTo>
                  <a:lnTo>
                    <a:pt x="33531" y="48465"/>
                  </a:lnTo>
                  <a:lnTo>
                    <a:pt x="33531" y="36123"/>
                  </a:lnTo>
                  <a:cubicBezTo>
                    <a:pt x="32896" y="36180"/>
                    <a:pt x="32261" y="36206"/>
                    <a:pt x="31620" y="36206"/>
                  </a:cubicBezTo>
                  <a:lnTo>
                    <a:pt x="21805" y="36206"/>
                  </a:lnTo>
                  <a:lnTo>
                    <a:pt x="21805" y="19436"/>
                  </a:lnTo>
                  <a:cubicBezTo>
                    <a:pt x="21805" y="16940"/>
                    <a:pt x="23400" y="15664"/>
                    <a:pt x="26586" y="15608"/>
                  </a:cubicBezTo>
                  <a:cubicBezTo>
                    <a:pt x="28610" y="15551"/>
                    <a:pt x="30985" y="15928"/>
                    <a:pt x="33707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CB816421-7CA1-A730-B28C-4479B88CA551}"/>
                </a:ext>
              </a:extLst>
            </p:cNvPr>
            <p:cNvSpPr/>
            <p:nvPr/>
          </p:nvSpPr>
          <p:spPr>
            <a:xfrm flipV="1">
              <a:off x="2520191" y="5654216"/>
              <a:ext cx="45170" cy="48677"/>
            </a:xfrm>
            <a:custGeom>
              <a:avLst/>
              <a:gdLst>
                <a:gd name="connsiteX0" fmla="*/ 29889 w 45170"/>
                <a:gd name="connsiteY0" fmla="*/ 30743 h 48677"/>
                <a:gd name="connsiteX1" fmla="*/ 23114 w 45170"/>
                <a:gd name="connsiteY1" fmla="*/ 37697 h 48677"/>
                <a:gd name="connsiteX2" fmla="*/ 16164 w 45170"/>
                <a:gd name="connsiteY2" fmla="*/ 30743 h 48677"/>
                <a:gd name="connsiteX3" fmla="*/ 45612 w 45170"/>
                <a:gd name="connsiteY3" fmla="*/ 25266 h 48677"/>
                <a:gd name="connsiteX4" fmla="*/ 45354 w 45170"/>
                <a:gd name="connsiteY4" fmla="*/ 21268 h 48677"/>
                <a:gd name="connsiteX5" fmla="*/ 16077 w 45170"/>
                <a:gd name="connsiteY5" fmla="*/ 21268 h 48677"/>
                <a:gd name="connsiteX6" fmla="*/ 23027 w 45170"/>
                <a:gd name="connsiteY6" fmla="*/ 13012 h 48677"/>
                <a:gd name="connsiteX7" fmla="*/ 28676 w 45170"/>
                <a:gd name="connsiteY7" fmla="*/ 16664 h 48677"/>
                <a:gd name="connsiteX8" fmla="*/ 45090 w 45170"/>
                <a:gd name="connsiteY8" fmla="*/ 16664 h 48677"/>
                <a:gd name="connsiteX9" fmla="*/ 23114 w 45170"/>
                <a:gd name="connsiteY9" fmla="*/ 1016 h 48677"/>
                <a:gd name="connsiteX10" fmla="*/ 6436 w 45170"/>
                <a:gd name="connsiteY10" fmla="*/ 8057 h 48677"/>
                <a:gd name="connsiteX11" fmla="*/ 441 w 45170"/>
                <a:gd name="connsiteY11" fmla="*/ 25266 h 48677"/>
                <a:gd name="connsiteX12" fmla="*/ 6349 w 45170"/>
                <a:gd name="connsiteY12" fmla="*/ 42651 h 48677"/>
                <a:gd name="connsiteX13" fmla="*/ 23027 w 45170"/>
                <a:gd name="connsiteY13" fmla="*/ 49693 h 48677"/>
                <a:gd name="connsiteX14" fmla="*/ 39617 w 45170"/>
                <a:gd name="connsiteY14" fmla="*/ 42651 h 48677"/>
                <a:gd name="connsiteX15" fmla="*/ 45612 w 45170"/>
                <a:gd name="connsiteY15" fmla="*/ 25266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70" h="48677">
                  <a:moveTo>
                    <a:pt x="29889" y="30743"/>
                  </a:moveTo>
                  <a:cubicBezTo>
                    <a:pt x="28330" y="35377"/>
                    <a:pt x="26068" y="37697"/>
                    <a:pt x="23114" y="37697"/>
                  </a:cubicBezTo>
                  <a:cubicBezTo>
                    <a:pt x="20042" y="37697"/>
                    <a:pt x="17729" y="35377"/>
                    <a:pt x="16164" y="30743"/>
                  </a:cubicBezTo>
                  <a:close/>
                  <a:moveTo>
                    <a:pt x="45612" y="25266"/>
                  </a:moveTo>
                  <a:cubicBezTo>
                    <a:pt x="45612" y="24109"/>
                    <a:pt x="45524" y="22776"/>
                    <a:pt x="45354" y="21268"/>
                  </a:cubicBezTo>
                  <a:lnTo>
                    <a:pt x="16077" y="21268"/>
                  </a:lnTo>
                  <a:cubicBezTo>
                    <a:pt x="16830" y="15760"/>
                    <a:pt x="19149" y="13012"/>
                    <a:pt x="23027" y="13012"/>
                  </a:cubicBezTo>
                  <a:cubicBezTo>
                    <a:pt x="26269" y="13012"/>
                    <a:pt x="28154" y="14226"/>
                    <a:pt x="28676" y="16664"/>
                  </a:cubicBezTo>
                  <a:lnTo>
                    <a:pt x="45090" y="16664"/>
                  </a:lnTo>
                  <a:cubicBezTo>
                    <a:pt x="41615" y="6234"/>
                    <a:pt x="34288" y="1016"/>
                    <a:pt x="23114" y="1016"/>
                  </a:cubicBezTo>
                  <a:cubicBezTo>
                    <a:pt x="16108" y="1016"/>
                    <a:pt x="10546" y="3366"/>
                    <a:pt x="6436" y="8057"/>
                  </a:cubicBezTo>
                  <a:cubicBezTo>
                    <a:pt x="2440" y="12521"/>
                    <a:pt x="441" y="18256"/>
                    <a:pt x="441" y="25266"/>
                  </a:cubicBezTo>
                  <a:cubicBezTo>
                    <a:pt x="441" y="32339"/>
                    <a:pt x="2409" y="38131"/>
                    <a:pt x="6349" y="42651"/>
                  </a:cubicBezTo>
                  <a:cubicBezTo>
                    <a:pt x="10521" y="47342"/>
                    <a:pt x="16077" y="49693"/>
                    <a:pt x="23027" y="49693"/>
                  </a:cubicBezTo>
                  <a:cubicBezTo>
                    <a:pt x="29920" y="49693"/>
                    <a:pt x="35450" y="47342"/>
                    <a:pt x="39617" y="42651"/>
                  </a:cubicBezTo>
                  <a:cubicBezTo>
                    <a:pt x="43619" y="38131"/>
                    <a:pt x="45612" y="32339"/>
                    <a:pt x="45612" y="2526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47ABE1F5-7CB6-817B-EE81-F988ACFF46E8}"/>
                </a:ext>
              </a:extLst>
            </p:cNvPr>
            <p:cNvSpPr/>
            <p:nvPr/>
          </p:nvSpPr>
          <p:spPr>
            <a:xfrm flipV="1">
              <a:off x="2569534" y="5655867"/>
              <a:ext cx="35008" cy="45370"/>
            </a:xfrm>
            <a:custGeom>
              <a:avLst/>
              <a:gdLst>
                <a:gd name="connsiteX0" fmla="*/ 35464 w 35008"/>
                <a:gd name="connsiteY0" fmla="*/ 30826 h 45370"/>
                <a:gd name="connsiteX1" fmla="*/ 30341 w 35008"/>
                <a:gd name="connsiteY1" fmla="*/ 31435 h 45370"/>
                <a:gd name="connsiteX2" fmla="*/ 14613 w 35008"/>
                <a:gd name="connsiteY2" fmla="*/ 23872 h 45370"/>
                <a:gd name="connsiteX3" fmla="*/ 14613 w 35008"/>
                <a:gd name="connsiteY3" fmla="*/ 3098 h 45370"/>
                <a:gd name="connsiteX4" fmla="*/ 14701 w 35008"/>
                <a:gd name="connsiteY4" fmla="*/ 1016 h 45370"/>
                <a:gd name="connsiteX5" fmla="*/ 455 w 35008"/>
                <a:gd name="connsiteY5" fmla="*/ 1016 h 45370"/>
                <a:gd name="connsiteX6" fmla="*/ 543 w 35008"/>
                <a:gd name="connsiteY6" fmla="*/ 3186 h 45370"/>
                <a:gd name="connsiteX7" fmla="*/ 543 w 35008"/>
                <a:gd name="connsiteY7" fmla="*/ 44299 h 45370"/>
                <a:gd name="connsiteX8" fmla="*/ 455 w 35008"/>
                <a:gd name="connsiteY8" fmla="*/ 46387 h 45370"/>
                <a:gd name="connsiteX9" fmla="*/ 14701 w 35008"/>
                <a:gd name="connsiteY9" fmla="*/ 46387 h 45370"/>
                <a:gd name="connsiteX10" fmla="*/ 14613 w 35008"/>
                <a:gd name="connsiteY10" fmla="*/ 44212 h 45370"/>
                <a:gd name="connsiteX11" fmla="*/ 14613 w 35008"/>
                <a:gd name="connsiteY11" fmla="*/ 37258 h 45370"/>
                <a:gd name="connsiteX12" fmla="*/ 35464 w 35008"/>
                <a:gd name="connsiteY12" fmla="*/ 46299 h 4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" h="45370">
                  <a:moveTo>
                    <a:pt x="35464" y="30826"/>
                  </a:moveTo>
                  <a:cubicBezTo>
                    <a:pt x="33667" y="31229"/>
                    <a:pt x="31958" y="31435"/>
                    <a:pt x="30341" y="31435"/>
                  </a:cubicBezTo>
                  <a:cubicBezTo>
                    <a:pt x="23970" y="31435"/>
                    <a:pt x="18729" y="28914"/>
                    <a:pt x="14613" y="23872"/>
                  </a:cubicBezTo>
                  <a:lnTo>
                    <a:pt x="14613" y="3098"/>
                  </a:lnTo>
                  <a:cubicBezTo>
                    <a:pt x="14613" y="2406"/>
                    <a:pt x="14644" y="1708"/>
                    <a:pt x="14701" y="1016"/>
                  </a:cubicBezTo>
                  <a:lnTo>
                    <a:pt x="455" y="1016"/>
                  </a:lnTo>
                  <a:cubicBezTo>
                    <a:pt x="512" y="1765"/>
                    <a:pt x="543" y="2488"/>
                    <a:pt x="543" y="3186"/>
                  </a:cubicBezTo>
                  <a:lnTo>
                    <a:pt x="543" y="44299"/>
                  </a:lnTo>
                  <a:cubicBezTo>
                    <a:pt x="543" y="44935"/>
                    <a:pt x="512" y="45632"/>
                    <a:pt x="455" y="46387"/>
                  </a:cubicBezTo>
                  <a:lnTo>
                    <a:pt x="14701" y="46387"/>
                  </a:lnTo>
                  <a:cubicBezTo>
                    <a:pt x="14644" y="45570"/>
                    <a:pt x="14613" y="44847"/>
                    <a:pt x="14613" y="44212"/>
                  </a:cubicBezTo>
                  <a:lnTo>
                    <a:pt x="14613" y="37258"/>
                  </a:lnTo>
                  <a:cubicBezTo>
                    <a:pt x="20753" y="43571"/>
                    <a:pt x="27703" y="46588"/>
                    <a:pt x="35464" y="4629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5832316D-15F9-BCE9-061C-415CB8E21DE7}"/>
                </a:ext>
              </a:extLst>
            </p:cNvPr>
            <p:cNvSpPr/>
            <p:nvPr/>
          </p:nvSpPr>
          <p:spPr>
            <a:xfrm flipV="1">
              <a:off x="2607671" y="5654221"/>
              <a:ext cx="46383" cy="47018"/>
            </a:xfrm>
            <a:custGeom>
              <a:avLst/>
              <a:gdLst>
                <a:gd name="connsiteX0" fmla="*/ 46851 w 46383"/>
                <a:gd name="connsiteY0" fmla="*/ 1010 h 47018"/>
                <a:gd name="connsiteX1" fmla="*/ 32171 w 46383"/>
                <a:gd name="connsiteY1" fmla="*/ 1010 h 47018"/>
                <a:gd name="connsiteX2" fmla="*/ 32259 w 46383"/>
                <a:gd name="connsiteY2" fmla="*/ 3097 h 47018"/>
                <a:gd name="connsiteX3" fmla="*/ 32259 w 46383"/>
                <a:gd name="connsiteY3" fmla="*/ 27694 h 47018"/>
                <a:gd name="connsiteX4" fmla="*/ 25046 w 46383"/>
                <a:gd name="connsiteY4" fmla="*/ 36208 h 47018"/>
                <a:gd name="connsiteX5" fmla="*/ 14626 w 46383"/>
                <a:gd name="connsiteY5" fmla="*/ 28908 h 47018"/>
                <a:gd name="connsiteX6" fmla="*/ 14626 w 46383"/>
                <a:gd name="connsiteY6" fmla="*/ 3097 h 47018"/>
                <a:gd name="connsiteX7" fmla="*/ 14714 w 46383"/>
                <a:gd name="connsiteY7" fmla="*/ 1010 h 47018"/>
                <a:gd name="connsiteX8" fmla="*/ 467 w 46383"/>
                <a:gd name="connsiteY8" fmla="*/ 1010 h 47018"/>
                <a:gd name="connsiteX9" fmla="*/ 638 w 46383"/>
                <a:gd name="connsiteY9" fmla="*/ 3097 h 47018"/>
                <a:gd name="connsiteX10" fmla="*/ 638 w 46383"/>
                <a:gd name="connsiteY10" fmla="*/ 44205 h 47018"/>
                <a:gd name="connsiteX11" fmla="*/ 467 w 46383"/>
                <a:gd name="connsiteY11" fmla="*/ 46380 h 47018"/>
                <a:gd name="connsiteX12" fmla="*/ 14796 w 46383"/>
                <a:gd name="connsiteY12" fmla="*/ 46380 h 47018"/>
                <a:gd name="connsiteX13" fmla="*/ 14362 w 46383"/>
                <a:gd name="connsiteY13" fmla="*/ 41168 h 47018"/>
                <a:gd name="connsiteX14" fmla="*/ 30782 w 46383"/>
                <a:gd name="connsiteY14" fmla="*/ 48029 h 47018"/>
                <a:gd name="connsiteX15" fmla="*/ 42772 w 46383"/>
                <a:gd name="connsiteY15" fmla="*/ 42294 h 47018"/>
                <a:gd name="connsiteX16" fmla="*/ 46763 w 46383"/>
                <a:gd name="connsiteY16" fmla="*/ 29347 h 47018"/>
                <a:gd name="connsiteX17" fmla="*/ 46763 w 46383"/>
                <a:gd name="connsiteY17" fmla="*/ 3097 h 47018"/>
                <a:gd name="connsiteX18" fmla="*/ 46851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51" y="1010"/>
                  </a:moveTo>
                  <a:lnTo>
                    <a:pt x="32171" y="1010"/>
                  </a:lnTo>
                  <a:cubicBezTo>
                    <a:pt x="32228" y="1759"/>
                    <a:pt x="32259" y="2456"/>
                    <a:pt x="32259" y="3097"/>
                  </a:cubicBezTo>
                  <a:lnTo>
                    <a:pt x="32259" y="27694"/>
                  </a:lnTo>
                  <a:cubicBezTo>
                    <a:pt x="32259" y="33372"/>
                    <a:pt x="29853" y="36208"/>
                    <a:pt x="25046" y="36208"/>
                  </a:cubicBezTo>
                  <a:cubicBezTo>
                    <a:pt x="22035" y="36208"/>
                    <a:pt x="18560" y="33775"/>
                    <a:pt x="14626" y="28908"/>
                  </a:cubicBezTo>
                  <a:lnTo>
                    <a:pt x="14626" y="3097"/>
                  </a:lnTo>
                  <a:cubicBezTo>
                    <a:pt x="14626" y="2456"/>
                    <a:pt x="14652" y="1759"/>
                    <a:pt x="14714" y="1010"/>
                  </a:cubicBezTo>
                  <a:lnTo>
                    <a:pt x="467" y="1010"/>
                  </a:lnTo>
                  <a:cubicBezTo>
                    <a:pt x="576" y="1759"/>
                    <a:pt x="638" y="2456"/>
                    <a:pt x="638" y="3097"/>
                  </a:cubicBezTo>
                  <a:lnTo>
                    <a:pt x="638" y="44205"/>
                  </a:lnTo>
                  <a:cubicBezTo>
                    <a:pt x="638" y="44841"/>
                    <a:pt x="576" y="45564"/>
                    <a:pt x="467" y="46380"/>
                  </a:cubicBezTo>
                  <a:lnTo>
                    <a:pt x="14796" y="46380"/>
                  </a:lnTo>
                  <a:lnTo>
                    <a:pt x="14362" y="41168"/>
                  </a:lnTo>
                  <a:cubicBezTo>
                    <a:pt x="19113" y="45740"/>
                    <a:pt x="24586" y="48029"/>
                    <a:pt x="30782" y="48029"/>
                  </a:cubicBezTo>
                  <a:cubicBezTo>
                    <a:pt x="35822" y="48029"/>
                    <a:pt x="39813" y="46117"/>
                    <a:pt x="42772" y="42294"/>
                  </a:cubicBezTo>
                  <a:cubicBezTo>
                    <a:pt x="45431" y="38874"/>
                    <a:pt x="46763" y="34560"/>
                    <a:pt x="46763" y="29347"/>
                  </a:cubicBezTo>
                  <a:lnTo>
                    <a:pt x="46763" y="3097"/>
                  </a:lnTo>
                  <a:cubicBezTo>
                    <a:pt x="46763" y="2456"/>
                    <a:pt x="46794" y="1759"/>
                    <a:pt x="46851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3AE49C2F-EED6-D05A-ECF0-397FE39D0F6B}"/>
                </a:ext>
              </a:extLst>
            </p:cNvPr>
            <p:cNvSpPr/>
            <p:nvPr/>
          </p:nvSpPr>
          <p:spPr>
            <a:xfrm flipV="1">
              <a:off x="2658139" y="5654220"/>
              <a:ext cx="48645" cy="48671"/>
            </a:xfrm>
            <a:custGeom>
              <a:avLst/>
              <a:gdLst>
                <a:gd name="connsiteX0" fmla="*/ 29145 w 48645"/>
                <a:gd name="connsiteY0" fmla="*/ 17700 h 48671"/>
                <a:gd name="connsiteX1" fmla="*/ 29057 w 48645"/>
                <a:gd name="connsiteY1" fmla="*/ 21963 h 48671"/>
                <a:gd name="connsiteX2" fmla="*/ 15245 w 48645"/>
                <a:gd name="connsiteY2" fmla="*/ 15443 h 48671"/>
                <a:gd name="connsiteX3" fmla="*/ 16200 w 48645"/>
                <a:gd name="connsiteY3" fmla="*/ 13268 h 48671"/>
                <a:gd name="connsiteX4" fmla="*/ 18286 w 48645"/>
                <a:gd name="connsiteY4" fmla="*/ 12400 h 48671"/>
                <a:gd name="connsiteX5" fmla="*/ 29145 w 48645"/>
                <a:gd name="connsiteY5" fmla="*/ 17700 h 48671"/>
                <a:gd name="connsiteX6" fmla="*/ 49122 w 48645"/>
                <a:gd name="connsiteY6" fmla="*/ 2315 h 48671"/>
                <a:gd name="connsiteX7" fmla="*/ 39136 w 48645"/>
                <a:gd name="connsiteY7" fmla="*/ 2837 h 48671"/>
                <a:gd name="connsiteX8" fmla="*/ 30451 w 48645"/>
                <a:gd name="connsiteY8" fmla="*/ 6836 h 48671"/>
                <a:gd name="connsiteX9" fmla="*/ 14031 w 48645"/>
                <a:gd name="connsiteY9" fmla="*/ 1013 h 48671"/>
                <a:gd name="connsiteX10" fmla="*/ 4474 w 48645"/>
                <a:gd name="connsiteY10" fmla="*/ 4748 h 48671"/>
                <a:gd name="connsiteX11" fmla="*/ 477 w 48645"/>
                <a:gd name="connsiteY11" fmla="*/ 14048 h 48671"/>
                <a:gd name="connsiteX12" fmla="*/ 29320 w 48645"/>
                <a:gd name="connsiteY12" fmla="*/ 32564 h 48671"/>
                <a:gd name="connsiteX13" fmla="*/ 22195 w 48645"/>
                <a:gd name="connsiteY13" fmla="*/ 39606 h 48671"/>
                <a:gd name="connsiteX14" fmla="*/ 17155 w 48645"/>
                <a:gd name="connsiteY14" fmla="*/ 35870 h 48671"/>
                <a:gd name="connsiteX15" fmla="*/ 1954 w 48645"/>
                <a:gd name="connsiteY15" fmla="*/ 35870 h 48671"/>
                <a:gd name="connsiteX16" fmla="*/ 22716 w 48645"/>
                <a:gd name="connsiteY16" fmla="*/ 49685 h 48671"/>
                <a:gd name="connsiteX17" fmla="*/ 38790 w 48645"/>
                <a:gd name="connsiteY17" fmla="*/ 44121 h 48671"/>
                <a:gd name="connsiteX18" fmla="*/ 42869 w 48645"/>
                <a:gd name="connsiteY18" fmla="*/ 34217 h 48671"/>
                <a:gd name="connsiteX19" fmla="*/ 42869 w 48645"/>
                <a:gd name="connsiteY19" fmla="*/ 18568 h 48671"/>
                <a:gd name="connsiteX20" fmla="*/ 46169 w 48645"/>
                <a:gd name="connsiteY20" fmla="*/ 14223 h 48671"/>
                <a:gd name="connsiteX21" fmla="*/ 49122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45" y="17700"/>
                  </a:moveTo>
                  <a:lnTo>
                    <a:pt x="29057" y="21963"/>
                  </a:lnTo>
                  <a:cubicBezTo>
                    <a:pt x="19845" y="21322"/>
                    <a:pt x="15245" y="19147"/>
                    <a:pt x="15245" y="15443"/>
                  </a:cubicBezTo>
                  <a:cubicBezTo>
                    <a:pt x="15245" y="14570"/>
                    <a:pt x="15565" y="13846"/>
                    <a:pt x="16200" y="13268"/>
                  </a:cubicBezTo>
                  <a:cubicBezTo>
                    <a:pt x="16778" y="12689"/>
                    <a:pt x="17475" y="12400"/>
                    <a:pt x="18286" y="12400"/>
                  </a:cubicBezTo>
                  <a:cubicBezTo>
                    <a:pt x="20950" y="12400"/>
                    <a:pt x="24570" y="14167"/>
                    <a:pt x="29145" y="17700"/>
                  </a:cubicBezTo>
                  <a:moveTo>
                    <a:pt x="49122" y="2315"/>
                  </a:moveTo>
                  <a:cubicBezTo>
                    <a:pt x="44377" y="2377"/>
                    <a:pt x="41047" y="2548"/>
                    <a:pt x="39136" y="2837"/>
                  </a:cubicBezTo>
                  <a:cubicBezTo>
                    <a:pt x="34964" y="3478"/>
                    <a:pt x="32067" y="4805"/>
                    <a:pt x="30451" y="6836"/>
                  </a:cubicBezTo>
                  <a:cubicBezTo>
                    <a:pt x="25293" y="2956"/>
                    <a:pt x="19820" y="1013"/>
                    <a:pt x="14031" y="1013"/>
                  </a:cubicBezTo>
                  <a:cubicBezTo>
                    <a:pt x="10267" y="1013"/>
                    <a:pt x="7081" y="2258"/>
                    <a:pt x="4474" y="4748"/>
                  </a:cubicBezTo>
                  <a:cubicBezTo>
                    <a:pt x="1809" y="7187"/>
                    <a:pt x="477" y="10282"/>
                    <a:pt x="477" y="14048"/>
                  </a:cubicBezTo>
                  <a:cubicBezTo>
                    <a:pt x="477" y="24246"/>
                    <a:pt x="10092" y="30420"/>
                    <a:pt x="29320" y="32564"/>
                  </a:cubicBezTo>
                  <a:cubicBezTo>
                    <a:pt x="28102" y="37255"/>
                    <a:pt x="25727" y="39606"/>
                    <a:pt x="22195" y="39606"/>
                  </a:cubicBezTo>
                  <a:cubicBezTo>
                    <a:pt x="19587" y="39606"/>
                    <a:pt x="17909" y="38355"/>
                    <a:pt x="17155" y="35870"/>
                  </a:cubicBezTo>
                  <a:lnTo>
                    <a:pt x="1954" y="35870"/>
                  </a:lnTo>
                  <a:cubicBezTo>
                    <a:pt x="4964" y="45082"/>
                    <a:pt x="11888" y="49685"/>
                    <a:pt x="22716" y="49685"/>
                  </a:cubicBezTo>
                  <a:cubicBezTo>
                    <a:pt x="29780" y="49685"/>
                    <a:pt x="35140" y="47830"/>
                    <a:pt x="38790" y="44121"/>
                  </a:cubicBezTo>
                  <a:cubicBezTo>
                    <a:pt x="41506" y="41285"/>
                    <a:pt x="42869" y="37983"/>
                    <a:pt x="42869" y="34217"/>
                  </a:cubicBezTo>
                  <a:lnTo>
                    <a:pt x="42869" y="18568"/>
                  </a:lnTo>
                  <a:cubicBezTo>
                    <a:pt x="42869" y="15670"/>
                    <a:pt x="43969" y="14223"/>
                    <a:pt x="46169" y="14223"/>
                  </a:cubicBezTo>
                  <a:cubicBezTo>
                    <a:pt x="47274" y="14223"/>
                    <a:pt x="48255" y="14337"/>
                    <a:pt x="49122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153346F5-1D6D-05E5-92BE-F0BCED4073B6}"/>
                </a:ext>
              </a:extLst>
            </p:cNvPr>
            <p:cNvSpPr/>
            <p:nvPr/>
          </p:nvSpPr>
          <p:spPr>
            <a:xfrm flipV="1">
              <a:off x="2708613" y="5642833"/>
              <a:ext cx="33273" cy="60492"/>
            </a:xfrm>
            <a:custGeom>
              <a:avLst/>
              <a:gdLst>
                <a:gd name="connsiteX0" fmla="*/ 33764 w 33273"/>
                <a:gd name="connsiteY0" fmla="*/ 1788 h 60492"/>
                <a:gd name="connsiteX1" fmla="*/ 25947 w 33273"/>
                <a:gd name="connsiteY1" fmla="*/ 1008 h 60492"/>
                <a:gd name="connsiteX2" fmla="*/ 13265 w 33273"/>
                <a:gd name="connsiteY2" fmla="*/ 4397 h 60492"/>
                <a:gd name="connsiteX3" fmla="*/ 7874 w 33273"/>
                <a:gd name="connsiteY3" fmla="*/ 15866 h 60492"/>
                <a:gd name="connsiteX4" fmla="*/ 7874 w 33273"/>
                <a:gd name="connsiteY4" fmla="*/ 36206 h 60492"/>
                <a:gd name="connsiteX5" fmla="*/ 2752 w 33273"/>
                <a:gd name="connsiteY5" fmla="*/ 36206 h 60492"/>
                <a:gd name="connsiteX6" fmla="*/ 490 w 33273"/>
                <a:gd name="connsiteY6" fmla="*/ 36035 h 60492"/>
                <a:gd name="connsiteX7" fmla="*/ 490 w 33273"/>
                <a:gd name="connsiteY7" fmla="*/ 48465 h 60492"/>
                <a:gd name="connsiteX8" fmla="*/ 7874 w 33273"/>
                <a:gd name="connsiteY8" fmla="*/ 48465 h 60492"/>
                <a:gd name="connsiteX9" fmla="*/ 7874 w 33273"/>
                <a:gd name="connsiteY9" fmla="*/ 59588 h 60492"/>
                <a:gd name="connsiteX10" fmla="*/ 7704 w 33273"/>
                <a:gd name="connsiteY10" fmla="*/ 61500 h 60492"/>
                <a:gd name="connsiteX11" fmla="*/ 21950 w 33273"/>
                <a:gd name="connsiteY11" fmla="*/ 61500 h 60492"/>
                <a:gd name="connsiteX12" fmla="*/ 21862 w 33273"/>
                <a:gd name="connsiteY12" fmla="*/ 59588 h 60492"/>
                <a:gd name="connsiteX13" fmla="*/ 21862 w 33273"/>
                <a:gd name="connsiteY13" fmla="*/ 48465 h 60492"/>
                <a:gd name="connsiteX14" fmla="*/ 33589 w 33273"/>
                <a:gd name="connsiteY14" fmla="*/ 48465 h 60492"/>
                <a:gd name="connsiteX15" fmla="*/ 33589 w 33273"/>
                <a:gd name="connsiteY15" fmla="*/ 36123 h 60492"/>
                <a:gd name="connsiteX16" fmla="*/ 31678 w 33273"/>
                <a:gd name="connsiteY16" fmla="*/ 36206 h 60492"/>
                <a:gd name="connsiteX17" fmla="*/ 21862 w 33273"/>
                <a:gd name="connsiteY17" fmla="*/ 36206 h 60492"/>
                <a:gd name="connsiteX18" fmla="*/ 21862 w 33273"/>
                <a:gd name="connsiteY18" fmla="*/ 19436 h 60492"/>
                <a:gd name="connsiteX19" fmla="*/ 26638 w 33273"/>
                <a:gd name="connsiteY19" fmla="*/ 15608 h 60492"/>
                <a:gd name="connsiteX20" fmla="*/ 33764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64" y="1788"/>
                  </a:moveTo>
                  <a:cubicBezTo>
                    <a:pt x="30924" y="1266"/>
                    <a:pt x="28322" y="1008"/>
                    <a:pt x="25947" y="1008"/>
                  </a:cubicBezTo>
                  <a:cubicBezTo>
                    <a:pt x="20618" y="1008"/>
                    <a:pt x="16389" y="2134"/>
                    <a:pt x="13265" y="4397"/>
                  </a:cubicBezTo>
                  <a:cubicBezTo>
                    <a:pt x="9671" y="6944"/>
                    <a:pt x="7874" y="10772"/>
                    <a:pt x="7874" y="15866"/>
                  </a:cubicBezTo>
                  <a:lnTo>
                    <a:pt x="7874" y="36206"/>
                  </a:lnTo>
                  <a:lnTo>
                    <a:pt x="2752" y="36206"/>
                  </a:lnTo>
                  <a:cubicBezTo>
                    <a:pt x="2060" y="36206"/>
                    <a:pt x="1301" y="36149"/>
                    <a:pt x="490" y="36035"/>
                  </a:cubicBezTo>
                  <a:lnTo>
                    <a:pt x="490" y="48465"/>
                  </a:lnTo>
                  <a:lnTo>
                    <a:pt x="7874" y="48465"/>
                  </a:lnTo>
                  <a:lnTo>
                    <a:pt x="7874" y="59588"/>
                  </a:lnTo>
                  <a:cubicBezTo>
                    <a:pt x="7874" y="60229"/>
                    <a:pt x="7818" y="60859"/>
                    <a:pt x="7704" y="61500"/>
                  </a:cubicBezTo>
                  <a:lnTo>
                    <a:pt x="21950" y="61500"/>
                  </a:lnTo>
                  <a:cubicBezTo>
                    <a:pt x="21893" y="60859"/>
                    <a:pt x="21862" y="60229"/>
                    <a:pt x="21862" y="59588"/>
                  </a:cubicBezTo>
                  <a:lnTo>
                    <a:pt x="21862" y="48465"/>
                  </a:lnTo>
                  <a:lnTo>
                    <a:pt x="33589" y="48465"/>
                  </a:lnTo>
                  <a:lnTo>
                    <a:pt x="33589" y="36123"/>
                  </a:lnTo>
                  <a:cubicBezTo>
                    <a:pt x="32953" y="36180"/>
                    <a:pt x="32318" y="36206"/>
                    <a:pt x="31678" y="36206"/>
                  </a:cubicBezTo>
                  <a:lnTo>
                    <a:pt x="21862" y="36206"/>
                  </a:lnTo>
                  <a:lnTo>
                    <a:pt x="21862" y="19436"/>
                  </a:lnTo>
                  <a:cubicBezTo>
                    <a:pt x="21862" y="16940"/>
                    <a:pt x="23458" y="15664"/>
                    <a:pt x="26638" y="15608"/>
                  </a:cubicBezTo>
                  <a:cubicBezTo>
                    <a:pt x="28668" y="15551"/>
                    <a:pt x="31043" y="15928"/>
                    <a:pt x="33764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D95B0F2F-8770-73A9-A85B-285B44CDBB69}"/>
                </a:ext>
              </a:extLst>
            </p:cNvPr>
            <p:cNvSpPr/>
            <p:nvPr/>
          </p:nvSpPr>
          <p:spPr>
            <a:xfrm flipV="1">
              <a:off x="2745103" y="5638484"/>
              <a:ext cx="15981" cy="62755"/>
            </a:xfrm>
            <a:custGeom>
              <a:avLst/>
              <a:gdLst>
                <a:gd name="connsiteX0" fmla="*/ 16043 w 15981"/>
                <a:gd name="connsiteY0" fmla="*/ 1006 h 62755"/>
                <a:gd name="connsiteX1" fmla="*/ 930 w 15981"/>
                <a:gd name="connsiteY1" fmla="*/ 1006 h 62755"/>
                <a:gd name="connsiteX2" fmla="*/ 1012 w 15981"/>
                <a:gd name="connsiteY2" fmla="*/ 3094 h 62755"/>
                <a:gd name="connsiteX3" fmla="*/ 1012 w 15981"/>
                <a:gd name="connsiteY3" fmla="*/ 40121 h 62755"/>
                <a:gd name="connsiteX4" fmla="*/ 842 w 15981"/>
                <a:gd name="connsiteY4" fmla="*/ 42466 h 62755"/>
                <a:gd name="connsiteX5" fmla="*/ 16043 w 15981"/>
                <a:gd name="connsiteY5" fmla="*/ 42466 h 62755"/>
                <a:gd name="connsiteX6" fmla="*/ 15955 w 15981"/>
                <a:gd name="connsiteY6" fmla="*/ 40121 h 62755"/>
                <a:gd name="connsiteX7" fmla="*/ 15955 w 15981"/>
                <a:gd name="connsiteY7" fmla="*/ 3094 h 62755"/>
                <a:gd name="connsiteX8" fmla="*/ 16043 w 15981"/>
                <a:gd name="connsiteY8" fmla="*/ 1006 h 62755"/>
                <a:gd name="connsiteX9" fmla="*/ 16477 w 15981"/>
                <a:gd name="connsiteY9" fmla="*/ 51419 h 62755"/>
                <a:gd name="connsiteX10" fmla="*/ 14396 w 15981"/>
                <a:gd name="connsiteY10" fmla="*/ 49244 h 62755"/>
                <a:gd name="connsiteX11" fmla="*/ 2665 w 15981"/>
                <a:gd name="connsiteY11" fmla="*/ 49244 h 62755"/>
                <a:gd name="connsiteX12" fmla="*/ 496 w 15981"/>
                <a:gd name="connsiteY12" fmla="*/ 51419 h 62755"/>
                <a:gd name="connsiteX13" fmla="*/ 496 w 15981"/>
                <a:gd name="connsiteY13" fmla="*/ 61762 h 62755"/>
                <a:gd name="connsiteX14" fmla="*/ 2665 w 15981"/>
                <a:gd name="connsiteY14" fmla="*/ 63762 h 62755"/>
                <a:gd name="connsiteX15" fmla="*/ 14396 w 15981"/>
                <a:gd name="connsiteY15" fmla="*/ 63762 h 62755"/>
                <a:gd name="connsiteX16" fmla="*/ 16477 w 15981"/>
                <a:gd name="connsiteY16" fmla="*/ 61762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81" h="62755">
                  <a:moveTo>
                    <a:pt x="16043" y="1006"/>
                  </a:moveTo>
                  <a:lnTo>
                    <a:pt x="930" y="1006"/>
                  </a:lnTo>
                  <a:cubicBezTo>
                    <a:pt x="986" y="1699"/>
                    <a:pt x="1012" y="2396"/>
                    <a:pt x="1012" y="3094"/>
                  </a:cubicBezTo>
                  <a:lnTo>
                    <a:pt x="1012" y="40121"/>
                  </a:lnTo>
                  <a:cubicBezTo>
                    <a:pt x="1012" y="40756"/>
                    <a:pt x="955" y="41536"/>
                    <a:pt x="842" y="42466"/>
                  </a:cubicBezTo>
                  <a:lnTo>
                    <a:pt x="16043" y="42466"/>
                  </a:lnTo>
                  <a:cubicBezTo>
                    <a:pt x="15986" y="41712"/>
                    <a:pt x="15955" y="40932"/>
                    <a:pt x="15955" y="40121"/>
                  </a:cubicBezTo>
                  <a:lnTo>
                    <a:pt x="15955" y="3094"/>
                  </a:lnTo>
                  <a:cubicBezTo>
                    <a:pt x="15955" y="2453"/>
                    <a:pt x="15986" y="1755"/>
                    <a:pt x="16043" y="1006"/>
                  </a:cubicBezTo>
                  <a:moveTo>
                    <a:pt x="16477" y="51419"/>
                  </a:moveTo>
                  <a:lnTo>
                    <a:pt x="14396" y="49244"/>
                  </a:lnTo>
                  <a:lnTo>
                    <a:pt x="2665" y="49244"/>
                  </a:lnTo>
                  <a:lnTo>
                    <a:pt x="496" y="51419"/>
                  </a:lnTo>
                  <a:lnTo>
                    <a:pt x="496" y="61762"/>
                  </a:lnTo>
                  <a:lnTo>
                    <a:pt x="2665" y="63762"/>
                  </a:lnTo>
                  <a:lnTo>
                    <a:pt x="14396" y="63762"/>
                  </a:lnTo>
                  <a:lnTo>
                    <a:pt x="16477" y="617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2AC0E8C-12E4-DDA9-7840-A47089D51A3A}"/>
                </a:ext>
              </a:extLst>
            </p:cNvPr>
            <p:cNvSpPr/>
            <p:nvPr/>
          </p:nvSpPr>
          <p:spPr>
            <a:xfrm flipV="1">
              <a:off x="2765861" y="5654217"/>
              <a:ext cx="46564" cy="48677"/>
            </a:xfrm>
            <a:custGeom>
              <a:avLst/>
              <a:gdLst>
                <a:gd name="connsiteX0" fmla="*/ 31083 w 46564"/>
                <a:gd name="connsiteY0" fmla="*/ 25353 h 48677"/>
                <a:gd name="connsiteX1" fmla="*/ 23875 w 46564"/>
                <a:gd name="connsiteY1" fmla="*/ 37783 h 48677"/>
                <a:gd name="connsiteX2" fmla="*/ 16579 w 46564"/>
                <a:gd name="connsiteY2" fmla="*/ 25353 h 48677"/>
                <a:gd name="connsiteX3" fmla="*/ 23787 w 46564"/>
                <a:gd name="connsiteY3" fmla="*/ 13011 h 48677"/>
                <a:gd name="connsiteX4" fmla="*/ 31083 w 46564"/>
                <a:gd name="connsiteY4" fmla="*/ 25353 h 48677"/>
                <a:gd name="connsiteX5" fmla="*/ 47070 w 46564"/>
                <a:gd name="connsiteY5" fmla="*/ 25353 h 48677"/>
                <a:gd name="connsiteX6" fmla="*/ 40812 w 46564"/>
                <a:gd name="connsiteY6" fmla="*/ 7969 h 48677"/>
                <a:gd name="connsiteX7" fmla="*/ 23875 w 46564"/>
                <a:gd name="connsiteY7" fmla="*/ 1015 h 48677"/>
                <a:gd name="connsiteX8" fmla="*/ 6846 w 46564"/>
                <a:gd name="connsiteY8" fmla="*/ 7886 h 48677"/>
                <a:gd name="connsiteX9" fmla="*/ 505 w 46564"/>
                <a:gd name="connsiteY9" fmla="*/ 25353 h 48677"/>
                <a:gd name="connsiteX10" fmla="*/ 6846 w 46564"/>
                <a:gd name="connsiteY10" fmla="*/ 42908 h 48677"/>
                <a:gd name="connsiteX11" fmla="*/ 23787 w 46564"/>
                <a:gd name="connsiteY11" fmla="*/ 49692 h 48677"/>
                <a:gd name="connsiteX12" fmla="*/ 40724 w 46564"/>
                <a:gd name="connsiteY12" fmla="*/ 42826 h 48677"/>
                <a:gd name="connsiteX13" fmla="*/ 47070 w 46564"/>
                <a:gd name="connsiteY13" fmla="*/ 25353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564" h="48677">
                  <a:moveTo>
                    <a:pt x="31083" y="25353"/>
                  </a:moveTo>
                  <a:cubicBezTo>
                    <a:pt x="31083" y="33640"/>
                    <a:pt x="28677" y="37783"/>
                    <a:pt x="23875" y="37783"/>
                  </a:cubicBezTo>
                  <a:cubicBezTo>
                    <a:pt x="19011" y="37783"/>
                    <a:pt x="16579" y="33640"/>
                    <a:pt x="16579" y="25353"/>
                  </a:cubicBezTo>
                  <a:cubicBezTo>
                    <a:pt x="16579" y="17123"/>
                    <a:pt x="18980" y="13011"/>
                    <a:pt x="23787" y="13011"/>
                  </a:cubicBezTo>
                  <a:cubicBezTo>
                    <a:pt x="28651" y="13011"/>
                    <a:pt x="31083" y="17123"/>
                    <a:pt x="31083" y="25353"/>
                  </a:cubicBezTo>
                  <a:moveTo>
                    <a:pt x="47070" y="25353"/>
                  </a:moveTo>
                  <a:cubicBezTo>
                    <a:pt x="47070" y="18224"/>
                    <a:pt x="44984" y="12432"/>
                    <a:pt x="40812" y="7969"/>
                  </a:cubicBezTo>
                  <a:cubicBezTo>
                    <a:pt x="36583" y="3334"/>
                    <a:pt x="30939" y="1015"/>
                    <a:pt x="23875" y="1015"/>
                  </a:cubicBezTo>
                  <a:cubicBezTo>
                    <a:pt x="16806" y="1015"/>
                    <a:pt x="11132" y="3309"/>
                    <a:pt x="6846" y="7886"/>
                  </a:cubicBezTo>
                  <a:cubicBezTo>
                    <a:pt x="2617" y="12458"/>
                    <a:pt x="505" y="18286"/>
                    <a:pt x="505" y="25353"/>
                  </a:cubicBezTo>
                  <a:cubicBezTo>
                    <a:pt x="505" y="32483"/>
                    <a:pt x="2617" y="38331"/>
                    <a:pt x="6846" y="42908"/>
                  </a:cubicBezTo>
                  <a:cubicBezTo>
                    <a:pt x="11075" y="47429"/>
                    <a:pt x="16724" y="49692"/>
                    <a:pt x="23787" y="49692"/>
                  </a:cubicBezTo>
                  <a:cubicBezTo>
                    <a:pt x="30908" y="49692"/>
                    <a:pt x="36557" y="47398"/>
                    <a:pt x="40724" y="42826"/>
                  </a:cubicBezTo>
                  <a:cubicBezTo>
                    <a:pt x="44953" y="38305"/>
                    <a:pt x="47070" y="32483"/>
                    <a:pt x="47070" y="2535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AE405261-0DF3-E114-8259-81C950D3A489}"/>
                </a:ext>
              </a:extLst>
            </p:cNvPr>
            <p:cNvSpPr/>
            <p:nvPr/>
          </p:nvSpPr>
          <p:spPr>
            <a:xfrm flipV="1">
              <a:off x="2816597" y="5654221"/>
              <a:ext cx="46383" cy="47018"/>
            </a:xfrm>
            <a:custGeom>
              <a:avLst/>
              <a:gdLst>
                <a:gd name="connsiteX0" fmla="*/ 46905 w 46383"/>
                <a:gd name="connsiteY0" fmla="*/ 1010 h 47018"/>
                <a:gd name="connsiteX1" fmla="*/ 32225 w 46383"/>
                <a:gd name="connsiteY1" fmla="*/ 1010 h 47018"/>
                <a:gd name="connsiteX2" fmla="*/ 32313 w 46383"/>
                <a:gd name="connsiteY2" fmla="*/ 3097 h 47018"/>
                <a:gd name="connsiteX3" fmla="*/ 32313 w 46383"/>
                <a:gd name="connsiteY3" fmla="*/ 27694 h 47018"/>
                <a:gd name="connsiteX4" fmla="*/ 25100 w 46383"/>
                <a:gd name="connsiteY4" fmla="*/ 36208 h 47018"/>
                <a:gd name="connsiteX5" fmla="*/ 14680 w 46383"/>
                <a:gd name="connsiteY5" fmla="*/ 28908 h 47018"/>
                <a:gd name="connsiteX6" fmla="*/ 14680 w 46383"/>
                <a:gd name="connsiteY6" fmla="*/ 3097 h 47018"/>
                <a:gd name="connsiteX7" fmla="*/ 14767 w 46383"/>
                <a:gd name="connsiteY7" fmla="*/ 1010 h 47018"/>
                <a:gd name="connsiteX8" fmla="*/ 521 w 46383"/>
                <a:gd name="connsiteY8" fmla="*/ 1010 h 47018"/>
                <a:gd name="connsiteX9" fmla="*/ 692 w 46383"/>
                <a:gd name="connsiteY9" fmla="*/ 3097 h 47018"/>
                <a:gd name="connsiteX10" fmla="*/ 692 w 46383"/>
                <a:gd name="connsiteY10" fmla="*/ 44205 h 47018"/>
                <a:gd name="connsiteX11" fmla="*/ 521 w 46383"/>
                <a:gd name="connsiteY11" fmla="*/ 46380 h 47018"/>
                <a:gd name="connsiteX12" fmla="*/ 14850 w 46383"/>
                <a:gd name="connsiteY12" fmla="*/ 46380 h 47018"/>
                <a:gd name="connsiteX13" fmla="*/ 14416 w 46383"/>
                <a:gd name="connsiteY13" fmla="*/ 41168 h 47018"/>
                <a:gd name="connsiteX14" fmla="*/ 30836 w 46383"/>
                <a:gd name="connsiteY14" fmla="*/ 48029 h 47018"/>
                <a:gd name="connsiteX15" fmla="*/ 42826 w 46383"/>
                <a:gd name="connsiteY15" fmla="*/ 42294 h 47018"/>
                <a:gd name="connsiteX16" fmla="*/ 46817 w 46383"/>
                <a:gd name="connsiteY16" fmla="*/ 29347 h 47018"/>
                <a:gd name="connsiteX17" fmla="*/ 46817 w 46383"/>
                <a:gd name="connsiteY17" fmla="*/ 3097 h 47018"/>
                <a:gd name="connsiteX18" fmla="*/ 46905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905" y="1010"/>
                  </a:moveTo>
                  <a:lnTo>
                    <a:pt x="32225" y="1010"/>
                  </a:lnTo>
                  <a:cubicBezTo>
                    <a:pt x="32282" y="1759"/>
                    <a:pt x="32313" y="2456"/>
                    <a:pt x="32313" y="3097"/>
                  </a:cubicBezTo>
                  <a:lnTo>
                    <a:pt x="32313" y="27694"/>
                  </a:lnTo>
                  <a:cubicBezTo>
                    <a:pt x="32313" y="33372"/>
                    <a:pt x="29907" y="36208"/>
                    <a:pt x="25100" y="36208"/>
                  </a:cubicBezTo>
                  <a:cubicBezTo>
                    <a:pt x="22089" y="36208"/>
                    <a:pt x="18614" y="33775"/>
                    <a:pt x="14680" y="28908"/>
                  </a:cubicBezTo>
                  <a:lnTo>
                    <a:pt x="14680" y="3097"/>
                  </a:lnTo>
                  <a:cubicBezTo>
                    <a:pt x="14680" y="2456"/>
                    <a:pt x="14705" y="1759"/>
                    <a:pt x="14767" y="1010"/>
                  </a:cubicBezTo>
                  <a:lnTo>
                    <a:pt x="521" y="1010"/>
                  </a:lnTo>
                  <a:cubicBezTo>
                    <a:pt x="630" y="1759"/>
                    <a:pt x="692" y="2456"/>
                    <a:pt x="692" y="3097"/>
                  </a:cubicBezTo>
                  <a:lnTo>
                    <a:pt x="692" y="44205"/>
                  </a:lnTo>
                  <a:cubicBezTo>
                    <a:pt x="692" y="44841"/>
                    <a:pt x="630" y="45564"/>
                    <a:pt x="521" y="46380"/>
                  </a:cubicBezTo>
                  <a:lnTo>
                    <a:pt x="14850" y="46380"/>
                  </a:lnTo>
                  <a:lnTo>
                    <a:pt x="14416" y="41168"/>
                  </a:lnTo>
                  <a:cubicBezTo>
                    <a:pt x="19167" y="45740"/>
                    <a:pt x="24640" y="48029"/>
                    <a:pt x="30836" y="48029"/>
                  </a:cubicBezTo>
                  <a:cubicBezTo>
                    <a:pt x="35876" y="48029"/>
                    <a:pt x="39867" y="46117"/>
                    <a:pt x="42826" y="42294"/>
                  </a:cubicBezTo>
                  <a:cubicBezTo>
                    <a:pt x="45485" y="38874"/>
                    <a:pt x="46817" y="34560"/>
                    <a:pt x="46817" y="29347"/>
                  </a:cubicBezTo>
                  <a:lnTo>
                    <a:pt x="46817" y="3097"/>
                  </a:lnTo>
                  <a:cubicBezTo>
                    <a:pt x="46817" y="2456"/>
                    <a:pt x="46848" y="1759"/>
                    <a:pt x="46905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1D3EBCDF-D9B3-3DDE-9BB4-0D6A029F46EB}"/>
                </a:ext>
              </a:extLst>
            </p:cNvPr>
            <p:cNvSpPr/>
            <p:nvPr/>
          </p:nvSpPr>
          <p:spPr>
            <a:xfrm flipV="1">
              <a:off x="2867065" y="5654220"/>
              <a:ext cx="48645" cy="48671"/>
            </a:xfrm>
            <a:custGeom>
              <a:avLst/>
              <a:gdLst>
                <a:gd name="connsiteX0" fmla="*/ 29199 w 48645"/>
                <a:gd name="connsiteY0" fmla="*/ 17700 h 48671"/>
                <a:gd name="connsiteX1" fmla="*/ 29111 w 48645"/>
                <a:gd name="connsiteY1" fmla="*/ 21963 h 48671"/>
                <a:gd name="connsiteX2" fmla="*/ 15299 w 48645"/>
                <a:gd name="connsiteY2" fmla="*/ 15443 h 48671"/>
                <a:gd name="connsiteX3" fmla="*/ 16254 w 48645"/>
                <a:gd name="connsiteY3" fmla="*/ 13268 h 48671"/>
                <a:gd name="connsiteX4" fmla="*/ 18340 w 48645"/>
                <a:gd name="connsiteY4" fmla="*/ 12400 h 48671"/>
                <a:gd name="connsiteX5" fmla="*/ 29199 w 48645"/>
                <a:gd name="connsiteY5" fmla="*/ 17700 h 48671"/>
                <a:gd name="connsiteX6" fmla="*/ 49176 w 48645"/>
                <a:gd name="connsiteY6" fmla="*/ 2315 h 48671"/>
                <a:gd name="connsiteX7" fmla="*/ 39190 w 48645"/>
                <a:gd name="connsiteY7" fmla="*/ 2837 h 48671"/>
                <a:gd name="connsiteX8" fmla="*/ 30505 w 48645"/>
                <a:gd name="connsiteY8" fmla="*/ 6836 h 48671"/>
                <a:gd name="connsiteX9" fmla="*/ 14085 w 48645"/>
                <a:gd name="connsiteY9" fmla="*/ 1013 h 48671"/>
                <a:gd name="connsiteX10" fmla="*/ 4528 w 48645"/>
                <a:gd name="connsiteY10" fmla="*/ 4748 h 48671"/>
                <a:gd name="connsiteX11" fmla="*/ 531 w 48645"/>
                <a:gd name="connsiteY11" fmla="*/ 14048 h 48671"/>
                <a:gd name="connsiteX12" fmla="*/ 29374 w 48645"/>
                <a:gd name="connsiteY12" fmla="*/ 32564 h 48671"/>
                <a:gd name="connsiteX13" fmla="*/ 22249 w 48645"/>
                <a:gd name="connsiteY13" fmla="*/ 39606 h 48671"/>
                <a:gd name="connsiteX14" fmla="*/ 17209 w 48645"/>
                <a:gd name="connsiteY14" fmla="*/ 35870 h 48671"/>
                <a:gd name="connsiteX15" fmla="*/ 2008 w 48645"/>
                <a:gd name="connsiteY15" fmla="*/ 35870 h 48671"/>
                <a:gd name="connsiteX16" fmla="*/ 22770 w 48645"/>
                <a:gd name="connsiteY16" fmla="*/ 49685 h 48671"/>
                <a:gd name="connsiteX17" fmla="*/ 38844 w 48645"/>
                <a:gd name="connsiteY17" fmla="*/ 44121 h 48671"/>
                <a:gd name="connsiteX18" fmla="*/ 42923 w 48645"/>
                <a:gd name="connsiteY18" fmla="*/ 34217 h 48671"/>
                <a:gd name="connsiteX19" fmla="*/ 42923 w 48645"/>
                <a:gd name="connsiteY19" fmla="*/ 18568 h 48671"/>
                <a:gd name="connsiteX20" fmla="*/ 46228 w 48645"/>
                <a:gd name="connsiteY20" fmla="*/ 14223 h 48671"/>
                <a:gd name="connsiteX21" fmla="*/ 49176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99" y="17700"/>
                  </a:moveTo>
                  <a:lnTo>
                    <a:pt x="29111" y="21963"/>
                  </a:lnTo>
                  <a:cubicBezTo>
                    <a:pt x="19904" y="21322"/>
                    <a:pt x="15299" y="19147"/>
                    <a:pt x="15299" y="15443"/>
                  </a:cubicBezTo>
                  <a:cubicBezTo>
                    <a:pt x="15299" y="14570"/>
                    <a:pt x="15619" y="13846"/>
                    <a:pt x="16254" y="13268"/>
                  </a:cubicBezTo>
                  <a:cubicBezTo>
                    <a:pt x="16832" y="12689"/>
                    <a:pt x="17529" y="12400"/>
                    <a:pt x="18340" y="12400"/>
                  </a:cubicBezTo>
                  <a:cubicBezTo>
                    <a:pt x="21004" y="12400"/>
                    <a:pt x="24624" y="14167"/>
                    <a:pt x="29199" y="17700"/>
                  </a:cubicBezTo>
                  <a:moveTo>
                    <a:pt x="49176" y="2315"/>
                  </a:moveTo>
                  <a:cubicBezTo>
                    <a:pt x="44431" y="2377"/>
                    <a:pt x="41101" y="2548"/>
                    <a:pt x="39190" y="2837"/>
                  </a:cubicBezTo>
                  <a:cubicBezTo>
                    <a:pt x="35018" y="3478"/>
                    <a:pt x="32121" y="4805"/>
                    <a:pt x="30505" y="6836"/>
                  </a:cubicBezTo>
                  <a:cubicBezTo>
                    <a:pt x="25347" y="2956"/>
                    <a:pt x="19874" y="1013"/>
                    <a:pt x="14085" y="1013"/>
                  </a:cubicBezTo>
                  <a:cubicBezTo>
                    <a:pt x="10321" y="1013"/>
                    <a:pt x="7135" y="2258"/>
                    <a:pt x="4528" y="4748"/>
                  </a:cubicBezTo>
                  <a:cubicBezTo>
                    <a:pt x="1863" y="7187"/>
                    <a:pt x="531" y="10282"/>
                    <a:pt x="531" y="14048"/>
                  </a:cubicBezTo>
                  <a:cubicBezTo>
                    <a:pt x="531" y="24246"/>
                    <a:pt x="10145" y="30420"/>
                    <a:pt x="29374" y="32564"/>
                  </a:cubicBezTo>
                  <a:cubicBezTo>
                    <a:pt x="28156" y="37255"/>
                    <a:pt x="25781" y="39606"/>
                    <a:pt x="22249" y="39606"/>
                  </a:cubicBezTo>
                  <a:cubicBezTo>
                    <a:pt x="19641" y="39606"/>
                    <a:pt x="17963" y="38355"/>
                    <a:pt x="17209" y="35870"/>
                  </a:cubicBezTo>
                  <a:lnTo>
                    <a:pt x="2008" y="35870"/>
                  </a:lnTo>
                  <a:cubicBezTo>
                    <a:pt x="5018" y="45082"/>
                    <a:pt x="11942" y="49685"/>
                    <a:pt x="22770" y="49685"/>
                  </a:cubicBezTo>
                  <a:cubicBezTo>
                    <a:pt x="29834" y="49685"/>
                    <a:pt x="35194" y="47830"/>
                    <a:pt x="38844" y="44121"/>
                  </a:cubicBezTo>
                  <a:cubicBezTo>
                    <a:pt x="41560" y="41285"/>
                    <a:pt x="42923" y="37983"/>
                    <a:pt x="42923" y="34217"/>
                  </a:cubicBezTo>
                  <a:lnTo>
                    <a:pt x="42923" y="18568"/>
                  </a:lnTo>
                  <a:cubicBezTo>
                    <a:pt x="42923" y="15670"/>
                    <a:pt x="44023" y="14223"/>
                    <a:pt x="46228" y="14223"/>
                  </a:cubicBezTo>
                  <a:cubicBezTo>
                    <a:pt x="47328" y="14223"/>
                    <a:pt x="48309" y="14337"/>
                    <a:pt x="49176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0656587-6470-BD4D-4379-7A0446224A4A}"/>
                </a:ext>
              </a:extLst>
            </p:cNvPr>
            <p:cNvSpPr/>
            <p:nvPr/>
          </p:nvSpPr>
          <p:spPr>
            <a:xfrm flipV="1">
              <a:off x="2919795" y="5638484"/>
              <a:ext cx="15289" cy="62755"/>
            </a:xfrm>
            <a:custGeom>
              <a:avLst/>
              <a:gdLst>
                <a:gd name="connsiteX0" fmla="*/ 15830 w 15289"/>
                <a:gd name="connsiteY0" fmla="*/ 1006 h 62755"/>
                <a:gd name="connsiteX1" fmla="*/ 541 w 15289"/>
                <a:gd name="connsiteY1" fmla="*/ 1006 h 62755"/>
                <a:gd name="connsiteX2" fmla="*/ 629 w 15289"/>
                <a:gd name="connsiteY2" fmla="*/ 3094 h 62755"/>
                <a:gd name="connsiteX3" fmla="*/ 629 w 15289"/>
                <a:gd name="connsiteY3" fmla="*/ 61674 h 62755"/>
                <a:gd name="connsiteX4" fmla="*/ 541 w 15289"/>
                <a:gd name="connsiteY4" fmla="*/ 63762 h 62755"/>
                <a:gd name="connsiteX5" fmla="*/ 15830 w 15289"/>
                <a:gd name="connsiteY5" fmla="*/ 63762 h 62755"/>
                <a:gd name="connsiteX6" fmla="*/ 15655 w 15289"/>
                <a:gd name="connsiteY6" fmla="*/ 61674 h 62755"/>
                <a:gd name="connsiteX7" fmla="*/ 15655 w 15289"/>
                <a:gd name="connsiteY7" fmla="*/ 3094 h 62755"/>
                <a:gd name="connsiteX8" fmla="*/ 15830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830" y="1006"/>
                  </a:moveTo>
                  <a:lnTo>
                    <a:pt x="541" y="1006"/>
                  </a:lnTo>
                  <a:cubicBezTo>
                    <a:pt x="593" y="1699"/>
                    <a:pt x="629" y="2396"/>
                    <a:pt x="629" y="3094"/>
                  </a:cubicBezTo>
                  <a:lnTo>
                    <a:pt x="629" y="61674"/>
                  </a:lnTo>
                  <a:cubicBezTo>
                    <a:pt x="629" y="62372"/>
                    <a:pt x="593" y="63064"/>
                    <a:pt x="541" y="63762"/>
                  </a:cubicBezTo>
                  <a:lnTo>
                    <a:pt x="15830" y="63762"/>
                  </a:lnTo>
                  <a:cubicBezTo>
                    <a:pt x="15711" y="63064"/>
                    <a:pt x="15655" y="62372"/>
                    <a:pt x="15655" y="61674"/>
                  </a:cubicBezTo>
                  <a:lnTo>
                    <a:pt x="15655" y="3094"/>
                  </a:lnTo>
                  <a:cubicBezTo>
                    <a:pt x="15655" y="2453"/>
                    <a:pt x="15711" y="1755"/>
                    <a:pt x="15830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フリーフォーム 130">
              <a:extLst>
                <a:ext uri="{FF2B5EF4-FFF2-40B4-BE49-F238E27FC236}">
                  <a16:creationId xmlns:a16="http://schemas.microsoft.com/office/drawing/2014/main" id="{CF620641-B9FF-8C15-56A8-6E55DA5DBEE6}"/>
                </a:ext>
              </a:extLst>
            </p:cNvPr>
            <p:cNvSpPr/>
            <p:nvPr/>
          </p:nvSpPr>
          <p:spPr>
            <a:xfrm flipV="1">
              <a:off x="2970619" y="5638484"/>
              <a:ext cx="48036" cy="62755"/>
            </a:xfrm>
            <a:custGeom>
              <a:avLst/>
              <a:gdLst>
                <a:gd name="connsiteX0" fmla="*/ 48598 w 48036"/>
                <a:gd name="connsiteY0" fmla="*/ 1006 h 62755"/>
                <a:gd name="connsiteX1" fmla="*/ 644 w 48036"/>
                <a:gd name="connsiteY1" fmla="*/ 1006 h 62755"/>
                <a:gd name="connsiteX2" fmla="*/ 732 w 48036"/>
                <a:gd name="connsiteY2" fmla="*/ 3094 h 62755"/>
                <a:gd name="connsiteX3" fmla="*/ 732 w 48036"/>
                <a:gd name="connsiteY3" fmla="*/ 61674 h 62755"/>
                <a:gd name="connsiteX4" fmla="*/ 561 w 48036"/>
                <a:gd name="connsiteY4" fmla="*/ 63762 h 62755"/>
                <a:gd name="connsiteX5" fmla="*/ 48598 w 48036"/>
                <a:gd name="connsiteY5" fmla="*/ 63762 h 62755"/>
                <a:gd name="connsiteX6" fmla="*/ 48598 w 48036"/>
                <a:gd name="connsiteY6" fmla="*/ 50458 h 62755"/>
                <a:gd name="connsiteX7" fmla="*/ 45820 w 48036"/>
                <a:gd name="connsiteY7" fmla="*/ 50634 h 62755"/>
                <a:gd name="connsiteX8" fmla="*/ 15241 w 48036"/>
                <a:gd name="connsiteY8" fmla="*/ 50634 h 62755"/>
                <a:gd name="connsiteX9" fmla="*/ 15241 w 48036"/>
                <a:gd name="connsiteY9" fmla="*/ 40725 h 62755"/>
                <a:gd name="connsiteX10" fmla="*/ 40780 w 48036"/>
                <a:gd name="connsiteY10" fmla="*/ 40725 h 62755"/>
                <a:gd name="connsiteX11" fmla="*/ 40780 w 48036"/>
                <a:gd name="connsiteY11" fmla="*/ 27427 h 62755"/>
                <a:gd name="connsiteX12" fmla="*/ 15241 w 48036"/>
                <a:gd name="connsiteY12" fmla="*/ 27427 h 62755"/>
                <a:gd name="connsiteX13" fmla="*/ 15241 w 48036"/>
                <a:gd name="connsiteY13" fmla="*/ 14304 h 62755"/>
                <a:gd name="connsiteX14" fmla="*/ 45820 w 48036"/>
                <a:gd name="connsiteY14" fmla="*/ 14304 h 62755"/>
                <a:gd name="connsiteX15" fmla="*/ 48598 w 48036"/>
                <a:gd name="connsiteY15" fmla="*/ 1447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36" h="62755">
                  <a:moveTo>
                    <a:pt x="48598" y="1006"/>
                  </a:moveTo>
                  <a:lnTo>
                    <a:pt x="644" y="1006"/>
                  </a:lnTo>
                  <a:cubicBezTo>
                    <a:pt x="701" y="1817"/>
                    <a:pt x="732" y="2510"/>
                    <a:pt x="732" y="3094"/>
                  </a:cubicBezTo>
                  <a:lnTo>
                    <a:pt x="732" y="61674"/>
                  </a:lnTo>
                  <a:cubicBezTo>
                    <a:pt x="732" y="62196"/>
                    <a:pt x="670" y="62894"/>
                    <a:pt x="561" y="63762"/>
                  </a:cubicBezTo>
                  <a:lnTo>
                    <a:pt x="48598" y="63762"/>
                  </a:lnTo>
                  <a:lnTo>
                    <a:pt x="48598" y="50458"/>
                  </a:lnTo>
                  <a:cubicBezTo>
                    <a:pt x="47730" y="50577"/>
                    <a:pt x="46801" y="50634"/>
                    <a:pt x="45820" y="50634"/>
                  </a:cubicBezTo>
                  <a:lnTo>
                    <a:pt x="15241" y="50634"/>
                  </a:lnTo>
                  <a:lnTo>
                    <a:pt x="15241" y="40725"/>
                  </a:lnTo>
                  <a:lnTo>
                    <a:pt x="40780" y="40725"/>
                  </a:lnTo>
                  <a:lnTo>
                    <a:pt x="40780" y="27427"/>
                  </a:lnTo>
                  <a:lnTo>
                    <a:pt x="15241" y="27427"/>
                  </a:lnTo>
                  <a:lnTo>
                    <a:pt x="15241" y="14304"/>
                  </a:lnTo>
                  <a:lnTo>
                    <a:pt x="45820" y="14304"/>
                  </a:lnTo>
                  <a:cubicBezTo>
                    <a:pt x="46455" y="14304"/>
                    <a:pt x="47379" y="14361"/>
                    <a:pt x="48598" y="144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B9FC6DDF-A1B7-2710-C68F-97A00ED04E3F}"/>
                </a:ext>
              </a:extLst>
            </p:cNvPr>
            <p:cNvSpPr/>
            <p:nvPr/>
          </p:nvSpPr>
          <p:spPr>
            <a:xfrm flipV="1">
              <a:off x="3020478" y="5638484"/>
              <a:ext cx="63154" cy="62755"/>
            </a:xfrm>
            <a:custGeom>
              <a:avLst/>
              <a:gdLst>
                <a:gd name="connsiteX0" fmla="*/ 63733 w 63154"/>
                <a:gd name="connsiteY0" fmla="*/ 1006 h 62755"/>
                <a:gd name="connsiteX1" fmla="*/ 44968 w 63154"/>
                <a:gd name="connsiteY1" fmla="*/ 1006 h 62755"/>
                <a:gd name="connsiteX2" fmla="*/ 43404 w 63154"/>
                <a:gd name="connsiteY2" fmla="*/ 3962 h 62755"/>
                <a:gd name="connsiteX3" fmla="*/ 32199 w 63154"/>
                <a:gd name="connsiteY3" fmla="*/ 20478 h 62755"/>
                <a:gd name="connsiteX4" fmla="*/ 21077 w 63154"/>
                <a:gd name="connsiteY4" fmla="*/ 3874 h 62755"/>
                <a:gd name="connsiteX5" fmla="*/ 19518 w 63154"/>
                <a:gd name="connsiteY5" fmla="*/ 1006 h 62755"/>
                <a:gd name="connsiteX6" fmla="*/ 578 w 63154"/>
                <a:gd name="connsiteY6" fmla="*/ 1006 h 62755"/>
                <a:gd name="connsiteX7" fmla="*/ 22905 w 63154"/>
                <a:gd name="connsiteY7" fmla="*/ 34035 h 62755"/>
                <a:gd name="connsiteX8" fmla="*/ 2752 w 63154"/>
                <a:gd name="connsiteY8" fmla="*/ 63762 h 62755"/>
                <a:gd name="connsiteX9" fmla="*/ 21604 w 63154"/>
                <a:gd name="connsiteY9" fmla="*/ 63762 h 62755"/>
                <a:gd name="connsiteX10" fmla="*/ 23075 w 63154"/>
                <a:gd name="connsiteY10" fmla="*/ 60977 h 62755"/>
                <a:gd name="connsiteX11" fmla="*/ 32199 w 63154"/>
                <a:gd name="connsiteY11" fmla="*/ 47596 h 62755"/>
                <a:gd name="connsiteX12" fmla="*/ 41147 w 63154"/>
                <a:gd name="connsiteY12" fmla="*/ 60719 h 62755"/>
                <a:gd name="connsiteX13" fmla="*/ 42882 w 63154"/>
                <a:gd name="connsiteY13" fmla="*/ 63762 h 62755"/>
                <a:gd name="connsiteX14" fmla="*/ 61647 w 63154"/>
                <a:gd name="connsiteY14" fmla="*/ 63762 h 62755"/>
                <a:gd name="connsiteX15" fmla="*/ 41411 w 63154"/>
                <a:gd name="connsiteY15" fmla="*/ 3403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54" h="62755">
                  <a:moveTo>
                    <a:pt x="63733" y="1006"/>
                  </a:moveTo>
                  <a:lnTo>
                    <a:pt x="44968" y="1006"/>
                  </a:lnTo>
                  <a:cubicBezTo>
                    <a:pt x="44504" y="2107"/>
                    <a:pt x="43982" y="3094"/>
                    <a:pt x="43404" y="3962"/>
                  </a:cubicBezTo>
                  <a:lnTo>
                    <a:pt x="32199" y="20478"/>
                  </a:lnTo>
                  <a:lnTo>
                    <a:pt x="21077" y="3874"/>
                  </a:lnTo>
                  <a:cubicBezTo>
                    <a:pt x="20499" y="3006"/>
                    <a:pt x="19977" y="2050"/>
                    <a:pt x="19518" y="1006"/>
                  </a:cubicBezTo>
                  <a:lnTo>
                    <a:pt x="578" y="1006"/>
                  </a:lnTo>
                  <a:lnTo>
                    <a:pt x="22905" y="34035"/>
                  </a:lnTo>
                  <a:lnTo>
                    <a:pt x="2752" y="63762"/>
                  </a:lnTo>
                  <a:lnTo>
                    <a:pt x="21604" y="63762"/>
                  </a:lnTo>
                  <a:cubicBezTo>
                    <a:pt x="22006" y="62770"/>
                    <a:pt x="22497" y="61850"/>
                    <a:pt x="23075" y="60977"/>
                  </a:cubicBezTo>
                  <a:lnTo>
                    <a:pt x="32199" y="47596"/>
                  </a:lnTo>
                  <a:lnTo>
                    <a:pt x="41147" y="60719"/>
                  </a:lnTo>
                  <a:cubicBezTo>
                    <a:pt x="41958" y="61876"/>
                    <a:pt x="42536" y="62894"/>
                    <a:pt x="42882" y="63762"/>
                  </a:cubicBezTo>
                  <a:lnTo>
                    <a:pt x="61647" y="63762"/>
                  </a:lnTo>
                  <a:lnTo>
                    <a:pt x="41411" y="3403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42994FFB-8D4B-9356-11BE-98A528CF7404}"/>
                </a:ext>
              </a:extLst>
            </p:cNvPr>
            <p:cNvSpPr/>
            <p:nvPr/>
          </p:nvSpPr>
          <p:spPr>
            <a:xfrm flipV="1">
              <a:off x="3087025" y="5638485"/>
              <a:ext cx="48908" cy="62755"/>
            </a:xfrm>
            <a:custGeom>
              <a:avLst/>
              <a:gdLst>
                <a:gd name="connsiteX0" fmla="*/ 33769 w 48908"/>
                <a:gd name="connsiteY0" fmla="*/ 44996 h 62755"/>
                <a:gd name="connsiteX1" fmla="*/ 31513 w 48908"/>
                <a:gd name="connsiteY1" fmla="*/ 49950 h 62755"/>
                <a:gd name="connsiteX2" fmla="*/ 26303 w 48908"/>
                <a:gd name="connsiteY2" fmla="*/ 51774 h 62755"/>
                <a:gd name="connsiteX3" fmla="*/ 15269 w 48908"/>
                <a:gd name="connsiteY3" fmla="*/ 51774 h 62755"/>
                <a:gd name="connsiteX4" fmla="*/ 15269 w 48908"/>
                <a:gd name="connsiteY4" fmla="*/ 38130 h 62755"/>
                <a:gd name="connsiteX5" fmla="*/ 26303 w 48908"/>
                <a:gd name="connsiteY5" fmla="*/ 38130 h 62755"/>
                <a:gd name="connsiteX6" fmla="*/ 31513 w 48908"/>
                <a:gd name="connsiteY6" fmla="*/ 40129 h 62755"/>
                <a:gd name="connsiteX7" fmla="*/ 33769 w 48908"/>
                <a:gd name="connsiteY7" fmla="*/ 44996 h 62755"/>
                <a:gd name="connsiteX8" fmla="*/ 49497 w 48908"/>
                <a:gd name="connsiteY8" fmla="*/ 44650 h 62755"/>
                <a:gd name="connsiteX9" fmla="*/ 42893 w 48908"/>
                <a:gd name="connsiteY9" fmla="*/ 30742 h 62755"/>
                <a:gd name="connsiteX10" fmla="*/ 28126 w 48908"/>
                <a:gd name="connsiteY10" fmla="*/ 25524 h 62755"/>
                <a:gd name="connsiteX11" fmla="*/ 15269 w 48908"/>
                <a:gd name="connsiteY11" fmla="*/ 25524 h 62755"/>
                <a:gd name="connsiteX12" fmla="*/ 15269 w 48908"/>
                <a:gd name="connsiteY12" fmla="*/ 3014 h 62755"/>
                <a:gd name="connsiteX13" fmla="*/ 15356 w 48908"/>
                <a:gd name="connsiteY13" fmla="*/ 1015 h 62755"/>
                <a:gd name="connsiteX14" fmla="*/ 589 w 48908"/>
                <a:gd name="connsiteY14" fmla="*/ 1015 h 62755"/>
                <a:gd name="connsiteX15" fmla="*/ 671 w 48908"/>
                <a:gd name="connsiteY15" fmla="*/ 3102 h 62755"/>
                <a:gd name="connsiteX16" fmla="*/ 671 w 48908"/>
                <a:gd name="connsiteY16" fmla="*/ 61683 h 62755"/>
                <a:gd name="connsiteX17" fmla="*/ 589 w 48908"/>
                <a:gd name="connsiteY17" fmla="*/ 63770 h 62755"/>
                <a:gd name="connsiteX18" fmla="*/ 28296 w 48908"/>
                <a:gd name="connsiteY18" fmla="*/ 63770 h 62755"/>
                <a:gd name="connsiteX19" fmla="*/ 42981 w 48908"/>
                <a:gd name="connsiteY19" fmla="*/ 58557 h 62755"/>
                <a:gd name="connsiteX20" fmla="*/ 49497 w 48908"/>
                <a:gd name="connsiteY20" fmla="*/ 44650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908" h="62755">
                  <a:moveTo>
                    <a:pt x="33769" y="44996"/>
                  </a:moveTo>
                  <a:cubicBezTo>
                    <a:pt x="33769" y="46964"/>
                    <a:pt x="33016" y="48617"/>
                    <a:pt x="31513" y="49950"/>
                  </a:cubicBezTo>
                  <a:cubicBezTo>
                    <a:pt x="30062" y="51164"/>
                    <a:pt x="28327" y="51774"/>
                    <a:pt x="26303" y="51774"/>
                  </a:cubicBezTo>
                  <a:lnTo>
                    <a:pt x="15269" y="51774"/>
                  </a:lnTo>
                  <a:lnTo>
                    <a:pt x="15269" y="38130"/>
                  </a:lnTo>
                  <a:lnTo>
                    <a:pt x="26303" y="38130"/>
                  </a:lnTo>
                  <a:cubicBezTo>
                    <a:pt x="28270" y="38130"/>
                    <a:pt x="30005" y="38791"/>
                    <a:pt x="31513" y="40129"/>
                  </a:cubicBezTo>
                  <a:cubicBezTo>
                    <a:pt x="33016" y="41400"/>
                    <a:pt x="33769" y="43027"/>
                    <a:pt x="33769" y="44996"/>
                  </a:cubicBezTo>
                  <a:moveTo>
                    <a:pt x="49497" y="44650"/>
                  </a:moveTo>
                  <a:cubicBezTo>
                    <a:pt x="49497" y="39142"/>
                    <a:pt x="47293" y="34508"/>
                    <a:pt x="42893" y="30742"/>
                  </a:cubicBezTo>
                  <a:cubicBezTo>
                    <a:pt x="38721" y="27265"/>
                    <a:pt x="33800" y="25524"/>
                    <a:pt x="28126" y="25524"/>
                  </a:cubicBezTo>
                  <a:lnTo>
                    <a:pt x="15269" y="25524"/>
                  </a:lnTo>
                  <a:lnTo>
                    <a:pt x="15269" y="3014"/>
                  </a:lnTo>
                  <a:cubicBezTo>
                    <a:pt x="15269" y="2374"/>
                    <a:pt x="15294" y="1712"/>
                    <a:pt x="15356" y="1015"/>
                  </a:cubicBezTo>
                  <a:lnTo>
                    <a:pt x="589" y="1015"/>
                  </a:lnTo>
                  <a:cubicBezTo>
                    <a:pt x="640" y="1764"/>
                    <a:pt x="671" y="2461"/>
                    <a:pt x="671" y="3102"/>
                  </a:cubicBezTo>
                  <a:lnTo>
                    <a:pt x="671" y="61683"/>
                  </a:lnTo>
                  <a:cubicBezTo>
                    <a:pt x="671" y="62324"/>
                    <a:pt x="640" y="63016"/>
                    <a:pt x="589" y="63770"/>
                  </a:cubicBezTo>
                  <a:lnTo>
                    <a:pt x="28296" y="63770"/>
                  </a:lnTo>
                  <a:cubicBezTo>
                    <a:pt x="33976" y="63770"/>
                    <a:pt x="38866" y="62034"/>
                    <a:pt x="42981" y="58557"/>
                  </a:cubicBezTo>
                  <a:cubicBezTo>
                    <a:pt x="47324" y="54848"/>
                    <a:pt x="49497" y="50209"/>
                    <a:pt x="49497" y="4465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36C2A8AB-DEEC-A8BA-0A79-E80F228C52E6}"/>
                </a:ext>
              </a:extLst>
            </p:cNvPr>
            <p:cNvSpPr/>
            <p:nvPr/>
          </p:nvSpPr>
          <p:spPr>
            <a:xfrm flipV="1">
              <a:off x="3139141" y="5636749"/>
              <a:ext cx="61332" cy="66144"/>
            </a:xfrm>
            <a:custGeom>
              <a:avLst/>
              <a:gdLst>
                <a:gd name="connsiteX0" fmla="*/ 46560 w 61332"/>
                <a:gd name="connsiteY0" fmla="*/ 34304 h 66144"/>
                <a:gd name="connsiteX1" fmla="*/ 42910 w 61332"/>
                <a:gd name="connsiteY1" fmla="*/ 48382 h 66144"/>
                <a:gd name="connsiteX2" fmla="*/ 31271 w 61332"/>
                <a:gd name="connsiteY2" fmla="*/ 55688 h 66144"/>
                <a:gd name="connsiteX3" fmla="*/ 19633 w 61332"/>
                <a:gd name="connsiteY3" fmla="*/ 48382 h 66144"/>
                <a:gd name="connsiteX4" fmla="*/ 15982 w 61332"/>
                <a:gd name="connsiteY4" fmla="*/ 34304 h 66144"/>
                <a:gd name="connsiteX5" fmla="*/ 19633 w 61332"/>
                <a:gd name="connsiteY5" fmla="*/ 20050 h 66144"/>
                <a:gd name="connsiteX6" fmla="*/ 31271 w 61332"/>
                <a:gd name="connsiteY6" fmla="*/ 12575 h 66144"/>
                <a:gd name="connsiteX7" fmla="*/ 42910 w 61332"/>
                <a:gd name="connsiteY7" fmla="*/ 20050 h 66144"/>
                <a:gd name="connsiteX8" fmla="*/ 46560 w 61332"/>
                <a:gd name="connsiteY8" fmla="*/ 34304 h 66144"/>
                <a:gd name="connsiteX9" fmla="*/ 61937 w 61332"/>
                <a:gd name="connsiteY9" fmla="*/ 34041 h 66144"/>
                <a:gd name="connsiteX10" fmla="*/ 54290 w 61332"/>
                <a:gd name="connsiteY10" fmla="*/ 10141 h 66144"/>
                <a:gd name="connsiteX11" fmla="*/ 31271 w 61332"/>
                <a:gd name="connsiteY11" fmla="*/ 1012 h 66144"/>
                <a:gd name="connsiteX12" fmla="*/ 8247 w 61332"/>
                <a:gd name="connsiteY12" fmla="*/ 10141 h 66144"/>
                <a:gd name="connsiteX13" fmla="*/ 605 w 61332"/>
                <a:gd name="connsiteY13" fmla="*/ 34041 h 66144"/>
                <a:gd name="connsiteX14" fmla="*/ 8247 w 61332"/>
                <a:gd name="connsiteY14" fmla="*/ 57945 h 66144"/>
                <a:gd name="connsiteX15" fmla="*/ 31271 w 61332"/>
                <a:gd name="connsiteY15" fmla="*/ 67157 h 66144"/>
                <a:gd name="connsiteX16" fmla="*/ 54290 w 61332"/>
                <a:gd name="connsiteY16" fmla="*/ 57945 h 66144"/>
                <a:gd name="connsiteX17" fmla="*/ 61937 w 61332"/>
                <a:gd name="connsiteY17" fmla="*/ 34041 h 6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32" h="66144">
                  <a:moveTo>
                    <a:pt x="46560" y="34304"/>
                  </a:moveTo>
                  <a:cubicBezTo>
                    <a:pt x="46560" y="39574"/>
                    <a:pt x="45342" y="44270"/>
                    <a:pt x="42910" y="48382"/>
                  </a:cubicBezTo>
                  <a:cubicBezTo>
                    <a:pt x="40075" y="53254"/>
                    <a:pt x="36192" y="55688"/>
                    <a:pt x="31271" y="55688"/>
                  </a:cubicBezTo>
                  <a:cubicBezTo>
                    <a:pt x="26345" y="55688"/>
                    <a:pt x="22467" y="53254"/>
                    <a:pt x="19633" y="48382"/>
                  </a:cubicBezTo>
                  <a:cubicBezTo>
                    <a:pt x="17195" y="44270"/>
                    <a:pt x="15982" y="39574"/>
                    <a:pt x="15982" y="34304"/>
                  </a:cubicBezTo>
                  <a:cubicBezTo>
                    <a:pt x="15982" y="29029"/>
                    <a:pt x="17195" y="24276"/>
                    <a:pt x="19633" y="20050"/>
                  </a:cubicBezTo>
                  <a:cubicBezTo>
                    <a:pt x="22467" y="15065"/>
                    <a:pt x="26345" y="12575"/>
                    <a:pt x="31271" y="12575"/>
                  </a:cubicBezTo>
                  <a:cubicBezTo>
                    <a:pt x="36192" y="12575"/>
                    <a:pt x="40075" y="15065"/>
                    <a:pt x="42910" y="20050"/>
                  </a:cubicBezTo>
                  <a:cubicBezTo>
                    <a:pt x="45342" y="24276"/>
                    <a:pt x="46560" y="29029"/>
                    <a:pt x="46560" y="34304"/>
                  </a:cubicBezTo>
                  <a:moveTo>
                    <a:pt x="61937" y="34041"/>
                  </a:moveTo>
                  <a:cubicBezTo>
                    <a:pt x="61937" y="23899"/>
                    <a:pt x="59386" y="15933"/>
                    <a:pt x="54290" y="10141"/>
                  </a:cubicBezTo>
                  <a:cubicBezTo>
                    <a:pt x="48904" y="4055"/>
                    <a:pt x="41232" y="1012"/>
                    <a:pt x="31271" y="1012"/>
                  </a:cubicBezTo>
                  <a:cubicBezTo>
                    <a:pt x="21311" y="1012"/>
                    <a:pt x="13638" y="4055"/>
                    <a:pt x="8247" y="10141"/>
                  </a:cubicBezTo>
                  <a:cubicBezTo>
                    <a:pt x="3151" y="15933"/>
                    <a:pt x="605" y="23899"/>
                    <a:pt x="605" y="34041"/>
                  </a:cubicBezTo>
                  <a:cubicBezTo>
                    <a:pt x="605" y="44182"/>
                    <a:pt x="3151" y="52149"/>
                    <a:pt x="8247" y="57945"/>
                  </a:cubicBezTo>
                  <a:cubicBezTo>
                    <a:pt x="13638" y="64083"/>
                    <a:pt x="21311" y="67157"/>
                    <a:pt x="31271" y="67157"/>
                  </a:cubicBezTo>
                  <a:cubicBezTo>
                    <a:pt x="41232" y="67157"/>
                    <a:pt x="48904" y="64083"/>
                    <a:pt x="54290" y="57945"/>
                  </a:cubicBezTo>
                  <a:cubicBezTo>
                    <a:pt x="59386" y="52149"/>
                    <a:pt x="61937" y="44182"/>
                    <a:pt x="61937" y="34041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513B8DCB-787C-ED3A-6FC2-5D24F9A3EC0C}"/>
                </a:ext>
              </a:extLst>
            </p:cNvPr>
            <p:cNvSpPr/>
            <p:nvPr/>
          </p:nvSpPr>
          <p:spPr>
            <a:xfrm flipV="1">
              <a:off x="1433841" y="5628150"/>
              <a:ext cx="56602" cy="72757"/>
            </a:xfrm>
            <a:custGeom>
              <a:avLst/>
              <a:gdLst>
                <a:gd name="connsiteX0" fmla="*/ 56769 w 56602"/>
                <a:gd name="connsiteY0" fmla="*/ 58454 h 72757"/>
                <a:gd name="connsiteX1" fmla="*/ 54352 w 56602"/>
                <a:gd name="connsiteY1" fmla="*/ 58558 h 72757"/>
                <a:gd name="connsiteX2" fmla="*/ 17087 w 56602"/>
                <a:gd name="connsiteY2" fmla="*/ 58558 h 72757"/>
                <a:gd name="connsiteX3" fmla="*/ 17087 w 56602"/>
                <a:gd name="connsiteY3" fmla="*/ 47068 h 72757"/>
                <a:gd name="connsiteX4" fmla="*/ 47702 w 56602"/>
                <a:gd name="connsiteY4" fmla="*/ 47068 h 72757"/>
                <a:gd name="connsiteX5" fmla="*/ 47702 w 56602"/>
                <a:gd name="connsiteY5" fmla="*/ 31651 h 72757"/>
                <a:gd name="connsiteX6" fmla="*/ 17087 w 56602"/>
                <a:gd name="connsiteY6" fmla="*/ 31651 h 72757"/>
                <a:gd name="connsiteX7" fmla="*/ 17087 w 56602"/>
                <a:gd name="connsiteY7" fmla="*/ 3433 h 72757"/>
                <a:gd name="connsiteX8" fmla="*/ 17186 w 56602"/>
                <a:gd name="connsiteY8" fmla="*/ 1015 h 72757"/>
                <a:gd name="connsiteX9" fmla="*/ 167 w 56602"/>
                <a:gd name="connsiteY9" fmla="*/ 1015 h 72757"/>
                <a:gd name="connsiteX10" fmla="*/ 265 w 56602"/>
                <a:gd name="connsiteY10" fmla="*/ 3433 h 72757"/>
                <a:gd name="connsiteX11" fmla="*/ 265 w 56602"/>
                <a:gd name="connsiteY11" fmla="*/ 71354 h 72757"/>
                <a:gd name="connsiteX12" fmla="*/ 167 w 56602"/>
                <a:gd name="connsiteY12" fmla="*/ 73772 h 72757"/>
                <a:gd name="connsiteX13" fmla="*/ 56769 w 56602"/>
                <a:gd name="connsiteY13" fmla="*/ 73772 h 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602" h="72757">
                  <a:moveTo>
                    <a:pt x="56769" y="58454"/>
                  </a:moveTo>
                  <a:cubicBezTo>
                    <a:pt x="55963" y="58521"/>
                    <a:pt x="55158" y="58558"/>
                    <a:pt x="54352" y="58558"/>
                  </a:cubicBezTo>
                  <a:lnTo>
                    <a:pt x="17087" y="58558"/>
                  </a:lnTo>
                  <a:lnTo>
                    <a:pt x="17087" y="47068"/>
                  </a:lnTo>
                  <a:lnTo>
                    <a:pt x="47702" y="47068"/>
                  </a:lnTo>
                  <a:lnTo>
                    <a:pt x="47702" y="31651"/>
                  </a:lnTo>
                  <a:lnTo>
                    <a:pt x="17087" y="31651"/>
                  </a:lnTo>
                  <a:lnTo>
                    <a:pt x="17087" y="3433"/>
                  </a:lnTo>
                  <a:cubicBezTo>
                    <a:pt x="17087" y="2694"/>
                    <a:pt x="17118" y="1888"/>
                    <a:pt x="17186" y="1015"/>
                  </a:cubicBezTo>
                  <a:lnTo>
                    <a:pt x="167" y="1015"/>
                  </a:lnTo>
                  <a:cubicBezTo>
                    <a:pt x="234" y="1821"/>
                    <a:pt x="265" y="2627"/>
                    <a:pt x="265" y="3433"/>
                  </a:cubicBezTo>
                  <a:lnTo>
                    <a:pt x="265" y="71354"/>
                  </a:lnTo>
                  <a:cubicBezTo>
                    <a:pt x="265" y="72228"/>
                    <a:pt x="234" y="73034"/>
                    <a:pt x="167" y="73772"/>
                  </a:cubicBezTo>
                  <a:lnTo>
                    <a:pt x="56769" y="7377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E6837D06-19E7-2419-2E5B-1FC9AC2AC4C7}"/>
                </a:ext>
              </a:extLst>
            </p:cNvPr>
            <p:cNvSpPr/>
            <p:nvPr/>
          </p:nvSpPr>
          <p:spPr>
            <a:xfrm flipV="1">
              <a:off x="1495173" y="5648304"/>
              <a:ext cx="52776" cy="54520"/>
            </a:xfrm>
            <a:custGeom>
              <a:avLst/>
              <a:gdLst>
                <a:gd name="connsiteX0" fmla="*/ 52958 w 52776"/>
                <a:gd name="connsiteY0" fmla="*/ 55539 h 54520"/>
                <a:gd name="connsiteX1" fmla="*/ 52756 w 52776"/>
                <a:gd name="connsiteY1" fmla="*/ 53121 h 54520"/>
                <a:gd name="connsiteX2" fmla="*/ 52756 w 52776"/>
                <a:gd name="connsiteY2" fmla="*/ 5555 h 54520"/>
                <a:gd name="connsiteX3" fmla="*/ 52855 w 52776"/>
                <a:gd name="connsiteY3" fmla="*/ 2936 h 54520"/>
                <a:gd name="connsiteX4" fmla="*/ 36238 w 52776"/>
                <a:gd name="connsiteY4" fmla="*/ 2936 h 54520"/>
                <a:gd name="connsiteX5" fmla="*/ 36744 w 52776"/>
                <a:gd name="connsiteY5" fmla="*/ 9590 h 54520"/>
                <a:gd name="connsiteX6" fmla="*/ 18213 w 52776"/>
                <a:gd name="connsiteY6" fmla="*/ 1019 h 54520"/>
                <a:gd name="connsiteX7" fmla="*/ 5319 w 52776"/>
                <a:gd name="connsiteY7" fmla="*/ 6361 h 54520"/>
                <a:gd name="connsiteX8" fmla="*/ 285 w 52776"/>
                <a:gd name="connsiteY8" fmla="*/ 19463 h 54520"/>
                <a:gd name="connsiteX9" fmla="*/ 285 w 52776"/>
                <a:gd name="connsiteY9" fmla="*/ 53121 h 54520"/>
                <a:gd name="connsiteX10" fmla="*/ 182 w 52776"/>
                <a:gd name="connsiteY10" fmla="*/ 55539 h 54520"/>
                <a:gd name="connsiteX11" fmla="*/ 16700 w 52776"/>
                <a:gd name="connsiteY11" fmla="*/ 55539 h 54520"/>
                <a:gd name="connsiteX12" fmla="*/ 16596 w 52776"/>
                <a:gd name="connsiteY12" fmla="*/ 53121 h 54520"/>
                <a:gd name="connsiteX13" fmla="*/ 16596 w 52776"/>
                <a:gd name="connsiteY13" fmla="*/ 23999 h 54520"/>
                <a:gd name="connsiteX14" fmla="*/ 24657 w 52776"/>
                <a:gd name="connsiteY14" fmla="*/ 15030 h 54520"/>
                <a:gd name="connsiteX15" fmla="*/ 36440 w 52776"/>
                <a:gd name="connsiteY15" fmla="*/ 23090 h 54520"/>
                <a:gd name="connsiteX16" fmla="*/ 36440 w 52776"/>
                <a:gd name="connsiteY16" fmla="*/ 53121 h 54520"/>
                <a:gd name="connsiteX17" fmla="*/ 36238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58" y="55539"/>
                  </a:moveTo>
                  <a:cubicBezTo>
                    <a:pt x="52824" y="54465"/>
                    <a:pt x="52756" y="53659"/>
                    <a:pt x="52756" y="53121"/>
                  </a:cubicBezTo>
                  <a:lnTo>
                    <a:pt x="52756" y="5555"/>
                  </a:lnTo>
                  <a:cubicBezTo>
                    <a:pt x="52756" y="4816"/>
                    <a:pt x="52787" y="3943"/>
                    <a:pt x="52855" y="2936"/>
                  </a:cubicBezTo>
                  <a:lnTo>
                    <a:pt x="36238" y="2936"/>
                  </a:lnTo>
                  <a:lnTo>
                    <a:pt x="36744" y="9590"/>
                  </a:lnTo>
                  <a:cubicBezTo>
                    <a:pt x="30631" y="3876"/>
                    <a:pt x="24455" y="1019"/>
                    <a:pt x="18213" y="1019"/>
                  </a:cubicBezTo>
                  <a:cubicBezTo>
                    <a:pt x="12972" y="1019"/>
                    <a:pt x="8676" y="2802"/>
                    <a:pt x="5319" y="6361"/>
                  </a:cubicBezTo>
                  <a:cubicBezTo>
                    <a:pt x="1958" y="9854"/>
                    <a:pt x="285" y="14224"/>
                    <a:pt x="285" y="19463"/>
                  </a:cubicBezTo>
                  <a:lnTo>
                    <a:pt x="285" y="53121"/>
                  </a:lnTo>
                  <a:cubicBezTo>
                    <a:pt x="285" y="53793"/>
                    <a:pt x="249" y="54599"/>
                    <a:pt x="182" y="55539"/>
                  </a:cubicBezTo>
                  <a:lnTo>
                    <a:pt x="16700" y="55539"/>
                  </a:lnTo>
                  <a:cubicBezTo>
                    <a:pt x="16633" y="54666"/>
                    <a:pt x="16596" y="53860"/>
                    <a:pt x="16596" y="53121"/>
                  </a:cubicBezTo>
                  <a:lnTo>
                    <a:pt x="16596" y="23999"/>
                  </a:lnTo>
                  <a:cubicBezTo>
                    <a:pt x="16596" y="18016"/>
                    <a:pt x="19281" y="15030"/>
                    <a:pt x="24657" y="15030"/>
                  </a:cubicBezTo>
                  <a:cubicBezTo>
                    <a:pt x="29557" y="15030"/>
                    <a:pt x="33486" y="17717"/>
                    <a:pt x="36440" y="23090"/>
                  </a:cubicBezTo>
                  <a:lnTo>
                    <a:pt x="36440" y="53121"/>
                  </a:lnTo>
                  <a:cubicBezTo>
                    <a:pt x="36440" y="53726"/>
                    <a:pt x="36373" y="54532"/>
                    <a:pt x="36238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8214DBCA-D80C-BF24-48C5-D52CD030271F}"/>
                </a:ext>
              </a:extLst>
            </p:cNvPr>
            <p:cNvSpPr/>
            <p:nvPr/>
          </p:nvSpPr>
          <p:spPr>
            <a:xfrm flipV="1">
              <a:off x="1552178" y="5633190"/>
              <a:ext cx="38576" cy="70132"/>
            </a:xfrm>
            <a:custGeom>
              <a:avLst/>
              <a:gdLst>
                <a:gd name="connsiteX0" fmla="*/ 38770 w 38576"/>
                <a:gd name="connsiteY0" fmla="*/ 1910 h 70132"/>
                <a:gd name="connsiteX1" fmla="*/ 29703 w 38576"/>
                <a:gd name="connsiteY1" fmla="*/ 1005 h 70132"/>
                <a:gd name="connsiteX2" fmla="*/ 15002 w 38576"/>
                <a:gd name="connsiteY2" fmla="*/ 4932 h 70132"/>
                <a:gd name="connsiteX3" fmla="*/ 8754 w 38576"/>
                <a:gd name="connsiteY3" fmla="*/ 18235 h 70132"/>
                <a:gd name="connsiteX4" fmla="*/ 8754 w 38576"/>
                <a:gd name="connsiteY4" fmla="*/ 41814 h 70132"/>
                <a:gd name="connsiteX5" fmla="*/ 2816 w 38576"/>
                <a:gd name="connsiteY5" fmla="*/ 41814 h 70132"/>
                <a:gd name="connsiteX6" fmla="*/ 193 w 38576"/>
                <a:gd name="connsiteY6" fmla="*/ 41613 h 70132"/>
                <a:gd name="connsiteX7" fmla="*/ 193 w 38576"/>
                <a:gd name="connsiteY7" fmla="*/ 56021 h 70132"/>
                <a:gd name="connsiteX8" fmla="*/ 8754 w 38576"/>
                <a:gd name="connsiteY8" fmla="*/ 56021 h 70132"/>
                <a:gd name="connsiteX9" fmla="*/ 8754 w 38576"/>
                <a:gd name="connsiteY9" fmla="*/ 68922 h 70132"/>
                <a:gd name="connsiteX10" fmla="*/ 8553 w 38576"/>
                <a:gd name="connsiteY10" fmla="*/ 71138 h 70132"/>
                <a:gd name="connsiteX11" fmla="*/ 25071 w 38576"/>
                <a:gd name="connsiteY11" fmla="*/ 71138 h 70132"/>
                <a:gd name="connsiteX12" fmla="*/ 24973 w 38576"/>
                <a:gd name="connsiteY12" fmla="*/ 68922 h 70132"/>
                <a:gd name="connsiteX13" fmla="*/ 24973 w 38576"/>
                <a:gd name="connsiteY13" fmla="*/ 56021 h 70132"/>
                <a:gd name="connsiteX14" fmla="*/ 38568 w 38576"/>
                <a:gd name="connsiteY14" fmla="*/ 56021 h 70132"/>
                <a:gd name="connsiteX15" fmla="*/ 38568 w 38576"/>
                <a:gd name="connsiteY15" fmla="*/ 41716 h 70132"/>
                <a:gd name="connsiteX16" fmla="*/ 36353 w 38576"/>
                <a:gd name="connsiteY16" fmla="*/ 41814 h 70132"/>
                <a:gd name="connsiteX17" fmla="*/ 24973 w 38576"/>
                <a:gd name="connsiteY17" fmla="*/ 41814 h 70132"/>
                <a:gd name="connsiteX18" fmla="*/ 24973 w 38576"/>
                <a:gd name="connsiteY18" fmla="*/ 22368 h 70132"/>
                <a:gd name="connsiteX19" fmla="*/ 30513 w 38576"/>
                <a:gd name="connsiteY19" fmla="*/ 17930 h 70132"/>
                <a:gd name="connsiteX20" fmla="*/ 38770 w 38576"/>
                <a:gd name="connsiteY20" fmla="*/ 19243 h 7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576" h="70132">
                  <a:moveTo>
                    <a:pt x="38770" y="1910"/>
                  </a:moveTo>
                  <a:cubicBezTo>
                    <a:pt x="35480" y="1305"/>
                    <a:pt x="32455" y="1005"/>
                    <a:pt x="29703" y="1005"/>
                  </a:cubicBezTo>
                  <a:cubicBezTo>
                    <a:pt x="23527" y="1005"/>
                    <a:pt x="18627" y="2312"/>
                    <a:pt x="15002" y="4932"/>
                  </a:cubicBezTo>
                  <a:cubicBezTo>
                    <a:pt x="10835" y="7887"/>
                    <a:pt x="8754" y="12320"/>
                    <a:pt x="8754" y="18235"/>
                  </a:cubicBezTo>
                  <a:lnTo>
                    <a:pt x="8754" y="41814"/>
                  </a:lnTo>
                  <a:lnTo>
                    <a:pt x="2816" y="41814"/>
                  </a:lnTo>
                  <a:cubicBezTo>
                    <a:pt x="2005" y="41814"/>
                    <a:pt x="1133" y="41747"/>
                    <a:pt x="193" y="41613"/>
                  </a:cubicBezTo>
                  <a:lnTo>
                    <a:pt x="193" y="56021"/>
                  </a:lnTo>
                  <a:lnTo>
                    <a:pt x="8754" y="56021"/>
                  </a:lnTo>
                  <a:lnTo>
                    <a:pt x="8754" y="68922"/>
                  </a:lnTo>
                  <a:cubicBezTo>
                    <a:pt x="8754" y="69661"/>
                    <a:pt x="8687" y="70399"/>
                    <a:pt x="8553" y="71138"/>
                  </a:cubicBezTo>
                  <a:lnTo>
                    <a:pt x="25071" y="71138"/>
                  </a:lnTo>
                  <a:cubicBezTo>
                    <a:pt x="25004" y="70399"/>
                    <a:pt x="24973" y="69661"/>
                    <a:pt x="24973" y="68922"/>
                  </a:cubicBezTo>
                  <a:lnTo>
                    <a:pt x="24973" y="56021"/>
                  </a:lnTo>
                  <a:lnTo>
                    <a:pt x="38568" y="56021"/>
                  </a:lnTo>
                  <a:lnTo>
                    <a:pt x="38568" y="41716"/>
                  </a:lnTo>
                  <a:cubicBezTo>
                    <a:pt x="37830" y="41778"/>
                    <a:pt x="37092" y="41814"/>
                    <a:pt x="36353" y="41814"/>
                  </a:cubicBezTo>
                  <a:lnTo>
                    <a:pt x="24973" y="41814"/>
                  </a:lnTo>
                  <a:lnTo>
                    <a:pt x="24973" y="22368"/>
                  </a:lnTo>
                  <a:cubicBezTo>
                    <a:pt x="24973" y="19475"/>
                    <a:pt x="26816" y="17997"/>
                    <a:pt x="30513" y="17930"/>
                  </a:cubicBezTo>
                  <a:cubicBezTo>
                    <a:pt x="32863" y="17863"/>
                    <a:pt x="35615" y="18302"/>
                    <a:pt x="38770" y="19243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413A9643-6A44-4689-25E4-865E93604634}"/>
                </a:ext>
              </a:extLst>
            </p:cNvPr>
            <p:cNvSpPr/>
            <p:nvPr/>
          </p:nvSpPr>
          <p:spPr>
            <a:xfrm flipV="1">
              <a:off x="1594483" y="5648304"/>
              <a:ext cx="52776" cy="54520"/>
            </a:xfrm>
            <a:custGeom>
              <a:avLst/>
              <a:gdLst>
                <a:gd name="connsiteX0" fmla="*/ 52983 w 52776"/>
                <a:gd name="connsiteY0" fmla="*/ 55539 h 54520"/>
                <a:gd name="connsiteX1" fmla="*/ 52782 w 52776"/>
                <a:gd name="connsiteY1" fmla="*/ 53121 h 54520"/>
                <a:gd name="connsiteX2" fmla="*/ 52782 w 52776"/>
                <a:gd name="connsiteY2" fmla="*/ 5555 h 54520"/>
                <a:gd name="connsiteX3" fmla="*/ 52880 w 52776"/>
                <a:gd name="connsiteY3" fmla="*/ 2936 h 54520"/>
                <a:gd name="connsiteX4" fmla="*/ 36264 w 52776"/>
                <a:gd name="connsiteY4" fmla="*/ 2936 h 54520"/>
                <a:gd name="connsiteX5" fmla="*/ 36770 w 52776"/>
                <a:gd name="connsiteY5" fmla="*/ 9590 h 54520"/>
                <a:gd name="connsiteX6" fmla="*/ 18233 w 52776"/>
                <a:gd name="connsiteY6" fmla="*/ 1019 h 54520"/>
                <a:gd name="connsiteX7" fmla="*/ 5345 w 52776"/>
                <a:gd name="connsiteY7" fmla="*/ 6361 h 54520"/>
                <a:gd name="connsiteX8" fmla="*/ 310 w 52776"/>
                <a:gd name="connsiteY8" fmla="*/ 19463 h 54520"/>
                <a:gd name="connsiteX9" fmla="*/ 310 w 52776"/>
                <a:gd name="connsiteY9" fmla="*/ 53121 h 54520"/>
                <a:gd name="connsiteX10" fmla="*/ 207 w 52776"/>
                <a:gd name="connsiteY10" fmla="*/ 55539 h 54520"/>
                <a:gd name="connsiteX11" fmla="*/ 16725 w 52776"/>
                <a:gd name="connsiteY11" fmla="*/ 55539 h 54520"/>
                <a:gd name="connsiteX12" fmla="*/ 16627 w 52776"/>
                <a:gd name="connsiteY12" fmla="*/ 53121 h 54520"/>
                <a:gd name="connsiteX13" fmla="*/ 16627 w 52776"/>
                <a:gd name="connsiteY13" fmla="*/ 23999 h 54520"/>
                <a:gd name="connsiteX14" fmla="*/ 24682 w 52776"/>
                <a:gd name="connsiteY14" fmla="*/ 15030 h 54520"/>
                <a:gd name="connsiteX15" fmla="*/ 36465 w 52776"/>
                <a:gd name="connsiteY15" fmla="*/ 23090 h 54520"/>
                <a:gd name="connsiteX16" fmla="*/ 36465 w 52776"/>
                <a:gd name="connsiteY16" fmla="*/ 53121 h 54520"/>
                <a:gd name="connsiteX17" fmla="*/ 36264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83" y="55539"/>
                  </a:moveTo>
                  <a:cubicBezTo>
                    <a:pt x="52849" y="54465"/>
                    <a:pt x="52782" y="53659"/>
                    <a:pt x="52782" y="53121"/>
                  </a:cubicBezTo>
                  <a:lnTo>
                    <a:pt x="52782" y="5555"/>
                  </a:lnTo>
                  <a:cubicBezTo>
                    <a:pt x="52782" y="4816"/>
                    <a:pt x="52813" y="3943"/>
                    <a:pt x="52880" y="2936"/>
                  </a:cubicBezTo>
                  <a:lnTo>
                    <a:pt x="36264" y="2936"/>
                  </a:lnTo>
                  <a:lnTo>
                    <a:pt x="36770" y="9590"/>
                  </a:lnTo>
                  <a:cubicBezTo>
                    <a:pt x="30656" y="3876"/>
                    <a:pt x="24481" y="1019"/>
                    <a:pt x="18233" y="1019"/>
                  </a:cubicBezTo>
                  <a:cubicBezTo>
                    <a:pt x="12997" y="1019"/>
                    <a:pt x="8701" y="2802"/>
                    <a:pt x="5345" y="6361"/>
                  </a:cubicBezTo>
                  <a:cubicBezTo>
                    <a:pt x="1983" y="9854"/>
                    <a:pt x="310" y="14224"/>
                    <a:pt x="310" y="19463"/>
                  </a:cubicBezTo>
                  <a:lnTo>
                    <a:pt x="310" y="53121"/>
                  </a:lnTo>
                  <a:cubicBezTo>
                    <a:pt x="310" y="53793"/>
                    <a:pt x="274" y="54599"/>
                    <a:pt x="207" y="55539"/>
                  </a:cubicBezTo>
                  <a:lnTo>
                    <a:pt x="16725" y="55539"/>
                  </a:lnTo>
                  <a:cubicBezTo>
                    <a:pt x="16658" y="54666"/>
                    <a:pt x="16627" y="53860"/>
                    <a:pt x="16627" y="53121"/>
                  </a:cubicBezTo>
                  <a:lnTo>
                    <a:pt x="16627" y="23999"/>
                  </a:lnTo>
                  <a:cubicBezTo>
                    <a:pt x="16627" y="18016"/>
                    <a:pt x="19307" y="15030"/>
                    <a:pt x="24682" y="15030"/>
                  </a:cubicBezTo>
                  <a:cubicBezTo>
                    <a:pt x="29582" y="15030"/>
                    <a:pt x="33512" y="17717"/>
                    <a:pt x="36465" y="23090"/>
                  </a:cubicBezTo>
                  <a:lnTo>
                    <a:pt x="36465" y="53121"/>
                  </a:lnTo>
                  <a:cubicBezTo>
                    <a:pt x="36465" y="53726"/>
                    <a:pt x="36398" y="54532"/>
                    <a:pt x="36264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E875387A-39AD-FD5F-0C54-4E97A92100A5}"/>
                </a:ext>
              </a:extLst>
            </p:cNvPr>
            <p:cNvSpPr/>
            <p:nvPr/>
          </p:nvSpPr>
          <p:spPr>
            <a:xfrm flipV="1">
              <a:off x="1654106" y="5648302"/>
              <a:ext cx="40590" cy="52603"/>
            </a:xfrm>
            <a:custGeom>
              <a:avLst/>
              <a:gdLst>
                <a:gd name="connsiteX0" fmla="*/ 40810 w 40590"/>
                <a:gd name="connsiteY0" fmla="*/ 35578 h 52603"/>
                <a:gd name="connsiteX1" fmla="*/ 34867 w 40590"/>
                <a:gd name="connsiteY1" fmla="*/ 36281 h 52603"/>
                <a:gd name="connsiteX2" fmla="*/ 16640 w 40590"/>
                <a:gd name="connsiteY2" fmla="*/ 27518 h 52603"/>
                <a:gd name="connsiteX3" fmla="*/ 16640 w 40590"/>
                <a:gd name="connsiteY3" fmla="*/ 3433 h 52603"/>
                <a:gd name="connsiteX4" fmla="*/ 16738 w 40590"/>
                <a:gd name="connsiteY4" fmla="*/ 1015 h 52603"/>
                <a:gd name="connsiteX5" fmla="*/ 220 w 40590"/>
                <a:gd name="connsiteY5" fmla="*/ 1015 h 52603"/>
                <a:gd name="connsiteX6" fmla="*/ 323 w 40590"/>
                <a:gd name="connsiteY6" fmla="*/ 3531 h 52603"/>
                <a:gd name="connsiteX7" fmla="*/ 323 w 40590"/>
                <a:gd name="connsiteY7" fmla="*/ 51196 h 52603"/>
                <a:gd name="connsiteX8" fmla="*/ 220 w 40590"/>
                <a:gd name="connsiteY8" fmla="*/ 53619 h 52603"/>
                <a:gd name="connsiteX9" fmla="*/ 16738 w 40590"/>
                <a:gd name="connsiteY9" fmla="*/ 53619 h 52603"/>
                <a:gd name="connsiteX10" fmla="*/ 16640 w 40590"/>
                <a:gd name="connsiteY10" fmla="*/ 51098 h 52603"/>
                <a:gd name="connsiteX11" fmla="*/ 16640 w 40590"/>
                <a:gd name="connsiteY11" fmla="*/ 43033 h 52603"/>
                <a:gd name="connsiteX12" fmla="*/ 40810 w 40590"/>
                <a:gd name="connsiteY12" fmla="*/ 53515 h 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90" h="52603">
                  <a:moveTo>
                    <a:pt x="40810" y="35578"/>
                  </a:moveTo>
                  <a:cubicBezTo>
                    <a:pt x="38729" y="36048"/>
                    <a:pt x="36747" y="36281"/>
                    <a:pt x="34867" y="36281"/>
                  </a:cubicBezTo>
                  <a:cubicBezTo>
                    <a:pt x="27478" y="36281"/>
                    <a:pt x="21406" y="33362"/>
                    <a:pt x="16640" y="27518"/>
                  </a:cubicBezTo>
                  <a:lnTo>
                    <a:pt x="16640" y="3433"/>
                  </a:lnTo>
                  <a:cubicBezTo>
                    <a:pt x="16640" y="2627"/>
                    <a:pt x="16671" y="1821"/>
                    <a:pt x="16738" y="1015"/>
                  </a:cubicBezTo>
                  <a:lnTo>
                    <a:pt x="220" y="1015"/>
                  </a:lnTo>
                  <a:cubicBezTo>
                    <a:pt x="287" y="1883"/>
                    <a:pt x="323" y="2725"/>
                    <a:pt x="323" y="3531"/>
                  </a:cubicBezTo>
                  <a:lnTo>
                    <a:pt x="323" y="51196"/>
                  </a:lnTo>
                  <a:cubicBezTo>
                    <a:pt x="323" y="51934"/>
                    <a:pt x="287" y="52740"/>
                    <a:pt x="220" y="53619"/>
                  </a:cubicBezTo>
                  <a:lnTo>
                    <a:pt x="16738" y="53619"/>
                  </a:lnTo>
                  <a:cubicBezTo>
                    <a:pt x="16671" y="52673"/>
                    <a:pt x="16640" y="51836"/>
                    <a:pt x="16640" y="51098"/>
                  </a:cubicBezTo>
                  <a:lnTo>
                    <a:pt x="16640" y="43033"/>
                  </a:lnTo>
                  <a:cubicBezTo>
                    <a:pt x="23755" y="50359"/>
                    <a:pt x="31810" y="53851"/>
                    <a:pt x="40810" y="53515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67CB90A3-7EF1-87D0-3794-BE0949CFC10A}"/>
                </a:ext>
              </a:extLst>
            </p:cNvPr>
            <p:cNvSpPr/>
            <p:nvPr/>
          </p:nvSpPr>
          <p:spPr>
            <a:xfrm flipV="1">
              <a:off x="1696209" y="5646390"/>
              <a:ext cx="52373" cy="56431"/>
            </a:xfrm>
            <a:custGeom>
              <a:avLst/>
              <a:gdLst>
                <a:gd name="connsiteX0" fmla="*/ 34371 w 52373"/>
                <a:gd name="connsiteY0" fmla="*/ 35479 h 56431"/>
                <a:gd name="connsiteX1" fmla="*/ 26517 w 52373"/>
                <a:gd name="connsiteY1" fmla="*/ 43539 h 56431"/>
                <a:gd name="connsiteX2" fmla="*/ 18457 w 52373"/>
                <a:gd name="connsiteY2" fmla="*/ 35479 h 56431"/>
                <a:gd name="connsiteX3" fmla="*/ 52603 w 52373"/>
                <a:gd name="connsiteY3" fmla="*/ 29130 h 56431"/>
                <a:gd name="connsiteX4" fmla="*/ 52299 w 52373"/>
                <a:gd name="connsiteY4" fmla="*/ 24496 h 56431"/>
                <a:gd name="connsiteX5" fmla="*/ 18359 w 52373"/>
                <a:gd name="connsiteY5" fmla="*/ 24496 h 56431"/>
                <a:gd name="connsiteX6" fmla="*/ 26414 w 52373"/>
                <a:gd name="connsiteY6" fmla="*/ 14923 h 56431"/>
                <a:gd name="connsiteX7" fmla="*/ 32961 w 52373"/>
                <a:gd name="connsiteY7" fmla="*/ 19154 h 56431"/>
                <a:gd name="connsiteX8" fmla="*/ 51994 w 52373"/>
                <a:gd name="connsiteY8" fmla="*/ 19154 h 56431"/>
                <a:gd name="connsiteX9" fmla="*/ 26517 w 52373"/>
                <a:gd name="connsiteY9" fmla="*/ 1015 h 56431"/>
                <a:gd name="connsiteX10" fmla="*/ 7180 w 52373"/>
                <a:gd name="connsiteY10" fmla="*/ 9178 h 56431"/>
                <a:gd name="connsiteX11" fmla="*/ 230 w 52373"/>
                <a:gd name="connsiteY11" fmla="*/ 29130 h 56431"/>
                <a:gd name="connsiteX12" fmla="*/ 7077 w 52373"/>
                <a:gd name="connsiteY12" fmla="*/ 49284 h 56431"/>
                <a:gd name="connsiteX13" fmla="*/ 26414 w 52373"/>
                <a:gd name="connsiteY13" fmla="*/ 57447 h 56431"/>
                <a:gd name="connsiteX14" fmla="*/ 45653 w 52373"/>
                <a:gd name="connsiteY14" fmla="*/ 49284 h 56431"/>
                <a:gd name="connsiteX15" fmla="*/ 52603 w 52373"/>
                <a:gd name="connsiteY15" fmla="*/ 29130 h 5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73" h="56431">
                  <a:moveTo>
                    <a:pt x="34371" y="35479"/>
                  </a:moveTo>
                  <a:cubicBezTo>
                    <a:pt x="32559" y="40852"/>
                    <a:pt x="29941" y="43539"/>
                    <a:pt x="26517" y="43539"/>
                  </a:cubicBezTo>
                  <a:cubicBezTo>
                    <a:pt x="22954" y="43539"/>
                    <a:pt x="20269" y="40852"/>
                    <a:pt x="18457" y="35479"/>
                  </a:cubicBezTo>
                  <a:close/>
                  <a:moveTo>
                    <a:pt x="52603" y="29130"/>
                  </a:moveTo>
                  <a:cubicBezTo>
                    <a:pt x="52603" y="27787"/>
                    <a:pt x="52500" y="26242"/>
                    <a:pt x="52299" y="24496"/>
                  </a:cubicBezTo>
                  <a:lnTo>
                    <a:pt x="18359" y="24496"/>
                  </a:lnTo>
                  <a:cubicBezTo>
                    <a:pt x="19232" y="18110"/>
                    <a:pt x="21917" y="14923"/>
                    <a:pt x="26414" y="14923"/>
                  </a:cubicBezTo>
                  <a:cubicBezTo>
                    <a:pt x="30173" y="14923"/>
                    <a:pt x="32357" y="16333"/>
                    <a:pt x="32961" y="19154"/>
                  </a:cubicBezTo>
                  <a:lnTo>
                    <a:pt x="51994" y="19154"/>
                  </a:lnTo>
                  <a:cubicBezTo>
                    <a:pt x="47966" y="7059"/>
                    <a:pt x="39473" y="1015"/>
                    <a:pt x="26517" y="1015"/>
                  </a:cubicBezTo>
                  <a:cubicBezTo>
                    <a:pt x="18390" y="1015"/>
                    <a:pt x="11946" y="3738"/>
                    <a:pt x="7180" y="9178"/>
                  </a:cubicBezTo>
                  <a:cubicBezTo>
                    <a:pt x="2543" y="14349"/>
                    <a:pt x="230" y="21003"/>
                    <a:pt x="230" y="29130"/>
                  </a:cubicBezTo>
                  <a:cubicBezTo>
                    <a:pt x="230" y="37324"/>
                    <a:pt x="2512" y="44045"/>
                    <a:pt x="7077" y="49284"/>
                  </a:cubicBezTo>
                  <a:cubicBezTo>
                    <a:pt x="11910" y="54724"/>
                    <a:pt x="18359" y="57447"/>
                    <a:pt x="26414" y="57447"/>
                  </a:cubicBezTo>
                  <a:cubicBezTo>
                    <a:pt x="34402" y="57447"/>
                    <a:pt x="40820" y="54724"/>
                    <a:pt x="45653" y="49284"/>
                  </a:cubicBezTo>
                  <a:cubicBezTo>
                    <a:pt x="50285" y="44045"/>
                    <a:pt x="52603" y="37324"/>
                    <a:pt x="52603" y="29130"/>
                  </a:cubicBezTo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47655" y="558444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39688" y="558445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1C3CF99-4086-2101-7C81-DE418289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1253416" y="1576044"/>
            <a:ext cx="4001645" cy="39972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45449" y="5474252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53416" y="5474253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C68D6-0A49-F8C6-2B4D-097AB10B86BD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3F79F-DD06-1139-58B0-C3F970A31D8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A9B405-C953-D881-DB50-6FDB297B0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1500493" y="1616184"/>
            <a:ext cx="3696427" cy="382963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8472E7-2339-3686-558E-E0F32CE7538A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63462C-56DF-B209-365A-8E1543C718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2183-9BCF-019E-2EAE-96CC139E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1380360" y="1996895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988F-02D8-FBC6-6521-BB621E8E9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7309099" y="1996894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6F516C-25B5-63CA-590F-DD257FF07F4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AE5D31-B91E-4A1A-5BE0-B973356B6478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A5537A6-66F5-D470-02E7-651A5CD7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2047680" y="889651"/>
            <a:ext cx="2654800" cy="54684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BBA98-5F4B-CB37-34B0-9F71FD036D22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1CAB24-A0F4-EE0A-8B4A-B56DB3C14F16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888600" y="183424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5317C0-57F1-C668-86AB-34E61D54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793816" y="172303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8FDE96-68B0-5478-7F1E-D43E48DC007F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4D9B0-9A8C-D958-958F-464EB7D141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5FE7F-059D-03DF-44F1-1C503573228E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172F16-0411-8E6A-344B-7DEE697A4B29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35006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27039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60774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60774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1A81A1-54BA-E8C1-354B-5C472A6A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2192467" y="1618574"/>
            <a:ext cx="2098242" cy="38432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DBB445-75D5-485F-B3B6-6644C876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8125525" y="1507363"/>
            <a:ext cx="2098242" cy="38432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C5F882-A76B-C6CB-84F2-DFD7FFB31956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3871A-3FBE-1FE5-10B2-6E6E26CA3B1D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241</Words>
  <Application>Microsoft Macintosh PowerPoint</Application>
  <PresentationFormat>ワイド画面</PresentationFormat>
  <Paragraphs>86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18</cp:revision>
  <dcterms:created xsi:type="dcterms:W3CDTF">2021-08-30T08:56:43Z</dcterms:created>
  <dcterms:modified xsi:type="dcterms:W3CDTF">2024-11-02T06:29:56Z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2024-11-02T06:29:55Z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601b4564-1c8e-421f-b27e-616d6755336e</vt:lpwstr>
  </property>
  <property fmtid="{D5CDD505-2E9C-101B-9397-08002B2CF9AE}" pid="8" name="MSIP_Label_ddc55989-3c9e-4466-8514-eac6f80f6373_ContentBits">
    <vt:lpwstr>0</vt:lpwstr>
  </property>
</Properties>
</file>