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7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A0BF727-3685-E884-2592-7702CB073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8" r="19959" b="10055"/>
          <a:stretch/>
        </p:blipFill>
        <p:spPr bwMode="auto">
          <a:xfrm>
            <a:off x="7140207" y="2186788"/>
            <a:ext cx="4068877" cy="27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DAF255-11DC-D864-1B2D-FCAA83E7E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8" r="19959" b="10055"/>
          <a:stretch/>
        </p:blipFill>
        <p:spPr bwMode="auto">
          <a:xfrm>
            <a:off x="1225623" y="2188488"/>
            <a:ext cx="4068877" cy="27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61C74-7773-0527-593F-AD44FD8D55F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7BE6D-4744-7D46-0064-153ED2AADFA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CEC321-393D-2E79-9C67-344D4A9E6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4" r="12989" b="11684"/>
          <a:stretch/>
        </p:blipFill>
        <p:spPr bwMode="auto">
          <a:xfrm>
            <a:off x="1236633" y="2213320"/>
            <a:ext cx="4053838" cy="26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1FA79-D2D9-843E-1A70-239533CC8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4" r="12989" b="11684"/>
          <a:stretch/>
        </p:blipFill>
        <p:spPr bwMode="auto">
          <a:xfrm>
            <a:off x="7155694" y="2206211"/>
            <a:ext cx="4053838" cy="26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1FF2A-E67C-A4DF-5539-7B0222DC4BC8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FF357A-179A-1F4E-6327-616E8B7A7977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47655" y="558444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39688" y="558445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1C3CF99-4086-2101-7C81-DE418289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1253416" y="1576044"/>
            <a:ext cx="4001645" cy="39972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45449" y="5474252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53416" y="5474253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C68D6-0A49-F8C6-2B4D-097AB10B86BD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3F79F-DD06-1139-58B0-C3F970A31D8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A9B405-C953-D881-DB50-6FDB297B0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1500493" y="1616184"/>
            <a:ext cx="3696427" cy="382963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8472E7-2339-3686-558E-E0F32CE7538A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63462C-56DF-B209-365A-8E1543C718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2183-9BCF-019E-2EAE-96CC139E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1380360" y="1996895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988F-02D8-FBC6-6521-BB621E8E9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7309099" y="1996894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6F516C-25B5-63CA-590F-DD257FF07F4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AE5D31-B91E-4A1A-5BE0-B973356B6478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A5537A6-66F5-D470-02E7-651A5CD7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2047680" y="889651"/>
            <a:ext cx="2654800" cy="54684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BBA98-5F4B-CB37-34B0-9F71FD036D22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1CAB24-A0F4-EE0A-8B4A-B56DB3C14F16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888600" y="183424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5317C0-57F1-C668-86AB-34E61D54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793816" y="172303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8FDE96-68B0-5478-7F1E-D43E48DC007F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4D9B0-9A8C-D958-958F-464EB7D141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3FE16C-03BB-7BCD-A1F4-099B21129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r="19096"/>
          <a:stretch/>
        </p:blipFill>
        <p:spPr>
          <a:xfrm>
            <a:off x="1755309" y="1730046"/>
            <a:ext cx="3012311" cy="36203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9A4A7D0-0E88-37E5-C167-7161BB72D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r="19096"/>
          <a:stretch/>
        </p:blipFill>
        <p:spPr>
          <a:xfrm>
            <a:off x="7676457" y="1730046"/>
            <a:ext cx="3012311" cy="36203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5FE7F-059D-03DF-44F1-1C503573228E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172F16-0411-8E6A-344B-7DEE697A4B29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35006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27039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60774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60774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1A81A1-54BA-E8C1-354B-5C472A6A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2192467" y="1618574"/>
            <a:ext cx="2098242" cy="38432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DBB445-75D5-485F-B3B6-6644C876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8125525" y="1507363"/>
            <a:ext cx="2098242" cy="38432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C5F882-A76B-C6CB-84F2-DFD7FFB31956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3871A-3FBE-1FE5-10B2-6E6E26CA3B1D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241</Words>
  <Application>Microsoft Macintosh PowerPoint</Application>
  <PresentationFormat>ワイド画面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16</cp:revision>
  <dcterms:created xsi:type="dcterms:W3CDTF">2021-08-30T08:56:43Z</dcterms:created>
  <dcterms:modified xsi:type="dcterms:W3CDTF">2023-06-15T06:52:58Z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2022-10-20T09:29:09Z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a98d641d-5f6a-46cd-abf0-69091e9b2ee2</vt:lpwstr>
  </property>
  <property fmtid="{D5CDD505-2E9C-101B-9397-08002B2CF9AE}" pid="8" name="MSIP_Label_ef189ee4-8c06-4307-84f0-b0dc5d58d0ae_ContentBits">
    <vt:lpwstr>8</vt:lpwstr>
  </property>
</Properties>
</file>