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8" r:id="rId3"/>
    <p:sldId id="257" r:id="rId4"/>
    <p:sldId id="259" r:id="rId5"/>
    <p:sldId id="270" r:id="rId6"/>
    <p:sldId id="260" r:id="rId7"/>
    <p:sldId id="271" r:id="rId8"/>
    <p:sldId id="274" r:id="rId9"/>
    <p:sldId id="275" r:id="rId10"/>
    <p:sldId id="266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EC72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6F628A-7669-ED4D-89D8-50F1F086C4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C676AB5-7CE9-6A45-8F3A-5AE13EF81D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DC3FF6-C535-7146-9E8D-156AA4ED8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10F3D8-6D8C-AA45-929E-F4B1FFEE6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864E7C-043B-9743-A496-F770A2C3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389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624758-8F46-DA41-B016-5FDA5A4C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628141C-3CDF-0042-BCEC-4918B179B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BFC447-68B0-244D-AC81-396F8AD8C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071452D-7F3A-FB4E-9361-58A270B37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1D8C847-8542-B042-ABBF-1E9268C9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672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218F05-CC7E-7140-95D5-A6324683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BAC772-48AA-E74E-9474-AB4E8A605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D5CA918-0B6B-E345-8D88-EB2BC6B0D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3C6267C-ACCA-774F-94B9-56D31B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BA9C2E-3422-0E4F-BD8A-0DE46975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532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5E1760-E0D9-0048-AAA7-A6B342BD5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D092C8C-0936-4F41-BD12-9183E992C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9F410BD-C0F7-5A4E-9AB8-DB6CAE7D7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B4FA97-61DE-B049-90D0-A5E6A43C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2DCF87-B39A-694C-AF72-3E96EF31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6769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A2ABC-78B3-B146-B514-3609CF4FA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1C78F2B-1C8F-6547-A0E2-72ABBCAACC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948A90-0658-B349-B20D-C6E620AAB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226D09-8550-114B-86FF-0EA68528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B7A57E-CDC7-C54E-9C16-522D98202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189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1B3257-424C-6446-B8C0-FBD150C4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27DCA80-AA58-4344-822E-DD68096BD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C7D9FBA-348C-9044-B117-1C7D2C05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EE5C103-7E37-1444-8D74-DCEB8A798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C09C8A-9F3A-134B-897F-C556FC92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1F6D7-4FC9-6048-8C1A-B8DF7888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DDE84E-9D72-194D-9122-B2111B5A1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D9FBDB-5F20-7240-B27D-A4AAF273B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7B9EA2-4367-BF4D-816B-1D45CA1FA0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6F65EB7-BDA5-504C-BD6D-CAEBD3085D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B34ACC9-209F-4348-8D46-CD1F1A619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DC52558-636E-D746-B41C-C2B144EF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EBF5E0-977D-5140-BDC7-A3BCE5F9F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902C1C7-F70F-9E41-BCDE-3DCAC80A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08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97778F-8A34-7C43-B2AC-4951FEEB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A306D36-2AA3-9E42-A177-A714D785A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68F53D-A649-304E-B628-22543EAE3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2282D9A-97C9-844C-8302-FF61DB597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922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689C02-2C59-044B-8A3A-891DFE16A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5E25D43-375A-3247-838D-93B28A03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57FDE1-BAC6-6D41-BF1D-F5DEF037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087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F074CA-6EC2-1042-8024-FA734412B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FF88862-95E7-8048-801A-644490EC7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34A9C-CE10-7946-945C-12FE12686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C6AC399-3155-B642-850A-3575C960C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652B2E-30AA-6342-8007-7F554F97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3D8CB5-5130-2643-BF27-AB12DF993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43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C9FCB7-B82F-AF45-AD4C-5EB5DEA95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8D190B-20B7-AC4F-B3A6-2385EEA154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9A905F8-369D-DE41-8736-9EEF2CC0E6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CAFC1C-C59F-224F-B2D5-7B5286A8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2708A8-A9E3-CB41-961E-560638B23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8F68EC-67DE-254A-9BC5-123649E20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841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C0B99C5-D58D-A248-8724-0D9127EA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822540-6175-2248-BE2D-ACD1D5FF0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18EDAA-017B-F447-91B5-6F71F54E8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E6C6A-BFC1-A745-B572-C8A6DC61361B}" type="datetimeFigureOut">
              <a:rPr kumimoji="1" lang="ja-JP" altLang="en-US" smtClean="0"/>
              <a:t>2023/7/10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8A03F6-AC46-3845-8B33-FCF3A2244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D54A23-FCEF-1144-A421-0B2F4550D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62EEC-4033-2B4F-9D9C-FAFC4312CD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01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C71D11-7B3E-4E9F-9021-41C192A3F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220"/>
            <a:ext cx="10515600" cy="477693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latin typeface="Meiryo UI" panose="020B0604030504040204" pitchFamily="34" charset="-128"/>
                <a:ea typeface="Meiryo UI" panose="020B0604030504040204" pitchFamily="34" charset="-128"/>
              </a:rPr>
              <a:t>ID label for products</a:t>
            </a:r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B9B04-E5BF-49B9-B4DD-89D72605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1" y="842818"/>
            <a:ext cx="9143999" cy="5461000"/>
          </a:xfrm>
        </p:spPr>
        <p:txBody>
          <a:bodyPr>
            <a:normAutofit lnSpcReduction="10000"/>
          </a:bodyPr>
          <a:lstStyle/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Each product has an alphabetic ID: from (23714)01 to (23741)27.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Plum rice balls: (01, 02), 03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Salmon rice balls: (04, 05), 06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Tuna rice balls: (07, 08), 09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Sandwiches: (10, 11), 12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Coleslaw: (13, 14), 15 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Salad stick: (16, 17, 19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Drinks: (19, 20), 21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A: (22, 23), 24</a:t>
            </a:r>
          </a:p>
          <a:p>
            <a:pPr lvl="1"/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Lunch Boxes B: (25, 26), 27 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The ID is printed as barcode.</a:t>
            </a:r>
          </a:p>
          <a:p>
            <a:r>
              <a:rPr lang="en-US" altLang="ja-JP" sz="2600" dirty="0">
                <a:latin typeface="Meiryo UI" panose="020B0604030504040204" pitchFamily="34" charset="-128"/>
                <a:ea typeface="Meiryo UI" panose="020B0604030504040204" pitchFamily="34" charset="-128"/>
              </a:rPr>
              <a:t>For details, see the barcode instruction document</a:t>
            </a:r>
          </a:p>
          <a:p>
            <a:endParaRPr kumimoji="1" lang="ja-JP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89782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356176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364143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B261C74-7773-0527-593F-AD44FD8D55F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85972F9-9EF4-6B29-0794-48217EE1258C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A7BE6D-4744-7D46-0064-153ED2AADFA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3BD2F2-8FE2-E8DC-7CD9-0D0377A3B1E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C336921-A9AC-F022-D1C7-3C3515CF2C3D}"/>
              </a:ext>
            </a:extLst>
          </p:cNvPr>
          <p:cNvSpPr txBox="1"/>
          <p:nvPr/>
        </p:nvSpPr>
        <p:spPr>
          <a:xfrm>
            <a:off x="7230744" y="5439770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8687B5F-9383-FC69-FF59-59CE16F01A68}"/>
              </a:ext>
            </a:extLst>
          </p:cNvPr>
          <p:cNvSpPr txBox="1"/>
          <p:nvPr/>
        </p:nvSpPr>
        <p:spPr>
          <a:xfrm>
            <a:off x="7238711" y="5439769"/>
            <a:ext cx="38077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1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70B482E-9C7B-517A-652E-295F13795D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1266537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8CB566-EC63-0EFF-59A8-AE6259948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" t="13315" r="2595" b="4185"/>
          <a:stretch/>
        </p:blipFill>
        <p:spPr bwMode="auto">
          <a:xfrm>
            <a:off x="7173154" y="2341929"/>
            <a:ext cx="4002984" cy="2586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51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58F015D-94BF-0917-E61C-9F999BE4544B}"/>
              </a:ext>
            </a:extLst>
          </p:cNvPr>
          <p:cNvSpPr/>
          <p:nvPr/>
        </p:nvSpPr>
        <p:spPr>
          <a:xfrm>
            <a:off x="1153480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24A06B0-2846-BDBD-F3D4-04136F5C7BEE}"/>
              </a:ext>
            </a:extLst>
          </p:cNvPr>
          <p:cNvSpPr/>
          <p:nvPr/>
        </p:nvSpPr>
        <p:spPr>
          <a:xfrm>
            <a:off x="1145513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9D81A-E63E-CFDF-B65C-260B3B756315}"/>
              </a:ext>
            </a:extLst>
          </p:cNvPr>
          <p:cNvSpPr txBox="1"/>
          <p:nvPr/>
        </p:nvSpPr>
        <p:spPr>
          <a:xfrm>
            <a:off x="1510806" y="5439770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5023C97-EA4A-C1D3-07E5-05E537B3F263}"/>
              </a:ext>
            </a:extLst>
          </p:cNvPr>
          <p:cNvSpPr txBox="1"/>
          <p:nvPr/>
        </p:nvSpPr>
        <p:spPr>
          <a:xfrm>
            <a:off x="1412123" y="5439769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8DD1BA7-F18B-3545-9320-8911571166B9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4455C47D-2DDB-5049-B115-E87FBE1494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B01FF2A-E67C-A4DF-5539-7B0222DC4BC8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5E4FFA-D10C-DA30-79DE-D891FDB12C8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EFF357A-179A-1F4E-6327-616E8B7A7977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5854FC-C0C2-2420-99BA-88AA308EE9F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B613455-C5FD-9B27-A317-20AE74F61DB2}"/>
              </a:ext>
            </a:extLst>
          </p:cNvPr>
          <p:cNvSpPr txBox="1"/>
          <p:nvPr/>
        </p:nvSpPr>
        <p:spPr>
          <a:xfrm>
            <a:off x="7425391" y="5439951"/>
            <a:ext cx="34985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57150">
                  <a:solidFill>
                    <a:schemeClr val="bg1"/>
                  </a:solidFill>
                </a:ln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57150">
                <a:solidFill>
                  <a:schemeClr val="bg1"/>
                </a:solidFill>
              </a:ln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83BEA4-91F2-F100-98A3-43846AE7040B}"/>
              </a:ext>
            </a:extLst>
          </p:cNvPr>
          <p:cNvSpPr txBox="1"/>
          <p:nvPr/>
        </p:nvSpPr>
        <p:spPr>
          <a:xfrm>
            <a:off x="7326708" y="5439950"/>
            <a:ext cx="37118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Lunch Box 2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53E6E19-1B8E-46CE-78AF-44BE188D0D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11521"/>
          <a:stretch/>
        </p:blipFill>
        <p:spPr bwMode="auto">
          <a:xfrm>
            <a:off x="1275821" y="2596229"/>
            <a:ext cx="3984416" cy="2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E6C8D95-3A7A-9C86-4CC7-6BB1255E64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35" b="11521"/>
          <a:stretch/>
        </p:blipFill>
        <p:spPr bwMode="auto">
          <a:xfrm>
            <a:off x="7190405" y="2596229"/>
            <a:ext cx="3984416" cy="2182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6448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EC7D49A-0703-D04D-91FE-6613744A9061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8AB998A6-2D05-5B48-B8DD-BF824F743166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3D5D66-82BA-6E43-B8D2-BE91165D8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039" y="523961"/>
            <a:ext cx="4229100" cy="603250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F264210-E7AB-064E-89D0-46CE81E6D53D}"/>
              </a:ext>
            </a:extLst>
          </p:cNvPr>
          <p:cNvSpPr txBox="1"/>
          <p:nvPr/>
        </p:nvSpPr>
        <p:spPr>
          <a:xfrm>
            <a:off x="8313673" y="1539133"/>
            <a:ext cx="1721946" cy="4878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11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?</a:t>
            </a:r>
            <a:endParaRPr kumimoji="1" lang="ja-JP" altLang="en-US" sz="311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FFF065F-B08F-AB4E-BFE3-3FB6AFFD2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039" y="523960"/>
            <a:ext cx="4229100" cy="603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611768-F8A2-2D5D-F654-9C5779D3710F}"/>
              </a:ext>
            </a:extLst>
          </p:cNvPr>
          <p:cNvSpPr/>
          <p:nvPr/>
        </p:nvSpPr>
        <p:spPr>
          <a:xfrm>
            <a:off x="1147655" y="558444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4A4DF086-8CC4-19D5-0ED6-C9F7644ECF68}"/>
              </a:ext>
            </a:extLst>
          </p:cNvPr>
          <p:cNvSpPr/>
          <p:nvPr/>
        </p:nvSpPr>
        <p:spPr>
          <a:xfrm>
            <a:off x="1139688" y="558445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31C3CF99-4086-2101-7C81-DE418289D7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1253416" y="1576044"/>
            <a:ext cx="4001645" cy="3997299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637012C-0A72-4124-8727-5B5AAA28D97E}"/>
              </a:ext>
            </a:extLst>
          </p:cNvPr>
          <p:cNvSpPr txBox="1"/>
          <p:nvPr/>
        </p:nvSpPr>
        <p:spPr>
          <a:xfrm>
            <a:off x="1245449" y="5474252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C89966BA-D4EC-4B89-E768-C2E9E2E1A960}"/>
              </a:ext>
            </a:extLst>
          </p:cNvPr>
          <p:cNvSpPr txBox="1"/>
          <p:nvPr/>
        </p:nvSpPr>
        <p:spPr>
          <a:xfrm>
            <a:off x="1253416" y="5474253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94E731E-7903-9146-BF37-A909C5B43603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C1E875B-1B36-0243-BB21-F8A497F1E227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16BADFAF-1C13-7C4E-842D-FBBF87FB3F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175" r="13978"/>
          <a:stretch/>
        </p:blipFill>
        <p:spPr>
          <a:xfrm>
            <a:off x="7173825" y="1541561"/>
            <a:ext cx="4001645" cy="3997299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AA0A492-00D8-E845-B6B6-1B714DE90A4B}"/>
              </a:ext>
            </a:extLst>
          </p:cNvPr>
          <p:cNvSpPr txBox="1"/>
          <p:nvPr/>
        </p:nvSpPr>
        <p:spPr>
          <a:xfrm>
            <a:off x="7165858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6FF00CD-E762-1844-9E89-B0A292828F4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Plum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0FC68D6-0A49-F8C6-2B4D-097AB10B86BD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D6FF3E6-CB33-8593-47E3-6D79E176C487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693F79F-DD06-1139-58B0-C3F970A31D8C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AB519973-B7DC-FEF4-CA78-8B2698A120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02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015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4A9B405-C953-D881-DB50-6FDB297B09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1500493" y="1616184"/>
            <a:ext cx="3696427" cy="3829631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040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92FA2877-77B4-904A-8AEB-62AEC9138D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567" r="13267"/>
          <a:stretch/>
        </p:blipFill>
        <p:spPr>
          <a:xfrm>
            <a:off x="7413911" y="1616185"/>
            <a:ext cx="3696427" cy="3829631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73825" y="5439770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Salmon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48472E7-2339-3686-558E-E0F32CE7538A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B79A383-F67A-F21D-88AD-9D16E426BA04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163462C-56DF-B209-365A-8E1543C718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83E4CD1-F4F0-EA75-B8FA-4D833E9D4765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05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1836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20F1A81-9565-D074-F86E-5EEF9907C1E1}"/>
              </a:ext>
            </a:extLst>
          </p:cNvPr>
          <p:cNvSpPr/>
          <p:nvPr/>
        </p:nvSpPr>
        <p:spPr>
          <a:xfrm>
            <a:off x="1154646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C81A8425-698E-1CAC-F7B8-EB6BAB473CDA}"/>
              </a:ext>
            </a:extLst>
          </p:cNvPr>
          <p:cNvSpPr/>
          <p:nvPr/>
        </p:nvSpPr>
        <p:spPr>
          <a:xfrm>
            <a:off x="1146679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13FCE28-9893-CB99-DE30-AC9224D58A43}"/>
              </a:ext>
            </a:extLst>
          </p:cNvPr>
          <p:cNvSpPr txBox="1"/>
          <p:nvPr/>
        </p:nvSpPr>
        <p:spPr>
          <a:xfrm>
            <a:off x="1250486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007D98A-52DF-B207-ED12-06D48C95BB17}"/>
              </a:ext>
            </a:extLst>
          </p:cNvPr>
          <p:cNvSpPr txBox="1"/>
          <p:nvPr/>
        </p:nvSpPr>
        <p:spPr>
          <a:xfrm>
            <a:off x="1268372" y="5438666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DC2183-9BCF-019E-2EAE-96CC139E3F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1380360" y="1996895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7109FCE-3A70-E54B-9391-522D3AE37827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2413C8C1-4F48-9240-957E-D16C3810C0EF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EBB40D1-2135-4B44-A90D-FE6425AEE994}"/>
              </a:ext>
            </a:extLst>
          </p:cNvPr>
          <p:cNvSpPr txBox="1"/>
          <p:nvPr/>
        </p:nvSpPr>
        <p:spPr>
          <a:xfrm>
            <a:off x="7163904" y="543866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7CEA80-D6D8-E445-9FB2-AA2F26FAE1F0}"/>
              </a:ext>
            </a:extLst>
          </p:cNvPr>
          <p:cNvSpPr txBox="1"/>
          <p:nvPr/>
        </p:nvSpPr>
        <p:spPr>
          <a:xfrm>
            <a:off x="7181790" y="5444494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Tuna Rice Ball</a:t>
            </a:r>
            <a:endParaRPr kumimoji="1" lang="ja-JP" altLang="en-US" sz="40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ea typeface="Meiryo" panose="020B0604030504040204" pitchFamily="34" charset="-128"/>
              <a:cs typeface="Arial Narrow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A4988F-02D8-FBC6-6521-BB621E8E97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7" t="9131" r="13825" b="7641"/>
          <a:stretch/>
        </p:blipFill>
        <p:spPr bwMode="auto">
          <a:xfrm>
            <a:off x="7309099" y="1996894"/>
            <a:ext cx="3747028" cy="3253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56F516C-25B5-63CA-590F-DD257FF07F47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A0D11D0-4427-ED9D-4C87-2B412FE2CB5B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FAE5D31-B91E-4A1A-5BE0-B973356B6478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AB2BFD-8B4A-DDEE-CE5B-03667D08D279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08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816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9A5537A6-66F5-D470-02E7-651A5CD72C5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2047680" y="889651"/>
            <a:ext cx="2654800" cy="546847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52675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8F07E014-4E6B-D549-BB96-CCC5FE1DC9F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51" r="31851"/>
          <a:stretch/>
        </p:blipFill>
        <p:spPr>
          <a:xfrm>
            <a:off x="7952896" y="889652"/>
            <a:ext cx="2654800" cy="546847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FBBA98-5F4B-CB37-34B0-9F71FD036D22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622981-6698-FBAB-22A3-EAAEA2444955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E1CAB24-A0F4-EE0A-8B4A-B56DB3C14F16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1796C86-C34E-D552-D1AD-FA3CAD744974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11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68892B0-190C-523A-DBDA-FA399DA6FACF}"/>
              </a:ext>
            </a:extLst>
          </p:cNvPr>
          <p:cNvSpPr txBox="1"/>
          <p:nvPr/>
        </p:nvSpPr>
        <p:spPr>
          <a:xfrm>
            <a:off x="7160927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77A4824-83F2-5B19-DE51-EFFED6D94B99}"/>
              </a:ext>
            </a:extLst>
          </p:cNvPr>
          <p:cNvSpPr txBox="1"/>
          <p:nvPr/>
        </p:nvSpPr>
        <p:spPr>
          <a:xfrm>
            <a:off x="7152960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Egg Sandwiches</a:t>
            </a:r>
          </a:p>
        </p:txBody>
      </p:sp>
    </p:spTree>
    <p:extLst>
      <p:ext uri="{BB962C8B-B14F-4D97-AF65-F5344CB8AC3E}">
        <p14:creationId xmlns:p14="http://schemas.microsoft.com/office/powerpoint/2010/main" val="190946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68607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3A58B9-5B6E-6DA0-632F-31721F7ACB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1888600" y="183424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0C5317C0-57F1-C668-86AB-34E61D5413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7" t="2345" r="20693"/>
          <a:stretch/>
        </p:blipFill>
        <p:spPr bwMode="auto">
          <a:xfrm>
            <a:off x="7793816" y="1723031"/>
            <a:ext cx="2745729" cy="341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58FDE96-68B0-5478-7F1E-D43E48DC007F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3230DE9-F994-9022-31DB-656CA0ED352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13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D54D9B0-9A8C-D958-958F-464EB7D14142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FC69AA-4736-A684-0CBF-7831C8239136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14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302C15F-A08A-C575-38CF-B226C772625B}"/>
              </a:ext>
            </a:extLst>
          </p:cNvPr>
          <p:cNvSpPr txBox="1"/>
          <p:nvPr/>
        </p:nvSpPr>
        <p:spPr>
          <a:xfrm>
            <a:off x="7173826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B179A0-FA4B-D292-2914-AD7B66B69032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Coleslaw</a:t>
            </a:r>
          </a:p>
        </p:txBody>
      </p:sp>
    </p:spTree>
    <p:extLst>
      <p:ext uri="{BB962C8B-B14F-4D97-AF65-F5344CB8AC3E}">
        <p14:creationId xmlns:p14="http://schemas.microsoft.com/office/powerpoint/2010/main" val="1967193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0B46A7-5586-0180-BA17-433B3DE36604}"/>
              </a:ext>
            </a:extLst>
          </p:cNvPr>
          <p:cNvSpPr/>
          <p:nvPr/>
        </p:nvSpPr>
        <p:spPr>
          <a:xfrm>
            <a:off x="1162848" y="523960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EFD5E686-3522-A597-0CCA-95477311932C}"/>
              </a:ext>
            </a:extLst>
          </p:cNvPr>
          <p:cNvSpPr/>
          <p:nvPr/>
        </p:nvSpPr>
        <p:spPr>
          <a:xfrm>
            <a:off x="1154881" y="523961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F5C056-AB71-AD53-4792-57936EB3B0DA}"/>
              </a:ext>
            </a:extLst>
          </p:cNvPr>
          <p:cNvSpPr txBox="1"/>
          <p:nvPr/>
        </p:nvSpPr>
        <p:spPr>
          <a:xfrm>
            <a:off x="1260642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543B1A3-8696-FD1D-9654-CEB0964AF6F5}"/>
              </a:ext>
            </a:extLst>
          </p:cNvPr>
          <p:cNvSpPr txBox="1"/>
          <p:nvPr/>
        </p:nvSpPr>
        <p:spPr>
          <a:xfrm>
            <a:off x="1276574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28E6677-5012-7542-8886-AA9C3584FC45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7AE4836E-4C36-DE46-BC98-8E688EB4E6FE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35FE7F-059D-03DF-44F1-1C503573228E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9D41398-EF9C-34A7-F753-A412EC57643A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16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F172F16-0411-8E6A-344B-7DEE697A4B29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4251EBF-8466-B847-EB1E-D516C00AF38A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17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52A791-AE74-465F-1769-912BE6BBE1E6}"/>
              </a:ext>
            </a:extLst>
          </p:cNvPr>
          <p:cNvSpPr txBox="1"/>
          <p:nvPr/>
        </p:nvSpPr>
        <p:spPr>
          <a:xfrm>
            <a:off x="7165859" y="5439769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2C359F8-E33D-A8E0-7F3E-A1EDE3480899}"/>
              </a:ext>
            </a:extLst>
          </p:cNvPr>
          <p:cNvSpPr txBox="1"/>
          <p:nvPr/>
        </p:nvSpPr>
        <p:spPr>
          <a:xfrm>
            <a:off x="7181791" y="5438347"/>
            <a:ext cx="40016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ea typeface="Meiryo" panose="020B0604030504040204" pitchFamily="34" charset="-128"/>
                <a:cs typeface="Arial Narrow" panose="020B0604020202020204" pitchFamily="34" charset="0"/>
              </a:rPr>
              <a:t>Stick salad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0A26A29-F4A8-0DF6-BD7E-C6F5A02A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1414783" y="1888909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5F458CF-3481-E924-E55F-46F89A2095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96" t="3859" r="12012"/>
          <a:stretch/>
        </p:blipFill>
        <p:spPr bwMode="auto">
          <a:xfrm>
            <a:off x="7319999" y="1888198"/>
            <a:ext cx="3725228" cy="354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8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C84E897-C39E-3183-E6B2-29DC57652C93}"/>
              </a:ext>
            </a:extLst>
          </p:cNvPr>
          <p:cNvSpPr/>
          <p:nvPr/>
        </p:nvSpPr>
        <p:spPr>
          <a:xfrm>
            <a:off x="1135006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1421AFC9-08CD-D3F8-1F62-BFB174B0BC6C}"/>
              </a:ext>
            </a:extLst>
          </p:cNvPr>
          <p:cNvSpPr/>
          <p:nvPr/>
        </p:nvSpPr>
        <p:spPr>
          <a:xfrm>
            <a:off x="1127039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8372C32-E31D-86A6-1A52-65D75BA04FF2}"/>
              </a:ext>
            </a:extLst>
          </p:cNvPr>
          <p:cNvSpPr txBox="1"/>
          <p:nvPr/>
        </p:nvSpPr>
        <p:spPr>
          <a:xfrm>
            <a:off x="1360774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0184662-3327-B4AD-96C4-CFD92ABFB0AA}"/>
              </a:ext>
            </a:extLst>
          </p:cNvPr>
          <p:cNvSpPr txBox="1"/>
          <p:nvPr/>
        </p:nvSpPr>
        <p:spPr>
          <a:xfrm>
            <a:off x="1360774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E04E88AF-5489-7045-A9F3-481BBB1F0336}"/>
              </a:ext>
            </a:extLst>
          </p:cNvPr>
          <p:cNvSpPr/>
          <p:nvPr/>
        </p:nvSpPr>
        <p:spPr>
          <a:xfrm>
            <a:off x="7068064" y="523961"/>
            <a:ext cx="4229099" cy="6032500"/>
          </a:xfrm>
          <a:prstGeom prst="rect">
            <a:avLst/>
          </a:prstGeom>
          <a:solidFill>
            <a:srgbClr val="EC721A"/>
          </a:solidFill>
          <a:ln w="57150">
            <a:solidFill>
              <a:srgbClr val="EC721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47D910D-64FB-F44D-8A93-C3C48587FBB2}"/>
              </a:ext>
            </a:extLst>
          </p:cNvPr>
          <p:cNvSpPr/>
          <p:nvPr/>
        </p:nvSpPr>
        <p:spPr>
          <a:xfrm>
            <a:off x="7060097" y="523962"/>
            <a:ext cx="4229099" cy="6032499"/>
          </a:xfrm>
          <a:prstGeom prst="roundRect">
            <a:avLst>
              <a:gd name="adj" fmla="val 562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A1A81A1-54BA-E8C1-354B-5C472A6A45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2192467" y="1618574"/>
            <a:ext cx="2098242" cy="3843274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59DBB445-75D5-485F-B3B6-6644C87667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410" t="3516" r="29948" b="-330"/>
          <a:stretch/>
        </p:blipFill>
        <p:spPr>
          <a:xfrm>
            <a:off x="8125525" y="1507363"/>
            <a:ext cx="2098242" cy="3843274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0C5F882-A76B-C6CB-84F2-DFD7FFB31956}"/>
              </a:ext>
            </a:extLst>
          </p:cNvPr>
          <p:cNvSpPr txBox="1"/>
          <p:nvPr/>
        </p:nvSpPr>
        <p:spPr>
          <a:xfrm>
            <a:off x="1661809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E22392-063B-C7FE-937B-D76B544EDDEF}"/>
              </a:ext>
            </a:extLst>
          </p:cNvPr>
          <p:cNvSpPr txBox="1"/>
          <p:nvPr/>
        </p:nvSpPr>
        <p:spPr>
          <a:xfrm>
            <a:off x="3353119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19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2A3871A-3FBE-1FE5-10B2-6E6E26CA3B1D}"/>
              </a:ext>
            </a:extLst>
          </p:cNvPr>
          <p:cNvSpPr txBox="1"/>
          <p:nvPr/>
        </p:nvSpPr>
        <p:spPr>
          <a:xfrm>
            <a:off x="7598151" y="855443"/>
            <a:ext cx="19768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600" b="1" dirty="0">
                <a:ln w="38100">
                  <a:solidFill>
                    <a:srgbClr val="FF6600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23714</a:t>
            </a:r>
            <a:endParaRPr kumimoji="1" lang="ja-JP" altLang="en-US" sz="12500" b="1">
              <a:ln w="38100">
                <a:solidFill>
                  <a:srgbClr val="FF6600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C9F4767-57C9-FE28-8320-EB09D01CE1E2}"/>
              </a:ext>
            </a:extLst>
          </p:cNvPr>
          <p:cNvSpPr txBox="1"/>
          <p:nvPr/>
        </p:nvSpPr>
        <p:spPr>
          <a:xfrm>
            <a:off x="9289461" y="787225"/>
            <a:ext cx="18939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8800" b="1" dirty="0">
                <a:ln w="38100">
                  <a:solidFill>
                    <a:schemeClr val="tx1"/>
                  </a:solidFill>
                  <a:prstDash val="solid"/>
                </a:ln>
                <a:solidFill>
                  <a:srgbClr val="FF66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Meiryo" panose="020B0604030504040204" pitchFamily="34" charset="-128"/>
                <a:ea typeface="Meiryo" panose="020B0604030504040204" pitchFamily="34" charset="-128"/>
                <a:cs typeface="Arial" panose="020B0604020202020204" pitchFamily="34" charset="0"/>
              </a:rPr>
              <a:t>20</a:t>
            </a:r>
            <a:endParaRPr kumimoji="1" lang="ja-JP" altLang="en-US" sz="15000" b="1">
              <a:ln w="38100">
                <a:solidFill>
                  <a:schemeClr val="tx1"/>
                </a:solidFill>
                <a:prstDash val="solid"/>
              </a:ln>
              <a:solidFill>
                <a:srgbClr val="FF66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Meiryo" panose="020B0604030504040204" pitchFamily="34" charset="-128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3BAC9E-9133-6B21-B1E4-5729ADAE755B}"/>
              </a:ext>
            </a:extLst>
          </p:cNvPr>
          <p:cNvSpPr txBox="1"/>
          <p:nvPr/>
        </p:nvSpPr>
        <p:spPr>
          <a:xfrm>
            <a:off x="7285865" y="5471226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57150">
                  <a:solidFill>
                    <a:schemeClr val="bg1"/>
                  </a:solidFill>
                </a:ln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CCBE219-96EA-A6EE-1FAB-7D327586D3CD}"/>
              </a:ext>
            </a:extLst>
          </p:cNvPr>
          <p:cNvSpPr txBox="1"/>
          <p:nvPr/>
        </p:nvSpPr>
        <p:spPr>
          <a:xfrm>
            <a:off x="7285865" y="5471225"/>
            <a:ext cx="377112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8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Narrow" panose="020B0604020202020204" pitchFamily="34" charset="0"/>
                <a:cs typeface="Arial Narrow" panose="020B0604020202020204" pitchFamily="34" charset="0"/>
              </a:rPr>
              <a:t>Packed drink</a:t>
            </a:r>
            <a:endParaRPr kumimoji="1" lang="ja-JP" altLang="en-US" sz="3800" b="1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1390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241</Words>
  <Application>Microsoft Macintosh PowerPoint</Application>
  <PresentationFormat>ワイド画面</PresentationFormat>
  <Paragraphs>86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Meiryo UI</vt:lpstr>
      <vt:lpstr>Meiryo</vt:lpstr>
      <vt:lpstr>游ゴシック</vt:lpstr>
      <vt:lpstr>游ゴシック Light</vt:lpstr>
      <vt:lpstr>Arial</vt:lpstr>
      <vt:lpstr>Arial Narrow</vt:lpstr>
      <vt:lpstr>Office テーマ</vt:lpstr>
      <vt:lpstr>ID label for products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安藤慶昭</dc:creator>
  <cp:lastModifiedBy>安藤慶昭</cp:lastModifiedBy>
  <cp:revision>17</cp:revision>
  <dcterms:created xsi:type="dcterms:W3CDTF">2021-08-30T08:56:43Z</dcterms:created>
  <dcterms:modified xsi:type="dcterms:W3CDTF">2023-07-10T08:53:49Z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f189ee4-8c06-4307-84f0-b0dc5d58d0ae_Enabled">
    <vt:lpwstr>true</vt:lpwstr>
  </property>
  <property fmtid="{D5CDD505-2E9C-101B-9397-08002B2CF9AE}" pid="3" name="MSIP_Label_ef189ee4-8c06-4307-84f0-b0dc5d58d0ae_SetDate">
    <vt:lpwstr>2022-10-20T09:29:09Z</vt:lpwstr>
  </property>
  <property fmtid="{D5CDD505-2E9C-101B-9397-08002B2CF9AE}" pid="4" name="MSIP_Label_ef189ee4-8c06-4307-84f0-b0dc5d58d0ae_Method">
    <vt:lpwstr>Standard</vt:lpwstr>
  </property>
  <property fmtid="{D5CDD505-2E9C-101B-9397-08002B2CF9AE}" pid="5" name="MSIP_Label_ef189ee4-8c06-4307-84f0-b0dc5d58d0ae_Name">
    <vt:lpwstr>ef189ee4-8c06-4307-84f0-b0dc5d58d0ae</vt:lpwstr>
  </property>
  <property fmtid="{D5CDD505-2E9C-101B-9397-08002B2CF9AE}" pid="6" name="MSIP_Label_ef189ee4-8c06-4307-84f0-b0dc5d58d0ae_SiteId">
    <vt:lpwstr>18a7fec8-652f-409b-8369-272d9ce80620</vt:lpwstr>
  </property>
  <property fmtid="{D5CDD505-2E9C-101B-9397-08002B2CF9AE}" pid="7" name="MSIP_Label_ef189ee4-8c06-4307-84f0-b0dc5d58d0ae_ActionId">
    <vt:lpwstr>a98d641d-5f6a-46cd-abf0-69091e9b2ee2</vt:lpwstr>
  </property>
  <property fmtid="{D5CDD505-2E9C-101B-9397-08002B2CF9AE}" pid="8" name="MSIP_Label_ef189ee4-8c06-4307-84f0-b0dc5d58d0ae_ContentBits">
    <vt:lpwstr>8</vt:lpwstr>
  </property>
</Properties>
</file>