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3EB6-E16C-47C9-BCF8-E8097FA6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DA45F-25F3-47AE-8E89-A82F8B69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77D58-D267-4A6B-B5F8-A1268ECB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3EB2B-3928-43CC-8C72-65F434AB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5E8D9-F3E2-4013-ACB5-C1A73012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F13D-90D9-4D16-A4B4-9F71FF3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81431-29F9-40B8-A734-1551CF5A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D5312-3B34-4AF4-90C7-07A39813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981F0-A8DD-4229-AF7B-78274579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95CDD-984F-4397-828D-FE1D1BF5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5EE9F9-0AED-4CF4-B01E-795B7F65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51988F-E2AB-418B-96F6-589DD54D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FB699-55E2-4619-A182-DDB6242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C135E-F36B-409C-A93F-D551CD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D911-2060-4873-847B-00D8E92A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92D9F-AAA3-44E8-A37C-815F71E5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6568E-6527-4C45-9B36-BCFA026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A4048-1A1E-44D4-9954-8653C97B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A8A72-A58E-4F51-A4BE-C60B9C9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10CD2-33A6-45F9-A9BD-5E079997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571D-BEBA-4B80-8993-A8AF378F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32FF2-6ECC-4FFE-942C-4AF6974C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8F61C-4356-415C-B2F1-6120188C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442C1-2137-4894-AD5C-25AE6503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D00D3-3C2F-41C4-A0FC-C135E48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B4D8-15B5-4F05-B426-62337720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97B9C-5B36-4A7F-8C93-F9EAFBA0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1DB5E0-FE59-4DC8-AC94-F2A973C2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C70CAF-F23E-4CDE-88B6-9908C2EA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49457C-ADE3-4706-994D-67E27E8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3A6DD-D201-4FDC-A76B-8887A9A5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52F39-7368-40CD-B337-E046DF23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10D5BF-FD28-49F9-929F-9949EEB4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3C75F4-AF4E-4F6C-9FCC-53AC521F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124C48-DA05-4CD7-A70B-9ACBE86BF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2D763-7D2C-4678-90A1-23572377A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57573C-F95B-480C-86C8-73779B2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9EA68B-B5C3-4B11-A2F7-E56427AC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ECA638-C8CB-47E2-B2E8-D3848EAC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C322A-429C-4989-9875-14CF921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1279F-C1E0-4AC7-BC9D-BF53422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ED033B-00DC-464B-A1D5-E4F53F8B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79BC8B-A8B6-4EE9-B0B1-63306A17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7E31C0-A5C6-4167-BAC1-C4D7EFC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557354-8B2A-44BE-B5EE-B89E981C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AF085B-0766-45BE-82BD-49DACAA8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6C0CD-27E8-4359-85D5-ADC7FD1D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2AE39-E750-4070-B6DF-778808D7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B9E57-9F83-4E0A-9F0B-3F9986BF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D13F5E-2596-458D-91F1-B9F5A6A2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07DD3-CE25-442C-949A-1C3BB4FD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9BFA0E-EF65-4934-B371-56625620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75A44-1F1D-4F4A-A7E6-3F4574AC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482CF-1D2C-4945-8790-CE39F48BD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1EEAE5-4641-4806-822E-04DCF9DD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FB785-2465-4856-ACE0-76768C54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71D65-9473-4DBE-AE7D-B49824BB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55879-5B98-49C1-A1CF-C4F71020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D1F336B-62EE-4BCD-8E48-8F884C34BD7F}"/>
              </a:ext>
            </a:extLst>
          </p:cNvPr>
          <p:cNvSpPr/>
          <p:nvPr userDrawn="1"/>
        </p:nvSpPr>
        <p:spPr>
          <a:xfrm>
            <a:off x="0" y="6492875"/>
            <a:ext cx="12192000" cy="365126"/>
          </a:xfrm>
          <a:prstGeom prst="rect">
            <a:avLst/>
          </a:prstGeom>
          <a:solidFill>
            <a:srgbClr val="0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4F298-17CF-4824-B2F9-84CF3380375D}"/>
              </a:ext>
            </a:extLst>
          </p:cNvPr>
          <p:cNvSpPr/>
          <p:nvPr userDrawn="1"/>
        </p:nvSpPr>
        <p:spPr>
          <a:xfrm>
            <a:off x="0" y="0"/>
            <a:ext cx="12192000" cy="515555"/>
          </a:xfrm>
          <a:prstGeom prst="rect">
            <a:avLst/>
          </a:prstGeom>
          <a:solidFill>
            <a:srgbClr val="0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8788A4-1B27-4498-843D-FDDB1F53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6839F-6C9C-4DE9-9BE7-C7FF096D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301FA-3F51-4281-853A-81609198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Programa de Especialização em Software - 2025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C0A57-3F96-487D-BAFC-9D16C5BC7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9C88B1-E401-42F0-A3A5-FABB5C99DCC4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0BE616-55E8-4CE7-8148-746937AA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29200" r="2398" b="26934"/>
          <a:stretch/>
        </p:blipFill>
        <p:spPr>
          <a:xfrm>
            <a:off x="0" y="15729"/>
            <a:ext cx="1937857" cy="4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267B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do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Fabrício Carneiro Travassos</dc:creator>
  <cp:lastModifiedBy>Fabrício Carneiro Travassos</cp:lastModifiedBy>
  <cp:revision>3</cp:revision>
  <dcterms:created xsi:type="dcterms:W3CDTF">2025-01-21T21:54:59Z</dcterms:created>
  <dcterms:modified xsi:type="dcterms:W3CDTF">2025-01-21T22:07:16Z</dcterms:modified>
</cp:coreProperties>
</file>