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FB6B380-D81C-4D8D-940C-5E86B3328A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856BC9-2FB7-4F31-AAAC-4054E12A6B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8F94F-B2E4-4EC1-B163-B22058B269C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8AEA11-CC21-4E35-A5D3-BF70D7A8AB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8F4EAA-2015-4CE0-9CE5-C3200F32D0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D3CF4-0812-411E-B307-F0C59D432D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33173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29D24-552A-4458-BD1F-7CB4E1B4F0AB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697D-BDFD-4C77-899D-8717BE018D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9891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B3EB6-E16C-47C9-BCF8-E8097FA68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EDA45F-25F3-47AE-8E89-A82F8B69D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477D58-D267-4A6B-B5F8-A1268ECB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3EB2B-3928-43CC-8C72-65F434AB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5E8D9-F3E2-4013-ACB5-C1A73012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24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7F13D-90D9-4D16-A4B4-9F71FF37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281431-29F9-40B8-A734-1551CF5A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CD5312-3B34-4AF4-90C7-07A39813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5981F0-A8DD-4229-AF7B-78274579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595CDD-984F-4397-828D-FE1D1BF5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8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5EE9F9-0AED-4CF4-B01E-795B7F652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51988F-E2AB-418B-96F6-589DD54D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FB699-55E2-4619-A182-DDB62426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7C135E-F36B-409C-A93F-D551CD57A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FD911-2060-4873-847B-00D8E92A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62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92D9F-AAA3-44E8-A37C-815F71E5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86568E-6527-4C45-9B36-BCFA026B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267B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0267B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0267B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0267B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0267B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8A4048-1A1E-44D4-9954-8653C97B1A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A8A72-A58E-4F51-A4BE-C60B9C9F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10CD2-33A6-45F9-A9BD-5E079997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61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571D-BEBA-4B80-8993-A8AF378F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932FF2-6ECC-4FFE-942C-4AF6974C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98F61C-4356-415C-B2F1-6120188C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5442C1-2137-4894-AD5C-25AE6503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3D00D3-3C2F-41C4-A0FC-C135E489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14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4B4D8-15B5-4F05-B426-62337720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E97B9C-5B36-4A7F-8C93-F9EAFBA0A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1DB5E0-FE59-4DC8-AC94-F2A973C2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C70CAF-F23E-4CDE-88B6-9908C2EA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49457C-ADE3-4706-994D-67E27E87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33A6DD-D201-4FDC-A76B-8887A9A5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09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52F39-7368-40CD-B337-E046DF23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10D5BF-FD28-49F9-929F-9949EEB4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3C75F4-AF4E-4F6C-9FCC-53AC521F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124C48-DA05-4CD7-A70B-9ACBE86BF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2D763-7D2C-4678-90A1-23572377A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57573C-F95B-480C-86C8-73779B21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9EA68B-B5C3-4B11-A2F7-E56427AC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ECA638-C8CB-47E2-B2E8-D3848EAC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99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C322A-429C-4989-9875-14CF9211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C1279F-C1E0-4AC7-BC9D-BF53422A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ED033B-00DC-464B-A1D5-E4F53F8B7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79BC8B-A8B6-4EE9-B0B1-63306A17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60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7E31C0-A5C6-4167-BAC1-C4D7EFCB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557354-8B2A-44BE-B5EE-B89E981C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AF085B-0766-45BE-82BD-49DACAA8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0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6C0CD-27E8-4359-85D5-ADC7FD1D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2AE39-E750-4070-B6DF-778808D71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FB9E57-9F83-4E0A-9F0B-3F9986BF1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D13F5E-2596-458D-91F1-B9F5A6A2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C07DD3-CE25-442C-949A-1C3BB4FD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9BFA0E-EF65-4934-B371-56625620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31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75A44-1F1D-4F4A-A7E6-3F4574AC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5482CF-1D2C-4945-8790-CE39F48BD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1EEAE5-4641-4806-822E-04DCF9DD3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BFB785-2465-4856-ACE0-76768C54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/>
          <a:lstStyle/>
          <a:p>
            <a:fld id="{B641A952-556D-430C-B2AC-939F30AA0D0E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71D65-9473-4DBE-AE7D-B49824BB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055879-5B98-49C1-A1CF-C4F71020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88B1-E401-42F0-A3A5-FABB5C99DC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D1F336B-62EE-4BCD-8E48-8F884C34BD7F}"/>
              </a:ext>
            </a:extLst>
          </p:cNvPr>
          <p:cNvSpPr/>
          <p:nvPr userDrawn="1"/>
        </p:nvSpPr>
        <p:spPr>
          <a:xfrm>
            <a:off x="0" y="6492875"/>
            <a:ext cx="12192000" cy="365126"/>
          </a:xfrm>
          <a:prstGeom prst="rect">
            <a:avLst/>
          </a:prstGeom>
          <a:solidFill>
            <a:srgbClr val="02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44F298-17CF-4824-B2F9-84CF3380375D}"/>
              </a:ext>
            </a:extLst>
          </p:cNvPr>
          <p:cNvSpPr/>
          <p:nvPr userDrawn="1"/>
        </p:nvSpPr>
        <p:spPr>
          <a:xfrm>
            <a:off x="0" y="0"/>
            <a:ext cx="12192000" cy="515555"/>
          </a:xfrm>
          <a:prstGeom prst="rect">
            <a:avLst/>
          </a:prstGeom>
          <a:solidFill>
            <a:srgbClr val="02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08788A4-1B27-4498-843D-FDDB1F53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E6839F-6C9C-4DE9-9BE7-C7FF096D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301FA-3F51-4281-853A-816091981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Programa de Especialização em Software - 2025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C0A57-3F96-487D-BAFC-9D16C5BC7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69C88B1-E401-42F0-A3A5-FABB5C99DCC4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90BE616-55E8-4CE7-8148-746937AAA4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" t="29200" r="2398" b="26934"/>
          <a:stretch/>
        </p:blipFill>
        <p:spPr>
          <a:xfrm>
            <a:off x="0" y="15729"/>
            <a:ext cx="1937857" cy="4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267B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F32D3-86D9-485D-A6EB-F2ABCF7F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-tarefa: PES - Embraer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ED3FBC-54A5-411B-B157-856767709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Fabrício Carneiro Travassos</a:t>
            </a:r>
          </a:p>
          <a:p>
            <a:r>
              <a:rPr lang="pt-BR" dirty="0"/>
              <a:t>Graduado em Engenharia Elétrica – Sistemas Eletrônicos pela UFJF</a:t>
            </a:r>
          </a:p>
          <a:p>
            <a:r>
              <a:rPr lang="pt-BR" dirty="0"/>
              <a:t>Mestrando em Eletrônica de Potência – Tema: Sistema de Gerenciamento de Baterias Veicular e estimação de estado de saúde de baterias de lítio</a:t>
            </a:r>
          </a:p>
          <a:p>
            <a:r>
              <a:rPr lang="pt-BR" dirty="0"/>
              <a:t>Trabalhando nos últimos 2 anos e meio na U&amp;M Mineração e Construção no Departamento de Inovação</a:t>
            </a:r>
          </a:p>
          <a:p>
            <a:r>
              <a:rPr lang="pt-BR" dirty="0"/>
              <a:t>Experiência com desenvolvimento de </a:t>
            </a:r>
            <a:r>
              <a:rPr lang="pt-BR" i="1" dirty="0"/>
              <a:t>Hardware</a:t>
            </a:r>
            <a:r>
              <a:rPr lang="pt-BR" dirty="0"/>
              <a:t> e </a:t>
            </a:r>
            <a:r>
              <a:rPr lang="pt-BR" i="1" dirty="0"/>
              <a:t>Firmware</a:t>
            </a:r>
            <a:r>
              <a:rPr lang="pt-BR" dirty="0"/>
              <a:t> em projetos de inovação, como sistemas de gerenciamento de bateria veiculares, veículos autônomos, </a:t>
            </a:r>
            <a:r>
              <a:rPr lang="pt-BR" i="1" dirty="0" err="1"/>
              <a:t>retrofit</a:t>
            </a:r>
            <a:r>
              <a:rPr lang="pt-BR" dirty="0"/>
              <a:t> de motores, </a:t>
            </a:r>
            <a:r>
              <a:rPr lang="pt-BR" dirty="0" err="1"/>
              <a:t>etc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26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FC4DC-7EA5-4AA1-9CD7-89B6D505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 – </a:t>
            </a:r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Intervention</a:t>
            </a:r>
            <a:r>
              <a:rPr lang="pt-BR" dirty="0"/>
              <a:t> System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CD3FC3-6DE7-4ED8-9CF4-1D54F47F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da apresentação</a:t>
            </a:r>
          </a:p>
          <a:p>
            <a:r>
              <a:rPr lang="pt-BR" dirty="0"/>
              <a:t>Motivação do projeto: breve explicação</a:t>
            </a:r>
          </a:p>
          <a:p>
            <a:r>
              <a:rPr lang="pt-BR" dirty="0"/>
              <a:t>Funcionamento básico</a:t>
            </a:r>
          </a:p>
        </p:txBody>
      </p:sp>
    </p:spTree>
    <p:extLst>
      <p:ext uri="{BB962C8B-B14F-4D97-AF65-F5344CB8AC3E}">
        <p14:creationId xmlns:p14="http://schemas.microsoft.com/office/powerpoint/2010/main" val="268858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E92B6-AABA-4F1E-95E8-A10E3FAD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 – </a:t>
            </a:r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Intervention</a:t>
            </a:r>
            <a:r>
              <a:rPr lang="pt-BR" dirty="0"/>
              <a:t> System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AC4B13-46E9-4D48-B3E9-144B8E8F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Habilidades e conceitos utilizados:</a:t>
            </a:r>
          </a:p>
          <a:p>
            <a:pPr lvl="1"/>
            <a:r>
              <a:rPr lang="pt-BR" dirty="0"/>
              <a:t>Projeto de Hardware (Foto da placa)</a:t>
            </a:r>
          </a:p>
          <a:p>
            <a:pPr lvl="1"/>
            <a:r>
              <a:rPr lang="pt-BR" dirty="0"/>
              <a:t>Projeto de Firmware</a:t>
            </a:r>
          </a:p>
          <a:p>
            <a:pPr lvl="2"/>
            <a:r>
              <a:rPr lang="pt-BR" dirty="0"/>
              <a:t>Máquinas de estados hierárquicas (Exemplo máquina de estados)</a:t>
            </a:r>
          </a:p>
          <a:p>
            <a:pPr lvl="2"/>
            <a:r>
              <a:rPr lang="pt-BR" dirty="0"/>
              <a:t>Objetos ativos (Diagrama OA)</a:t>
            </a:r>
          </a:p>
          <a:p>
            <a:pPr lvl="2"/>
            <a:r>
              <a:rPr lang="pt-BR" dirty="0"/>
              <a:t>Microcontrolador (</a:t>
            </a:r>
            <a:r>
              <a:rPr lang="pt-BR"/>
              <a:t>Segurança funcional)</a:t>
            </a: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92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DA58A-BDF9-45EA-BB41-A2EF4C6B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 – </a:t>
            </a:r>
            <a:r>
              <a:rPr lang="pt-BR" dirty="0" err="1"/>
              <a:t>Vehicle</a:t>
            </a:r>
            <a:r>
              <a:rPr lang="pt-BR" dirty="0"/>
              <a:t> </a:t>
            </a:r>
            <a:r>
              <a:rPr lang="pt-BR" dirty="0" err="1"/>
              <a:t>Intervention</a:t>
            </a:r>
            <a:r>
              <a:rPr lang="pt-BR" dirty="0"/>
              <a:t> System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0D9F07-EDC7-4C7F-97EE-7FBC3240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Valores</a:t>
            </a:r>
          </a:p>
          <a:p>
            <a:pPr lvl="1"/>
            <a:r>
              <a:rPr lang="pt-BR" dirty="0"/>
              <a:t>Pesquisa e trabalho em equipe</a:t>
            </a:r>
          </a:p>
          <a:p>
            <a:pPr lvl="1"/>
            <a:r>
              <a:rPr lang="pt-BR" dirty="0"/>
              <a:t>Multidisciplinaridade</a:t>
            </a:r>
          </a:p>
          <a:p>
            <a:pPr lvl="1"/>
            <a:r>
              <a:rPr lang="pt-BR" dirty="0"/>
              <a:t>Segurança</a:t>
            </a:r>
          </a:p>
          <a:p>
            <a:pPr lvl="1"/>
            <a:r>
              <a:rPr lang="pt-BR" dirty="0"/>
              <a:t>Compromisso com o meio ambiente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159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Pré-tarefa: PES - Embraer</vt:lpstr>
      <vt:lpstr>VIS – Vehicle Intervention System</vt:lpstr>
      <vt:lpstr>VIS – Vehicle Intervention System</vt:lpstr>
      <vt:lpstr>VIS – Vehicle Intervention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PES - Embraer</dc:title>
  <dc:creator>Fabrício Carneiro Travassos</dc:creator>
  <cp:lastModifiedBy>Fabrício Carneiro Travassos</cp:lastModifiedBy>
  <cp:revision>7</cp:revision>
  <dcterms:created xsi:type="dcterms:W3CDTF">2025-01-21T21:54:59Z</dcterms:created>
  <dcterms:modified xsi:type="dcterms:W3CDTF">2025-01-25T22:59:07Z</dcterms:modified>
</cp:coreProperties>
</file>