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2E2AD-89BE-4D0B-8703-5096D3E800B2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F421C-97A7-43D7-A981-32FEDE03B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253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9E5E1C7-59D3-4705-A9B3-EB93135BBD6A}" type="datetime1">
              <a:rPr lang="pt-BR" smtClean="0"/>
              <a:t>26/01/2025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pt-BR"/>
              <a:t>Pré-tarefa: Minha invenção revolucionária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D9ECF4-28F7-4984-967B-E4053A9C7E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31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8E8BE-4D71-45ED-A332-950503A33FDF}" type="datetime1">
              <a:rPr lang="pt-BR" smtClean="0"/>
              <a:t>26/01/2025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Pré-tarefa: Minha invenção revolucionária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ECF4-28F7-4984-967B-E4053A9C7E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79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9E86-7399-4DDE-B474-209EBF90AA4A}" type="datetime1">
              <a:rPr lang="pt-BR" smtClean="0"/>
              <a:t>26/01/2025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Pré-tarefa: Minha invenção revolucionária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ECF4-28F7-4984-967B-E4053A9C7E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606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B6ED-430C-43E5-AA4B-864C702F613A}" type="datetime1">
              <a:rPr lang="pt-BR" smtClean="0"/>
              <a:t>26/01/2025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Pré-tarefa: Minha invenção revolucionária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ECF4-28F7-4984-967B-E4053A9C7E41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8721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9A77-B6B3-4325-AA41-79DD7239EC6A}" type="datetime1">
              <a:rPr lang="pt-BR" smtClean="0"/>
              <a:t>26/01/2025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Pré-tarefa: Minha invenção revolucionária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ECF4-28F7-4984-967B-E4053A9C7E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307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75CCB-5A30-4AC3-88E3-970F06FC60CB}" type="datetime1">
              <a:rPr lang="pt-BR" smtClean="0"/>
              <a:t>26/01/2025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Pré-tarefa: Minha invenção revolucionária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ECF4-28F7-4984-967B-E4053A9C7E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841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1B2C-8CDA-490E-B359-14F59CE45BC4}" type="datetime1">
              <a:rPr lang="pt-BR" smtClean="0"/>
              <a:t>26/01/2025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Pré-tarefa: Minha invenção revolucionária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ECF4-28F7-4984-967B-E4053A9C7E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956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4203-7EA4-4F17-B15B-95949919AE46}" type="datetime1">
              <a:rPr lang="pt-BR" smtClean="0"/>
              <a:t>26/01/2025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Pré-tarefa: Minha invenção revolucionária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ECF4-28F7-4984-967B-E4053A9C7E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388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C015-0F15-4082-8739-B5C383A8D7B5}" type="datetime1">
              <a:rPr lang="pt-BR" smtClean="0"/>
              <a:t>26/01/2025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Pré-tarefa: Minha invenção revolucionária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ECF4-28F7-4984-967B-E4053A9C7E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75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1007-91DB-4888-9E34-6A5515FE561B}" type="datetime1">
              <a:rPr lang="pt-BR" smtClean="0"/>
              <a:t>26/01/2025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Pré-tarefa: Minha invenção revolucionária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ECF4-28F7-4984-967B-E4053A9C7E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12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08D0-2C3A-446A-8ADB-C21494B81FE9}" type="datetime1">
              <a:rPr lang="pt-BR" smtClean="0"/>
              <a:t>26/01/2025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Pré-tarefa: Minha invenção revolucionária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ECF4-28F7-4984-967B-E4053A9C7E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01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75CF-6BFF-4825-9DF4-B3D85C2A6B07}" type="datetime1">
              <a:rPr lang="pt-BR" smtClean="0"/>
              <a:t>26/01/2025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Pré-tarefa: Minha invenção revolucionária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ECF4-28F7-4984-967B-E4053A9C7E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65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0057-32DC-4637-B9AD-1F1EACED6B4A}" type="datetime1">
              <a:rPr lang="pt-BR" smtClean="0"/>
              <a:t>26/01/2025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Pré-tarefa: Minha invenção revolucionária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ECF4-28F7-4984-967B-E4053A9C7E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53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CCBB-049F-4020-A868-6923B82C919F}" type="datetime1">
              <a:rPr lang="pt-BR" smtClean="0"/>
              <a:t>26/01/2025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Pré-tarefa: Minha invenção revolucionária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ECF4-28F7-4984-967B-E4053A9C7E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97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7FE8-4BAE-401E-AC5E-18E868467EF2}" type="datetime1">
              <a:rPr lang="pt-BR" smtClean="0"/>
              <a:t>26/01/2025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Pré-tarefa: Minha invenção revolucionária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ECF4-28F7-4984-967B-E4053A9C7E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80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C779-9A1C-4C4E-A9EA-386C0B15C082}" type="datetime1">
              <a:rPr lang="pt-BR" smtClean="0"/>
              <a:t>26/01/2025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Pré-tarefa: Minha invenção revolucionária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ECF4-28F7-4984-967B-E4053A9C7E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29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40AA-8DCA-44F9-8A8C-0DCB5CA3691B}" type="datetime1">
              <a:rPr lang="pt-BR" smtClean="0"/>
              <a:t>26/01/2025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Pré-tarefa: Minha invenção revolucionária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ECF4-28F7-4984-967B-E4053A9C7E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65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FAB11-C9A2-42A0-8766-78990E313CD0}" type="datetime1">
              <a:rPr lang="pt-BR" smtClean="0"/>
              <a:t>26/01/2025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Pré-tarefa: Minha invenção revolucionária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9ECF4-28F7-4984-967B-E4053A9C7E41}" type="slidenum">
              <a:rPr lang="pt-BR" smtClean="0"/>
              <a:t>‹nº›</a:t>
            </a:fld>
            <a:endParaRPr lang="pt-BR"/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1F4F6802-C605-4F66-8D22-789433D78266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0000" l="2167" r="95167">
                        <a14:foregroundMark x1="11750" y1="51014" x2="11750" y2="51014"/>
                        <a14:foregroundMark x1="5417" y1="50580" x2="5417" y2="50580"/>
                        <a14:foregroundMark x1="6833" y1="50145" x2="6833" y2="50145"/>
                        <a14:foregroundMark x1="2250" y1="51014" x2="2250" y2="51014"/>
                        <a14:foregroundMark x1="24333" y1="50290" x2="24333" y2="50290"/>
                        <a14:foregroundMark x1="33250" y1="45942" x2="33250" y2="45942"/>
                        <a14:foregroundMark x1="46750" y1="49565" x2="46750" y2="49565"/>
                        <a14:foregroundMark x1="57583" y1="50725" x2="57583" y2="50725"/>
                        <a14:foregroundMark x1="88500" y1="49275" x2="88500" y2="49275"/>
                        <a14:foregroundMark x1="95167" y1="51739" x2="95167" y2="51739"/>
                        <a14:foregroundMark x1="2333" y1="50870" x2="2333" y2="50870"/>
                        <a14:foregroundMark x1="2500" y1="50870" x2="2167" y2="51014"/>
                        <a14:backgroundMark x1="72417" y1="49130" x2="72417" y2="491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253" y="-329052"/>
            <a:ext cx="2318722" cy="133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23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FBA25-40DE-4C36-A3C9-55C30139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Pré</a:t>
            </a:r>
            <a:r>
              <a:rPr lang="pt-BR" dirty="0"/>
              <a:t>-tarefa – PES 2025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47B26B-FF82-44BE-A833-ED0A45E26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Fabrício Carneiro Travassos</a:t>
            </a:r>
          </a:p>
          <a:p>
            <a:r>
              <a:rPr lang="pt-BR" dirty="0"/>
              <a:t>Graduando em Engenharia Elétrica - Habilitação em Sistemas Eletrônicos pela UFJF</a:t>
            </a:r>
          </a:p>
          <a:p>
            <a:r>
              <a:rPr lang="pt-BR" dirty="0"/>
              <a:t>Mestrando em Engenharia Elétrica pela UFJF</a:t>
            </a:r>
          </a:p>
          <a:p>
            <a:r>
              <a:rPr lang="pt-BR" dirty="0"/>
              <a:t>Dois anos e meio no departamento de inovação da U&amp;M Mineração e Construção, trabalhando com veículos autônomos, híbridos e com eletrônica embarcada, responsável pelo desenvolvimento de Hardware e Firmware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A4532C-1419-464C-A269-D5DD332F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80DE-84E9-4FB4-8EB7-B513A848B4CC}" type="datetime1">
              <a:rPr lang="pt-BR" smtClean="0"/>
              <a:t>26/01/2025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4F806C-2738-4898-9C65-D20AAE6E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Pré-tarefa: Minha invenção revolucionária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F1D112-3983-46C9-AE40-F3457536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ECF4-28F7-4984-967B-E4053A9C7E4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26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5B06B-7B92-4F89-BB4E-E1AE45DA3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INVENÇÃO – vis (</a:t>
            </a:r>
            <a:r>
              <a:rPr lang="pt-BR" dirty="0" err="1"/>
              <a:t>vehicle</a:t>
            </a:r>
            <a:r>
              <a:rPr lang="pt-BR" dirty="0"/>
              <a:t> </a:t>
            </a:r>
            <a:r>
              <a:rPr lang="pt-BR" dirty="0" err="1"/>
              <a:t>intervention</a:t>
            </a:r>
            <a:r>
              <a:rPr lang="pt-BR" dirty="0"/>
              <a:t> system)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993BE0-9944-4687-A1E3-7EB3C47AE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57B61E-66FF-40F6-A434-8561665BB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BDC7-6153-442C-BA3C-10152A04DE34}" type="datetime1">
              <a:rPr lang="pt-BR" smtClean="0"/>
              <a:t>26/01/2025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06D1E5-E5D3-46DC-9D76-B93AC1D9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Pré-tarefa: Minha invenção revolucionária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476EC2-6AC7-4E88-81DA-AAC8B424A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ECF4-28F7-4984-967B-E4053A9C7E4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582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86</TotalTime>
  <Words>80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Tw Cen MT</vt:lpstr>
      <vt:lpstr>Circuito</vt:lpstr>
      <vt:lpstr>Pré-tarefa – PES 2025</vt:lpstr>
      <vt:lpstr>INVENÇÃO – vis (vehicle intervention system)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Pré-tarefa – PES 2025</dc:title>
  <dc:creator>Fabrício Carneiro Travassos</dc:creator>
  <cp:lastModifiedBy>Fabrício Carneiro Travassos</cp:lastModifiedBy>
  <cp:revision>4</cp:revision>
  <dcterms:created xsi:type="dcterms:W3CDTF">2025-01-26T14:30:47Z</dcterms:created>
  <dcterms:modified xsi:type="dcterms:W3CDTF">2025-01-26T15:57:36Z</dcterms:modified>
</cp:coreProperties>
</file>