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Varela Round"/>
      <p:regular r:id="rId23"/>
    </p:embeddedFont>
    <p:embeddedFont>
      <p:font typeface="Raleway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7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684a148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684a148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0e52bd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0e52bd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84a148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684a148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684a148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684a148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684a148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684a148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684a148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684a148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684a148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684a148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684a148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684a148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684a148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684a148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pine.com/blog/how-to-choose-the-right-data-visualization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Dashboard Dojo</a:t>
            </a:r>
            <a:endParaRPr/>
          </a:p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Lisboa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Check</a:t>
            </a:r>
            <a:endParaRPr/>
          </a:p>
        </p:txBody>
      </p:sp>
      <p:sp>
        <p:nvSpPr>
          <p:cNvPr id="180" name="Google Shape;180;p35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100 % consistency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same palette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round you numbers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add legend, axis_titles, titles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double your margins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Who’s your audience?</a:t>
            </a:r>
            <a:endParaRPr/>
          </a:p>
        </p:txBody>
      </p:sp>
      <p:sp>
        <p:nvSpPr>
          <p:cNvPr id="133" name="Google Shape;133;p27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 is going to use the dashboard?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their purpose/context/device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 the dashboard going to be used for large </a:t>
            </a:r>
            <a:r>
              <a:rPr lang="fr"/>
              <a:t>audience</a:t>
            </a:r>
            <a:r>
              <a:rPr lang="fr"/>
              <a:t> or personal usage?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171250" y="-2650"/>
            <a:ext cx="632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the main goal in 1 sentence</a:t>
            </a:r>
            <a:endParaRPr/>
          </a:p>
        </p:txBody>
      </p:sp>
      <p:sp>
        <p:nvSpPr>
          <p:cNvPr id="139" name="Google Shape;139;p28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main goal should be SMART (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 specific, measurable, achievable, relevant, and </a:t>
            </a: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time-bound)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the KPIs that will support your main objective</a:t>
            </a:r>
            <a:endParaRPr/>
          </a:p>
        </p:txBody>
      </p:sp>
      <p:sp>
        <p:nvSpPr>
          <p:cNvPr id="145" name="Google Shape;145;p29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between 3 and 5 KPIs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the variables needed per KPI</a:t>
            </a:r>
            <a:endParaRPr/>
          </a:p>
        </p:txBody>
      </p:sp>
      <p:sp>
        <p:nvSpPr>
          <p:cNvPr id="151" name="Google Shape;151;p30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sure to include source, type and range. What kind of </a:t>
            </a:r>
            <a:r>
              <a:rPr lang="fr" u="sng">
                <a:solidFill>
                  <a:schemeClr val="hlink"/>
                </a:solidFill>
                <a:hlinkClick r:id="rId3"/>
              </a:rPr>
              <a:t>visualization </a:t>
            </a:r>
            <a:r>
              <a:rPr lang="fr"/>
              <a:t>will you need?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the story you want to tell with your data</a:t>
            </a:r>
            <a:endParaRPr/>
          </a:p>
        </p:txBody>
      </p:sp>
      <p:sp>
        <p:nvSpPr>
          <p:cNvPr id="157" name="Google Shape;157;p31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it between 3 and 10 sentences.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 there some context that’s going to be useful?</a:t>
            </a:r>
            <a:endParaRPr/>
          </a:p>
        </p:txBody>
      </p:sp>
      <p:sp>
        <p:nvSpPr>
          <p:cNvPr id="163" name="Google Shape;163;p32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Decided the context to include based on the audience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Draw a dashboard draft</a:t>
            </a:r>
            <a:endParaRPr/>
          </a:p>
        </p:txBody>
      </p:sp>
      <p:sp>
        <p:nvSpPr>
          <p:cNvPr id="169" name="Google Shape;169;p33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are all your data going to fit?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844500" y="1750150"/>
            <a:ext cx="74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Now go code it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streamlit!!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