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53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39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65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66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4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8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49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57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5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9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11F67F-93CD-4F31-9807-BC1598D4DB21}"/>
              </a:ext>
            </a:extLst>
          </p:cNvPr>
          <p:cNvSpPr/>
          <p:nvPr/>
        </p:nvSpPr>
        <p:spPr>
          <a:xfrm>
            <a:off x="4659139" y="1534660"/>
            <a:ext cx="3246121" cy="2400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BREVE DESCRIZIONE SITO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[LOGIN CON FB]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F78157-B022-4D25-9667-C005B23DEE49}"/>
              </a:ext>
            </a:extLst>
          </p:cNvPr>
          <p:cNvSpPr txBox="1"/>
          <p:nvPr/>
        </p:nvSpPr>
        <p:spPr>
          <a:xfrm>
            <a:off x="5582585" y="3899230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accesso.html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8690E89-E1C9-4743-A1DE-DE8A3E1B0203}"/>
              </a:ext>
            </a:extLst>
          </p:cNvPr>
          <p:cNvSpPr/>
          <p:nvPr/>
        </p:nvSpPr>
        <p:spPr>
          <a:xfrm>
            <a:off x="9828214" y="1551784"/>
            <a:ext cx="3246121" cy="2625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[VEDI METE PROPOSTE]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[CERCA UNA META]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6B1696-00D5-4683-825F-D1CB0B6E77B2}"/>
              </a:ext>
            </a:extLst>
          </p:cNvPr>
          <p:cNvSpPr txBox="1"/>
          <p:nvPr/>
        </p:nvSpPr>
        <p:spPr>
          <a:xfrm>
            <a:off x="10841429" y="4154368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home.html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3D934AE-4209-4412-864D-454C8EE52CDD}"/>
              </a:ext>
            </a:extLst>
          </p:cNvPr>
          <p:cNvCxnSpPr>
            <a:cxnSpLocks/>
          </p:cNvCxnSpPr>
          <p:nvPr/>
        </p:nvCxnSpPr>
        <p:spPr>
          <a:xfrm flipV="1">
            <a:off x="7158489" y="2911951"/>
            <a:ext cx="2669726" cy="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A7F6CC-D240-4001-B63B-4591BC1C91B7}"/>
              </a:ext>
            </a:extLst>
          </p:cNvPr>
          <p:cNvSpPr txBox="1"/>
          <p:nvPr/>
        </p:nvSpPr>
        <p:spPr>
          <a:xfrm>
            <a:off x="11056938" y="1599528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TUO PROFILO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414BA85-7EAC-4531-B7BE-A4BD9A6C0308}"/>
              </a:ext>
            </a:extLst>
          </p:cNvPr>
          <p:cNvCxnSpPr>
            <a:cxnSpLocks/>
          </p:cNvCxnSpPr>
          <p:nvPr/>
        </p:nvCxnSpPr>
        <p:spPr>
          <a:xfrm>
            <a:off x="11047413" y="2911954"/>
            <a:ext cx="407670" cy="70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ACB1CD-0602-40CC-BED3-B24A181FFD8B}"/>
              </a:ext>
            </a:extLst>
          </p:cNvPr>
          <p:cNvSpPr txBox="1"/>
          <p:nvPr/>
        </p:nvSpPr>
        <p:spPr>
          <a:xfrm>
            <a:off x="10254566" y="3530903"/>
            <a:ext cx="239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WEBSOCKET</a:t>
            </a:r>
          </a:p>
          <a:p>
            <a:pPr algn="ctr"/>
            <a:r>
              <a:rPr lang="it-IT" dirty="0"/>
              <a:t>RESTITUICE </a:t>
            </a:r>
            <a:r>
              <a:rPr lang="it-IT" b="1" dirty="0"/>
              <a:t>LISTA METE</a:t>
            </a:r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7535B1C-99E2-46FA-B04B-69A53686D05F}"/>
              </a:ext>
            </a:extLst>
          </p:cNvPr>
          <p:cNvSpPr/>
          <p:nvPr/>
        </p:nvSpPr>
        <p:spPr>
          <a:xfrm>
            <a:off x="13115218" y="4523702"/>
            <a:ext cx="3246121" cy="2030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FORM DI RICERCA CHE RESTITUISCE </a:t>
            </a:r>
            <a:r>
              <a:rPr lang="it-IT" b="1" dirty="0">
                <a:solidFill>
                  <a:schemeClr val="tx1"/>
                </a:solidFill>
              </a:rPr>
              <a:t>LISTA METE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131C70-B0A1-4FEE-80E4-68885B27F836}"/>
              </a:ext>
            </a:extLst>
          </p:cNvPr>
          <p:cNvSpPr txBox="1"/>
          <p:nvPr/>
        </p:nvSpPr>
        <p:spPr>
          <a:xfrm>
            <a:off x="14237082" y="6571374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mete.html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6EA9A57-D097-4B00-8B53-9E9E3E0E0E66}"/>
              </a:ext>
            </a:extLst>
          </p:cNvPr>
          <p:cNvCxnSpPr>
            <a:cxnSpLocks/>
          </p:cNvCxnSpPr>
          <p:nvPr/>
        </p:nvCxnSpPr>
        <p:spPr>
          <a:xfrm>
            <a:off x="12546099" y="2911953"/>
            <a:ext cx="2101764" cy="1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1F3DB46-6C20-4CA4-B651-AC6DFE51B52D}"/>
              </a:ext>
            </a:extLst>
          </p:cNvPr>
          <p:cNvSpPr/>
          <p:nvPr/>
        </p:nvSpPr>
        <p:spPr>
          <a:xfrm>
            <a:off x="13649646" y="949983"/>
            <a:ext cx="3246121" cy="1699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PRELEVA DA COUCHDB I DATI DELL’UTENTE CON LA LISTA DEGLI ITINERARI PREFERITI E MOSTRA GLI ITINERARI IN </a:t>
            </a:r>
            <a:r>
              <a:rPr lang="it-IT" b="1" dirty="0">
                <a:solidFill>
                  <a:schemeClr val="tx1"/>
                </a:solidFill>
              </a:rPr>
              <a:t>LISTA METE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0D39917-87FD-4BD7-8143-AAFFF49D6259}"/>
              </a:ext>
            </a:extLst>
          </p:cNvPr>
          <p:cNvSpPr txBox="1"/>
          <p:nvPr/>
        </p:nvSpPr>
        <p:spPr>
          <a:xfrm>
            <a:off x="13843493" y="2751933"/>
            <a:ext cx="271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dirty="0"/>
              <a:t>profilo.html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14B20A6-F277-4449-85B5-378BB1DB350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717073" y="1635608"/>
            <a:ext cx="1153553" cy="14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1BA9686C-C033-4706-B658-1D8427F2B6D5}"/>
              </a:ext>
            </a:extLst>
          </p:cNvPr>
          <p:cNvSpPr/>
          <p:nvPr/>
        </p:nvSpPr>
        <p:spPr>
          <a:xfrm>
            <a:off x="6155375" y="4733965"/>
            <a:ext cx="4768214" cy="229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IMMAGINI DELLE VARIE TAPPE DELL’ITINERARIO (PRESI DA </a:t>
            </a:r>
            <a:r>
              <a:rPr lang="it-IT" dirty="0" err="1">
                <a:solidFill>
                  <a:schemeClr val="tx1"/>
                </a:solidFill>
              </a:rPr>
              <a:t>DA</a:t>
            </a:r>
            <a:r>
              <a:rPr lang="it-IT" dirty="0">
                <a:solidFill>
                  <a:schemeClr val="tx1"/>
                </a:solidFill>
              </a:rPr>
              <a:t> DUCKDUCK GO) CON I DATI COVID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9257EC7-992D-4F52-84E2-FF3434D40674}"/>
              </a:ext>
            </a:extLst>
          </p:cNvPr>
          <p:cNvSpPr txBox="1"/>
          <p:nvPr/>
        </p:nvSpPr>
        <p:spPr>
          <a:xfrm>
            <a:off x="7547380" y="7000114"/>
            <a:ext cx="19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meta_dettagli.html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BB198879-7D35-4C31-A5F9-2200C75AF1C2}"/>
              </a:ext>
            </a:extLst>
          </p:cNvPr>
          <p:cNvCxnSpPr>
            <a:cxnSpLocks/>
          </p:cNvCxnSpPr>
          <p:nvPr/>
        </p:nvCxnSpPr>
        <p:spPr>
          <a:xfrm flipH="1">
            <a:off x="11047417" y="4154371"/>
            <a:ext cx="1250559" cy="118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D55BB75-53D6-4564-9003-2807316D2F1C}"/>
              </a:ext>
            </a:extLst>
          </p:cNvPr>
          <p:cNvCxnSpPr>
            <a:cxnSpLocks/>
          </p:cNvCxnSpPr>
          <p:nvPr/>
        </p:nvCxnSpPr>
        <p:spPr>
          <a:xfrm flipH="1" flipV="1">
            <a:off x="11047415" y="5632293"/>
            <a:ext cx="3690865" cy="5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60F2A5C-F0A1-4B2B-B8BC-EFD4EA3FC3B3}"/>
              </a:ext>
            </a:extLst>
          </p:cNvPr>
          <p:cNvCxnSpPr>
            <a:cxnSpLocks/>
          </p:cNvCxnSpPr>
          <p:nvPr/>
        </p:nvCxnSpPr>
        <p:spPr>
          <a:xfrm flipH="1">
            <a:off x="11133380" y="2502620"/>
            <a:ext cx="3971685" cy="348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28BC08A-ACDF-441E-B4B9-D60B321CFE4D}"/>
              </a:ext>
            </a:extLst>
          </p:cNvPr>
          <p:cNvSpPr txBox="1"/>
          <p:nvPr/>
        </p:nvSpPr>
        <p:spPr>
          <a:xfrm>
            <a:off x="4622569" y="204983"/>
            <a:ext cx="61207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LISTA METE</a:t>
            </a:r>
            <a:r>
              <a:rPr lang="it-IT" dirty="0"/>
              <a:t>: elenco degli itinerari nel formato con i riquadri mostrato in mete.html, dove ogni riquadro ha un </a:t>
            </a:r>
            <a:r>
              <a:rPr lang="it-IT" dirty="0" err="1"/>
              <a:t>href</a:t>
            </a:r>
            <a:r>
              <a:rPr lang="it-IT" dirty="0"/>
              <a:t> ‘vedi dettagli’ che rimanda alla pagina meta_dettagli.html, vengono mostrati inoltre i dati del covid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7D3BEC7-4350-49D4-85ED-4DE2BB1D09B5}"/>
              </a:ext>
            </a:extLst>
          </p:cNvPr>
          <p:cNvSpPr txBox="1"/>
          <p:nvPr/>
        </p:nvSpPr>
        <p:spPr>
          <a:xfrm>
            <a:off x="9629691" y="6423259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AGGIUNGI</a:t>
            </a:r>
          </a:p>
          <a:p>
            <a:r>
              <a:rPr lang="it-IT" dirty="0"/>
              <a:t>AI PREFERITI</a:t>
            </a:r>
          </a:p>
        </p:txBody>
      </p:sp>
      <p:sp>
        <p:nvSpPr>
          <p:cNvPr id="48" name="Stella a 5 punte 47">
            <a:extLst>
              <a:ext uri="{FF2B5EF4-FFF2-40B4-BE49-F238E27FC236}">
                <a16:creationId xmlns:a16="http://schemas.microsoft.com/office/drawing/2014/main" id="{0CC8555C-D7FC-4F1C-B7FC-B2BE38DFFD65}"/>
              </a:ext>
            </a:extLst>
          </p:cNvPr>
          <p:cNvSpPr/>
          <p:nvPr/>
        </p:nvSpPr>
        <p:spPr>
          <a:xfrm>
            <a:off x="9184776" y="6515589"/>
            <a:ext cx="444919" cy="369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A60CDBB7-68F7-4409-A1B4-A8595F203E53}"/>
              </a:ext>
            </a:extLst>
          </p:cNvPr>
          <p:cNvSpPr/>
          <p:nvPr/>
        </p:nvSpPr>
        <p:spPr>
          <a:xfrm>
            <a:off x="161007" y="4361893"/>
            <a:ext cx="4203672" cy="601939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COUCHDB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603F006D-C835-4009-996B-DFCF65DED057}"/>
              </a:ext>
            </a:extLst>
          </p:cNvPr>
          <p:cNvCxnSpPr>
            <a:cxnSpLocks/>
          </p:cNvCxnSpPr>
          <p:nvPr/>
        </p:nvCxnSpPr>
        <p:spPr>
          <a:xfrm flipH="1">
            <a:off x="4062001" y="4047451"/>
            <a:ext cx="6192972" cy="302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4B270B2-205F-4B4C-8CEA-1234FD41DF46}"/>
              </a:ext>
            </a:extLst>
          </p:cNvPr>
          <p:cNvSpPr txBox="1"/>
          <p:nvPr/>
        </p:nvSpPr>
        <p:spPr>
          <a:xfrm>
            <a:off x="4424294" y="6393469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 </a:t>
            </a:r>
          </a:p>
        </p:txBody>
      </p:sp>
      <p:sp>
        <p:nvSpPr>
          <p:cNvPr id="54" name="Cilindro 53">
            <a:extLst>
              <a:ext uri="{FF2B5EF4-FFF2-40B4-BE49-F238E27FC236}">
                <a16:creationId xmlns:a16="http://schemas.microsoft.com/office/drawing/2014/main" id="{6A03985A-7372-4E08-A421-914BB0C59495}"/>
              </a:ext>
            </a:extLst>
          </p:cNvPr>
          <p:cNvSpPr/>
          <p:nvPr/>
        </p:nvSpPr>
        <p:spPr>
          <a:xfrm>
            <a:off x="397745" y="6422391"/>
            <a:ext cx="1029833" cy="210644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Nome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mete []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5" name="Cilindro 54">
            <a:extLst>
              <a:ext uri="{FF2B5EF4-FFF2-40B4-BE49-F238E27FC236}">
                <a16:creationId xmlns:a16="http://schemas.microsoft.com/office/drawing/2014/main" id="{C7F34D5C-1FBE-4985-AC17-BAB5D40EBCAF}"/>
              </a:ext>
            </a:extLst>
          </p:cNvPr>
          <p:cNvSpPr/>
          <p:nvPr/>
        </p:nvSpPr>
        <p:spPr>
          <a:xfrm>
            <a:off x="1676400" y="6458947"/>
            <a:ext cx="2348846" cy="372137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METE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id*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Origin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Destination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departureDate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prezzo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Durata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Disponib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quantevolteselezionata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5B912CE-AB0E-4ED2-9FF4-79D922BA8EFB}"/>
              </a:ext>
            </a:extLst>
          </p:cNvPr>
          <p:cNvSpPr txBox="1"/>
          <p:nvPr/>
        </p:nvSpPr>
        <p:spPr>
          <a:xfrm>
            <a:off x="6181102" y="6570805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CONDIVIDI SU FB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7E2B97DE-28D0-4214-8064-9049EB736B2D}"/>
              </a:ext>
            </a:extLst>
          </p:cNvPr>
          <p:cNvCxnSpPr>
            <a:cxnSpLocks/>
          </p:cNvCxnSpPr>
          <p:nvPr/>
        </p:nvCxnSpPr>
        <p:spPr>
          <a:xfrm flipH="1">
            <a:off x="1551404" y="2317153"/>
            <a:ext cx="12256688" cy="419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1BACCD1-735E-4F79-BC7C-F8C2291CB3D6}"/>
              </a:ext>
            </a:extLst>
          </p:cNvPr>
          <p:cNvSpPr txBox="1"/>
          <p:nvPr/>
        </p:nvSpPr>
        <p:spPr>
          <a:xfrm>
            <a:off x="4516036" y="5166919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 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FEF7268-A9BE-494A-B810-154ECFC69B2F}"/>
              </a:ext>
            </a:extLst>
          </p:cNvPr>
          <p:cNvCxnSpPr>
            <a:cxnSpLocks/>
          </p:cNvCxnSpPr>
          <p:nvPr/>
        </p:nvCxnSpPr>
        <p:spPr>
          <a:xfrm flipH="1">
            <a:off x="3937000" y="2469555"/>
            <a:ext cx="10023490" cy="413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E7F3E4B-D910-4FB9-A290-509DE1FC8A57}"/>
              </a:ext>
            </a:extLst>
          </p:cNvPr>
          <p:cNvSpPr txBox="1"/>
          <p:nvPr/>
        </p:nvSpPr>
        <p:spPr>
          <a:xfrm>
            <a:off x="4847011" y="5699878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 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8472E90A-3608-4D3D-A291-B82549AFA9B9}"/>
              </a:ext>
            </a:extLst>
          </p:cNvPr>
          <p:cNvCxnSpPr>
            <a:cxnSpLocks/>
          </p:cNvCxnSpPr>
          <p:nvPr/>
        </p:nvCxnSpPr>
        <p:spPr>
          <a:xfrm flipH="1">
            <a:off x="4113678" y="6851851"/>
            <a:ext cx="4916214" cy="8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E737956-FBEC-4A99-847A-7BBFCF032F07}"/>
              </a:ext>
            </a:extLst>
          </p:cNvPr>
          <p:cNvSpPr txBox="1"/>
          <p:nvPr/>
        </p:nvSpPr>
        <p:spPr>
          <a:xfrm>
            <a:off x="4355976" y="7255269"/>
            <a:ext cx="30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READ/DELETE/CREATE/UPDATE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8644C089-DA97-480C-9E14-C57EFEC858D8}"/>
              </a:ext>
            </a:extLst>
          </p:cNvPr>
          <p:cNvCxnSpPr>
            <a:cxnSpLocks/>
          </p:cNvCxnSpPr>
          <p:nvPr/>
        </p:nvCxnSpPr>
        <p:spPr>
          <a:xfrm flipH="1">
            <a:off x="1479279" y="7004252"/>
            <a:ext cx="7703009" cy="114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5DDE528A-C7DA-4E5A-9DF3-EFDD2D46BB7A}"/>
              </a:ext>
            </a:extLst>
          </p:cNvPr>
          <p:cNvSpPr txBox="1"/>
          <p:nvPr/>
        </p:nvSpPr>
        <p:spPr>
          <a:xfrm>
            <a:off x="4737067" y="7661277"/>
            <a:ext cx="30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READ/DELETE/CREATE/UPDATE</a:t>
            </a:r>
          </a:p>
        </p:txBody>
      </p:sp>
      <p:pic>
        <p:nvPicPr>
          <p:cNvPr id="1026" name="Picture 2" descr="Connect to Amadeus travel APIs | Amadeus for Developers">
            <a:extLst>
              <a:ext uri="{FF2B5EF4-FFF2-40B4-BE49-F238E27FC236}">
                <a16:creationId xmlns:a16="http://schemas.microsoft.com/office/drawing/2014/main" id="{6D17A123-B89D-4C5D-9B58-96A87C33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705" y="9081877"/>
            <a:ext cx="5891087" cy="7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Immagine 76">
            <a:extLst>
              <a:ext uri="{FF2B5EF4-FFF2-40B4-BE49-F238E27FC236}">
                <a16:creationId xmlns:a16="http://schemas.microsoft.com/office/drawing/2014/main" id="{ABC62DBF-CAE5-4475-B58D-F3B4E33D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950" y="7587540"/>
            <a:ext cx="3667636" cy="46679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2A626675-080F-4F39-9CFD-1EF334215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1338" y="7107708"/>
            <a:ext cx="1427992" cy="1421128"/>
          </a:xfrm>
          <a:prstGeom prst="rect">
            <a:avLst/>
          </a:prstGeom>
        </p:spPr>
      </p:pic>
      <p:pic>
        <p:nvPicPr>
          <p:cNvPr id="83" name="Immagine 82">
            <a:extLst>
              <a:ext uri="{FF2B5EF4-FFF2-40B4-BE49-F238E27FC236}">
                <a16:creationId xmlns:a16="http://schemas.microsoft.com/office/drawing/2014/main" id="{C9580C4A-1141-4454-82DF-E411AADF7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1301" y="5044585"/>
            <a:ext cx="2377309" cy="1955528"/>
          </a:xfrm>
          <a:prstGeom prst="rect">
            <a:avLst/>
          </a:prstGeom>
        </p:spPr>
      </p:pic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C8F6D3A4-18AA-42E4-8E57-4131E7514869}"/>
              </a:ext>
            </a:extLst>
          </p:cNvPr>
          <p:cNvCxnSpPr>
            <a:cxnSpLocks/>
          </p:cNvCxnSpPr>
          <p:nvPr/>
        </p:nvCxnSpPr>
        <p:spPr>
          <a:xfrm>
            <a:off x="15702194" y="5882679"/>
            <a:ext cx="108433" cy="323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9DC8F13-650D-4E29-AA26-84855E2C0313}"/>
              </a:ext>
            </a:extLst>
          </p:cNvPr>
          <p:cNvCxnSpPr>
            <a:cxnSpLocks/>
          </p:cNvCxnSpPr>
          <p:nvPr/>
        </p:nvCxnSpPr>
        <p:spPr>
          <a:xfrm>
            <a:off x="15219862" y="5791477"/>
            <a:ext cx="2939316" cy="15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91CA6E6E-BD02-47B5-8723-0EDECB2D907D}"/>
              </a:ext>
            </a:extLst>
          </p:cNvPr>
          <p:cNvCxnSpPr>
            <a:cxnSpLocks/>
          </p:cNvCxnSpPr>
          <p:nvPr/>
        </p:nvCxnSpPr>
        <p:spPr>
          <a:xfrm>
            <a:off x="10518478" y="6101119"/>
            <a:ext cx="4701383" cy="301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5C77CC15-A826-4010-B0B4-12FCD0E2F400}"/>
              </a:ext>
            </a:extLst>
          </p:cNvPr>
          <p:cNvCxnSpPr>
            <a:cxnSpLocks/>
          </p:cNvCxnSpPr>
          <p:nvPr/>
        </p:nvCxnSpPr>
        <p:spPr>
          <a:xfrm>
            <a:off x="10781980" y="5932361"/>
            <a:ext cx="5354535" cy="180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D98B4689-E3A9-42A6-A31F-49FEC915B26F}"/>
              </a:ext>
            </a:extLst>
          </p:cNvPr>
          <p:cNvCxnSpPr>
            <a:cxnSpLocks/>
          </p:cNvCxnSpPr>
          <p:nvPr/>
        </p:nvCxnSpPr>
        <p:spPr>
          <a:xfrm flipV="1">
            <a:off x="10634846" y="6020974"/>
            <a:ext cx="7918118" cy="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449DC989-56FE-4C7C-9196-498545D770C2}"/>
              </a:ext>
            </a:extLst>
          </p:cNvPr>
          <p:cNvCxnSpPr>
            <a:cxnSpLocks/>
          </p:cNvCxnSpPr>
          <p:nvPr/>
        </p:nvCxnSpPr>
        <p:spPr>
          <a:xfrm>
            <a:off x="16573682" y="2299842"/>
            <a:ext cx="1979283" cy="51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7BE34E2E-E2CB-4D83-B293-91A3FB90BE3F}"/>
              </a:ext>
            </a:extLst>
          </p:cNvPr>
          <p:cNvCxnSpPr>
            <a:cxnSpLocks/>
          </p:cNvCxnSpPr>
          <p:nvPr/>
        </p:nvCxnSpPr>
        <p:spPr>
          <a:xfrm>
            <a:off x="12470676" y="4094873"/>
            <a:ext cx="5688505" cy="307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Auth / Logo">
            <a:extLst>
              <a:ext uri="{FF2B5EF4-FFF2-40B4-BE49-F238E27FC236}">
                <a16:creationId xmlns:a16="http://schemas.microsoft.com/office/drawing/2014/main" id="{800517EF-C956-436F-962F-0EFB3A75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571" y="2092429"/>
            <a:ext cx="735430" cy="7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88117118-6D19-48ED-8176-93E562E42E4B}"/>
              </a:ext>
            </a:extLst>
          </p:cNvPr>
          <p:cNvSpPr txBox="1"/>
          <p:nvPr/>
        </p:nvSpPr>
        <p:spPr>
          <a:xfrm>
            <a:off x="4908254" y="9620620"/>
            <a:ext cx="612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* l’id è una combinazione di questi campi: </a:t>
            </a:r>
            <a:r>
              <a:rPr lang="it-IT" dirty="0" err="1">
                <a:solidFill>
                  <a:schemeClr val="tx1"/>
                </a:solidFill>
              </a:rPr>
              <a:t>Origin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Destination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departureDate_prezzo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Durata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disponib</a:t>
            </a:r>
            <a:r>
              <a:rPr lang="it-IT" dirty="0">
                <a:solidFill>
                  <a:schemeClr val="tx1"/>
                </a:solidFill>
              </a:rPr>
              <a:t>, possiamo usare una funzione di </a:t>
            </a:r>
            <a:r>
              <a:rPr lang="it-IT" dirty="0" err="1">
                <a:solidFill>
                  <a:schemeClr val="tx1"/>
                </a:solidFill>
              </a:rPr>
              <a:t>hashcode</a:t>
            </a:r>
            <a:endParaRPr lang="it-IT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B68C050-56E5-4E3D-ACCD-29BBBBFBB664}"/>
              </a:ext>
            </a:extLst>
          </p:cNvPr>
          <p:cNvCxnSpPr>
            <a:cxnSpLocks/>
          </p:cNvCxnSpPr>
          <p:nvPr/>
        </p:nvCxnSpPr>
        <p:spPr>
          <a:xfrm flipH="1">
            <a:off x="1091915" y="3027555"/>
            <a:ext cx="5163616" cy="307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3A8D88F-C8E9-4C1D-87CD-E6BF6856ADF1}"/>
              </a:ext>
            </a:extLst>
          </p:cNvPr>
          <p:cNvSpPr txBox="1"/>
          <p:nvPr/>
        </p:nvSpPr>
        <p:spPr>
          <a:xfrm>
            <a:off x="1969140" y="3871762"/>
            <a:ext cx="24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READ, UPDATE, CREATE </a:t>
            </a:r>
          </a:p>
        </p:txBody>
      </p:sp>
    </p:spTree>
    <p:extLst>
      <p:ext uri="{BB962C8B-B14F-4D97-AF65-F5344CB8AC3E}">
        <p14:creationId xmlns:p14="http://schemas.microsoft.com/office/powerpoint/2010/main" val="10353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DEED5-D00B-40DD-BBD8-3CC09458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BENTORNATO UTENTE X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8BDD395-AA2E-43BA-9E93-647489C7E2EB}"/>
              </a:ext>
            </a:extLst>
          </p:cNvPr>
          <p:cNvSpPr txBox="1">
            <a:spLocks/>
          </p:cNvSpPr>
          <p:nvPr/>
        </p:nvSpPr>
        <p:spPr>
          <a:xfrm>
            <a:off x="321186" y="2662443"/>
            <a:ext cx="18629590" cy="3976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4399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	Ecco i tuoi itinerari:</a:t>
            </a:r>
          </a:p>
          <a:p>
            <a:r>
              <a:rPr lang="it-IT" dirty="0"/>
              <a:t>ITINERARIO 1</a:t>
            </a:r>
          </a:p>
          <a:p>
            <a:r>
              <a:rPr lang="it-IT" dirty="0"/>
              <a:t>ITINERARIO 2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136484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214</Words>
  <Application>Microsoft Office PowerPoint</Application>
  <PresentationFormat>Personalizzato</PresentationFormat>
  <Paragraphs>56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BENTORNATO UTENTE 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Hu</dc:creator>
  <cp:lastModifiedBy>Alessio Hu</cp:lastModifiedBy>
  <cp:revision>11</cp:revision>
  <dcterms:created xsi:type="dcterms:W3CDTF">2021-07-10T09:33:15Z</dcterms:created>
  <dcterms:modified xsi:type="dcterms:W3CDTF">2021-07-10T16:38:17Z</dcterms:modified>
</cp:coreProperties>
</file>