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420000" cx="2143125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62">
          <p15:clr>
            <a:srgbClr val="000000"/>
          </p15:clr>
        </p15:guide>
        <p15:guide id="2" pos="448">
          <p15:clr>
            <a:srgbClr val="747775"/>
          </p15:clr>
        </p15:guide>
        <p15:guide id="3" pos="1350">
          <p15:clr>
            <a:srgbClr val="747775"/>
          </p15:clr>
        </p15:guide>
        <p15:guide id="4" pos="899">
          <p15:clr>
            <a:srgbClr val="747775"/>
          </p15:clr>
        </p15:guide>
      </p15:sldGuideLst>
    </p:ext>
    <p:ext uri="GoogleSlidesCustomDataVersion2">
      <go:slidesCustomData xmlns:go="http://customooxmlschemas.google.com/" r:id="rId11" roundtripDataSignature="AMtx7mjNkKfXz/XFgTwJ6Vn3aERquKtI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62" orient="horz"/>
        <p:guide pos="448"/>
        <p:guide pos="1350"/>
        <p:guide pos="8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45093" y="685800"/>
            <a:ext cx="9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945093" y="685800"/>
            <a:ext cx="9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5236" y="440224"/>
            <a:ext cx="27942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-2074908" y="4795200"/>
            <a:ext cx="7254600" cy="27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-2089458" y="4780474"/>
            <a:ext cx="9379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3512367" y="4107874"/>
            <a:ext cx="9379200" cy="2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232855" y="3414911"/>
            <a:ext cx="26391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465709" y="6229286"/>
            <a:ext cx="21732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55236" y="440224"/>
            <a:ext cx="27942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55236" y="2565000"/>
            <a:ext cx="2794200" cy="7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45252" y="7063929"/>
            <a:ext cx="26391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45252" y="4659242"/>
            <a:ext cx="26391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55236" y="440224"/>
            <a:ext cx="27942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55236" y="2565000"/>
            <a:ext cx="1371300" cy="7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1578237" y="2565000"/>
            <a:ext cx="1371300" cy="7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55236" y="440224"/>
            <a:ext cx="27942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55236" y="2460670"/>
            <a:ext cx="13719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55236" y="3486161"/>
            <a:ext cx="1371900" cy="6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1577159" y="2460670"/>
            <a:ext cx="1372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1577159" y="3486161"/>
            <a:ext cx="1372200" cy="6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55236" y="440224"/>
            <a:ext cx="27942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55236" y="437679"/>
            <a:ext cx="10215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213863" y="437679"/>
            <a:ext cx="1735500" cy="9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55236" y="2300357"/>
            <a:ext cx="1021500" cy="7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08548" y="7695000"/>
            <a:ext cx="18627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608548" y="982232"/>
            <a:ext cx="1862700" cy="659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08548" y="8603438"/>
            <a:ext cx="18627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5236" y="440224"/>
            <a:ext cx="27942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55236" y="2565000"/>
            <a:ext cx="2794200" cy="7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55236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60782" y="10188750"/>
            <a:ext cx="98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225055" y="10188750"/>
            <a:ext cx="724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060"/>
            </a:gs>
            <a:gs pos="46000">
              <a:srgbClr val="002776"/>
            </a:gs>
            <a:gs pos="100000">
              <a:srgbClr val="002E8B"/>
            </a:gs>
          </a:gsLst>
          <a:lin ang="54007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0813" y="3194500"/>
            <a:ext cx="738570" cy="10128"/>
          </a:xfrm>
          <a:custGeom>
            <a:rect b="b" l="l" r="r" t="t"/>
            <a:pathLst>
              <a:path extrusionOk="0" h="69850" w="5574111">
                <a:moveTo>
                  <a:pt x="5283281" y="0"/>
                </a:moveTo>
                <a:lnTo>
                  <a:pt x="0" y="0"/>
                </a:lnTo>
                <a:lnTo>
                  <a:pt x="0" y="69850"/>
                </a:lnTo>
                <a:lnTo>
                  <a:pt x="5574111" y="69850"/>
                </a:lnTo>
                <a:lnTo>
                  <a:pt x="557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699025" y="2152500"/>
            <a:ext cx="740327" cy="688463"/>
          </a:xfrm>
          <a:custGeom>
            <a:rect b="b" l="l" r="r" t="t"/>
            <a:pathLst>
              <a:path extrusionOk="0" h="2898793" w="2350243">
                <a:moveTo>
                  <a:pt x="2225783" y="2898792"/>
                </a:moveTo>
                <a:lnTo>
                  <a:pt x="124460" y="2898792"/>
                </a:lnTo>
                <a:cubicBezTo>
                  <a:pt x="55880" y="2898792"/>
                  <a:pt x="0" y="2842913"/>
                  <a:pt x="0" y="277433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225783" y="0"/>
                </a:lnTo>
                <a:cubicBezTo>
                  <a:pt x="2294363" y="0"/>
                  <a:pt x="2350243" y="55880"/>
                  <a:pt x="2350243" y="124460"/>
                </a:cubicBezTo>
                <a:lnTo>
                  <a:pt x="2350243" y="2774333"/>
                </a:lnTo>
                <a:cubicBezTo>
                  <a:pt x="2350243" y="2842913"/>
                  <a:pt x="2294363" y="2898793"/>
                  <a:pt x="2225783" y="28987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33433" y="882475"/>
            <a:ext cx="1476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8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Este documento valida a sua associação ao círculo.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6674" y="1275250"/>
            <a:ext cx="602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NOME: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16663" y="3194500"/>
            <a:ext cx="7386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5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Presidente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62463" y="615375"/>
            <a:ext cx="16182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65">
                <a:solidFill>
                  <a:srgbClr val="FFCC00"/>
                </a:solidFill>
                <a:latin typeface="Nunito"/>
                <a:ea typeface="Nunito"/>
                <a:cs typeface="Nunito"/>
                <a:sym typeface="Nunito"/>
              </a:rPr>
              <a:t>CARTEIRINHA DE SÓCIO</a:t>
            </a:r>
            <a:endParaRPr b="1">
              <a:solidFill>
                <a:srgbClr val="FFCC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" y="3375325"/>
            <a:ext cx="711300" cy="45900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11438" y="3375325"/>
            <a:ext cx="715800" cy="4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427313" y="3375325"/>
            <a:ext cx="715800" cy="45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64" y="53021"/>
            <a:ext cx="1258005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16685" y="1594300"/>
            <a:ext cx="115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VALIDADE: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301388" y="3194488"/>
            <a:ext cx="738570" cy="10128"/>
          </a:xfrm>
          <a:custGeom>
            <a:rect b="b" l="l" r="r" t="t"/>
            <a:pathLst>
              <a:path extrusionOk="0" h="69850" w="5574111">
                <a:moveTo>
                  <a:pt x="5283281" y="0"/>
                </a:moveTo>
                <a:lnTo>
                  <a:pt x="0" y="0"/>
                </a:lnTo>
                <a:lnTo>
                  <a:pt x="0" y="69850"/>
                </a:lnTo>
                <a:lnTo>
                  <a:pt x="5574111" y="69850"/>
                </a:lnTo>
                <a:lnTo>
                  <a:pt x="557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Google Shape;96;p1"/>
          <p:cNvSpPr txBox="1"/>
          <p:nvPr/>
        </p:nvSpPr>
        <p:spPr>
          <a:xfrm>
            <a:off x="1285488" y="3194488"/>
            <a:ext cx="7386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5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Secretário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3" y="-1225"/>
            <a:ext cx="711300" cy="45900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11438" y="-1225"/>
            <a:ext cx="715800" cy="4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427313" y="-1225"/>
            <a:ext cx="715800" cy="45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16675" y="1417575"/>
            <a:ext cx="1909800" cy="1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14288" y="1743563"/>
            <a:ext cx="1909800" cy="1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29275" y="1417575"/>
            <a:ext cx="18948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#NOME#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29275" y="1744025"/>
            <a:ext cx="18948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#VALIDADE#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