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>
        <p:scale>
          <a:sx n="125" d="100"/>
          <a:sy n="125" d="100"/>
        </p:scale>
        <p:origin x="-25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1A42C-C9B9-B615-B39B-7D7B2950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3A6B8-91F4-5FDC-7B42-EBBCC7C5C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1A48B-FB3B-8454-9A11-FED4324D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5C54-B09B-0C15-489D-A4C72871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A1AA-2BAC-E96A-693A-297B2DAA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0A9EA-AA5E-540E-5DA1-636D9CE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E73B3-1529-7153-EC93-94431A97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77E93-40DE-EBC7-6F00-7B247314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4BFE-01EF-C882-8D5A-E097C79A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2A89-A7B1-BD62-9BC2-16B585D5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45BEA9-9B7E-C447-28CB-CAF323A4F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1DBF0-F83C-C4C4-8D1E-047B5C15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DFF0-03B2-1036-788F-7A89AB8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9D95-D747-54AE-2562-EE334A2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3FD4E-05B2-1722-77A4-F5C46D6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7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0A7D-F3A7-667B-D070-FAB37279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2BBC-9FDC-3096-8ED6-3B0C3A00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D43B7-BF45-9B25-8EF1-923CE84B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18090-4B3D-E355-2C09-923DEA8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6E78-AE10-A82D-02D2-922E286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1989-2B98-E24C-66E4-6270FEC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E6A2C-C748-F22E-C2A1-18BE18B7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B4A0-6B24-1E96-4950-F961451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1D77B-7F12-CB9A-B4D9-C9489F6E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5185D-EAC5-1FC3-6FAA-74D14EEA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9DA4-42AB-07DD-9B8B-BDD829F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2C5A1-EBC9-02F1-7D25-E5F10D5E2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ACD29-8E30-C1C1-AF60-BB7BCED0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10F8C-4624-7BE2-BC98-19C4BEF1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EEA0F-7373-CD45-A355-55B783A8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DD4CB-D8D4-6DC4-BD66-118305E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DBEBB-0A82-2D08-31EA-D66818BE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23BC2-4CA6-6F79-5E2D-6B435419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0DFD4-B54F-ACA5-BBBE-E234D5CA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DD8D8-F4BC-E285-D85A-39BF4244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9598F4-568E-60E1-FD95-6D67484E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3A594-5B39-2849-D7B8-5B4363A1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C14DD-9375-1A70-FF31-8ABF7FC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975A1-CCF4-6646-B587-8FF30FE7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0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9B62-390D-FFBD-6208-505734C0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46D2BD-4C3D-CB8A-E04D-EE5558C5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72892-F082-EBCF-AA2B-8ADFDDD0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F0129-A5B4-D02C-A84E-7E92B9C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6535A-5FF4-A740-8BD7-5865519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3CBAC-3FAF-2BFC-701F-150667F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A2FFC-B9C7-9EE2-2436-890573A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8DDF-19CA-500D-E2DC-25CCDB9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9DC67-AEFC-ED66-2F23-5D6A7F37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B8654-678E-5E73-DD3E-CA8BCE75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9545C-1432-B3BB-32BA-D050C7BD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4B989-945C-3BBF-B7AE-425F4460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A33E9-FD0E-24A7-034D-A0E38C1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6076-5A3F-AA54-6855-07EB4620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A473C-B873-0447-8824-D334C2FB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C6782-1D30-531B-9463-B45D02C53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04CCB-6951-A180-2476-7D671504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3A12F-30EE-E486-2D3A-04DCF05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C5C20-8862-04CA-C0E5-C3DE161B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7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582CC-C2EB-19D5-9D93-5E2919B6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AF274-FE32-9BE4-2CBC-8B3D2F9F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A91AE-2D8A-3474-0BAB-BD7B8E22B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BA6B-7104-D94A-9723-14FBAE59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B8379-0D53-28ED-FB52-51483D6D8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82D5E0-72E1-B72F-CB94-6F35073A3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50" b="98194" l="1481" r="13333">
                        <a14:foregroundMark x1="7185" y1="84450" x2="12296" y2="95300"/>
                        <a14:foregroundMark x1="12296" y1="95300" x2="9778" y2="93100"/>
                        <a14:foregroundMark x1="9778" y1="93100" x2="5593" y2="92450"/>
                        <a14:foregroundMark x1="5593" y1="92450" x2="6889" y2="88600"/>
                        <a14:foregroundMark x1="6889" y1="88600" x2="7519" y2="88150"/>
                        <a14:foregroundMark x1="7370" y1="94800" x2="9852" y2="86550"/>
                        <a14:foregroundMark x1="9852" y1="86550" x2="9889" y2="86100"/>
                        <a14:foregroundMark x1="7259" y1="84550" x2="10259" y2="84400"/>
                        <a14:foregroundMark x1="8185" y1="85700" x2="9037" y2="85300"/>
                        <a14:foregroundMark x1="9593" y1="89600" x2="10370" y2="87350"/>
                        <a14:foregroundMark x1="10296" y1="88900" x2="10593" y2="90750"/>
                        <a14:foregroundMark x1="11185" y1="90900" x2="12630" y2="95000"/>
                        <a14:foregroundMark x1="6148" y1="90100" x2="4370" y2="95550"/>
                        <a14:foregroundMark x1="3370" y1="96350" x2="4667" y2="92600"/>
                        <a14:foregroundMark x1="4667" y1="92600" x2="4852" y2="92400"/>
                        <a14:foregroundMark x1="4741" y1="96100" x2="4889" y2="89800"/>
                        <a14:foregroundMark x1="4889" y1="89800" x2="4926" y2="89600"/>
                      </a14:backgroundRemoval>
                    </a14:imgEffect>
                  </a14:imgLayer>
                </a14:imgProps>
              </a:ext>
            </a:extLst>
          </a:blip>
          <a:srcRect l="2090" t="81944" r="85185" b="1966"/>
          <a:stretch/>
        </p:blipFill>
        <p:spPr>
          <a:xfrm>
            <a:off x="7344227" y="-504372"/>
            <a:ext cx="4199557" cy="3933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6FF475-25AB-2038-194C-5B4A9EDC3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50" b="98194" l="1481" r="13333">
                        <a14:foregroundMark x1="7185" y1="84450" x2="12296" y2="95300"/>
                        <a14:foregroundMark x1="12296" y1="95300" x2="9778" y2="93100"/>
                        <a14:foregroundMark x1="9778" y1="93100" x2="5593" y2="92450"/>
                        <a14:foregroundMark x1="5593" y1="92450" x2="6889" y2="88600"/>
                        <a14:foregroundMark x1="6889" y1="88600" x2="7519" y2="88150"/>
                        <a14:foregroundMark x1="7370" y1="94800" x2="9852" y2="86550"/>
                        <a14:foregroundMark x1="9852" y1="86550" x2="9889" y2="86100"/>
                        <a14:foregroundMark x1="7259" y1="84550" x2="10259" y2="84400"/>
                        <a14:foregroundMark x1="8185" y1="85700" x2="9037" y2="85300"/>
                        <a14:foregroundMark x1="9593" y1="89600" x2="10370" y2="87350"/>
                        <a14:foregroundMark x1="10296" y1="88900" x2="10593" y2="90750"/>
                        <a14:foregroundMark x1="11185" y1="90900" x2="12630" y2="95000"/>
                        <a14:foregroundMark x1="6148" y1="90100" x2="4370" y2="95550"/>
                        <a14:foregroundMark x1="3370" y1="96350" x2="4667" y2="92600"/>
                        <a14:foregroundMark x1="4667" y1="92600" x2="4852" y2="92400"/>
                        <a14:foregroundMark x1="4741" y1="96100" x2="4889" y2="89800"/>
                        <a14:foregroundMark x1="4889" y1="89800" x2="4926" y2="89600"/>
                      </a14:backgroundRemoval>
                    </a14:imgEffect>
                  </a14:imgLayer>
                </a14:imgProps>
              </a:ext>
            </a:extLst>
          </a:blip>
          <a:srcRect l="5734" t="81944" r="88944" b="1966"/>
          <a:stretch/>
        </p:blipFill>
        <p:spPr>
          <a:xfrm>
            <a:off x="3519032" y="1013443"/>
            <a:ext cx="1756228" cy="3933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91C98-6074-55CF-CF16-4444C4462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12" r="94118">
                        <a14:foregroundMark x1="56865" y1="33469" x2="68235" y2="52027"/>
                        <a14:foregroundMark x1="55897" y1="31889" x2="56465" y2="32816"/>
                        <a14:foregroundMark x1="45882" y1="15541" x2="47101" y2="17531"/>
                        <a14:foregroundMark x1="68235" y1="52027" x2="72941" y2="82432"/>
                        <a14:foregroundMark x1="28235" y1="86486" x2="55294" y2="58108"/>
                        <a14:foregroundMark x1="94118" y1="15541" x2="67059" y2="45270"/>
                        <a14:foregroundMark x1="92941" y1="3378" x2="70588" y2="10811"/>
                        <a14:backgroundMark x1="38824" y1="31081" x2="70588" y2="18919"/>
                        <a14:backgroundMark x1="52941" y1="32432" x2="55294" y2="32432"/>
                        <a14:backgroundMark x1="54118" y1="36486" x2="58824" y2="30405"/>
                        <a14:backgroundMark x1="50588" y1="19595" x2="32941" y2="25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55964" flipH="1">
            <a:off x="5136822" y="2988001"/>
            <a:ext cx="781995" cy="1409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E085BD-3717-D998-FDB5-93BFBFCD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12" r="94118">
                        <a14:foregroundMark x1="56865" y1="33469" x2="68235" y2="52027"/>
                        <a14:foregroundMark x1="55897" y1="31889" x2="56465" y2="32816"/>
                        <a14:foregroundMark x1="45882" y1="15541" x2="47101" y2="17531"/>
                        <a14:foregroundMark x1="68235" y1="52027" x2="72941" y2="82432"/>
                        <a14:foregroundMark x1="28235" y1="86486" x2="55294" y2="58108"/>
                        <a14:foregroundMark x1="94118" y1="15541" x2="67059" y2="45270"/>
                        <a14:foregroundMark x1="92941" y1="3378" x2="70588" y2="10811"/>
                        <a14:backgroundMark x1="38824" y1="31081" x2="70588" y2="18919"/>
                        <a14:backgroundMark x1="52941" y1="32432" x2="55294" y2="32432"/>
                        <a14:backgroundMark x1="54118" y1="36486" x2="58824" y2="30405"/>
                        <a14:backgroundMark x1="50588" y1="19595" x2="32941" y2="25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42795">
            <a:off x="3025609" y="3132125"/>
            <a:ext cx="797810" cy="1409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5CD1EE-39CC-6CC6-3048-9A6293654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007" y="1830110"/>
            <a:ext cx="1524213" cy="2295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CFB419-4C1E-2A21-1F9F-DB63E3E28C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268" b="87282" l="74439" r="95867">
                        <a14:foregroundMark x1="78074" y1="82750" x2="88519" y2="81300"/>
                        <a14:foregroundMark x1="95074" y1="82400" x2="95074" y2="82400"/>
                        <a14:foregroundMark x1="94889" y1="83250" x2="94444" y2="84850"/>
                        <a14:foregroundMark x1="95630" y1="82150" x2="95630" y2="82150"/>
                        <a14:foregroundMark x1="88704" y1="79950" x2="89444" y2="83150"/>
                        <a14:foregroundMark x1="83778" y1="79300" x2="84889" y2="78850"/>
                        <a14:foregroundMark x1="84704" y1="84250" x2="83630" y2="82750"/>
                      </a14:backgroundRemoval>
                    </a14:imgEffect>
                  </a14:imgLayer>
                </a14:imgProps>
              </a:ext>
            </a:extLst>
          </a:blip>
          <a:srcRect l="71761" t="77141" r="1455" b="11591"/>
          <a:stretch/>
        </p:blipFill>
        <p:spPr>
          <a:xfrm rot="20916260">
            <a:off x="908018" y="1331801"/>
            <a:ext cx="2244208" cy="69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4635E4-FB9E-B84C-9A33-E6091CD24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00" b="97300" l="74370" r="98593">
                        <a14:foregroundMark x1="77111" y1="92000" x2="88111" y2="91250"/>
                        <a14:foregroundMark x1="84222" y1="88800" x2="84111" y2="89200"/>
                        <a14:foregroundMark x1="84926" y1="93850" x2="84926" y2="93850"/>
                        <a14:foregroundMark x1="84926" y1="93500" x2="82852" y2="93850"/>
                        <a14:foregroundMark x1="88667" y1="91150" x2="97111" y2="93000"/>
                        <a14:foregroundMark x1="93852" y1="91000" x2="91852" y2="89050"/>
                        <a14:foregroundMark x1="98593" y1="93500" x2="98593" y2="93500"/>
                      </a14:backgroundRemoval>
                    </a14:imgEffect>
                  </a14:imgLayer>
                </a14:imgProps>
              </a:ext>
            </a:extLst>
          </a:blip>
          <a:srcRect l="71761" t="86723" r="1455" b="1490"/>
          <a:stretch/>
        </p:blipFill>
        <p:spPr>
          <a:xfrm>
            <a:off x="643305" y="2754573"/>
            <a:ext cx="2244208" cy="7315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F2C539-0982-42FC-3C1E-D558CB85C31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34" b="77563" l="74212" r="95640">
                        <a14:foregroundMark x1="76926" y1="72450" x2="84815" y2="72850"/>
                        <a14:foregroundMark x1="84815" y1="72850" x2="90630" y2="72600"/>
                        <a14:foregroundMark x1="90630" y1="72600" x2="91037" y2="72600"/>
                        <a14:foregroundMark x1="84111" y1="74450" x2="84111" y2="74450"/>
                        <a14:foregroundMark x1="84407" y1="74800" x2="84407" y2="74800"/>
                        <a14:foregroundMark x1="84222" y1="69550" x2="84222" y2="69550"/>
                      </a14:backgroundRemoval>
                    </a14:imgEffect>
                  </a14:imgLayer>
                </a14:imgProps>
              </a:ext>
            </a:extLst>
          </a:blip>
          <a:srcRect l="71534" t="66955" r="1682" b="21258"/>
          <a:stretch/>
        </p:blipFill>
        <p:spPr>
          <a:xfrm>
            <a:off x="627619" y="3720138"/>
            <a:ext cx="2244208" cy="731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F81C13-5905-1652-358A-7AD8291F38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268" b="87282" l="74439" r="95867">
                        <a14:foregroundMark x1="78074" y1="82750" x2="88519" y2="81300"/>
                        <a14:foregroundMark x1="95074" y1="82400" x2="95074" y2="82400"/>
                        <a14:foregroundMark x1="94889" y1="83250" x2="94444" y2="84850"/>
                        <a14:foregroundMark x1="95630" y1="82150" x2="95630" y2="82150"/>
                        <a14:foregroundMark x1="88704" y1="79950" x2="89444" y2="83150"/>
                        <a14:foregroundMark x1="83778" y1="79300" x2="84889" y2="78850"/>
                        <a14:foregroundMark x1="84704" y1="84250" x2="83630" y2="82750"/>
                      </a14:backgroundRemoval>
                    </a14:imgEffect>
                  </a14:imgLayer>
                </a14:imgProps>
              </a:ext>
            </a:extLst>
          </a:blip>
          <a:srcRect l="71761" t="77141" r="8237" b="13037"/>
          <a:stretch/>
        </p:blipFill>
        <p:spPr>
          <a:xfrm rot="4451186">
            <a:off x="924583" y="1822235"/>
            <a:ext cx="1675944" cy="609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F3B40D-FFF7-0C2F-4B9A-AA2D323EA5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00" b="97300" l="74370" r="98593">
                        <a14:foregroundMark x1="77111" y1="92000" x2="88111" y2="91250"/>
                        <a14:foregroundMark x1="84222" y1="88800" x2="84111" y2="89200"/>
                        <a14:foregroundMark x1="84926" y1="93850" x2="84926" y2="93850"/>
                        <a14:foregroundMark x1="84926" y1="93500" x2="82852" y2="93850"/>
                        <a14:foregroundMark x1="88667" y1="91150" x2="97111" y2="93000"/>
                        <a14:foregroundMark x1="93852" y1="91000" x2="91852" y2="89050"/>
                        <a14:foregroundMark x1="98593" y1="93500" x2="98593" y2="93500"/>
                      </a14:backgroundRemoval>
                    </a14:imgEffect>
                  </a14:imgLayer>
                </a14:imgProps>
              </a:ext>
            </a:extLst>
          </a:blip>
          <a:srcRect l="71335" t="86439" r="11413" b="1774"/>
          <a:stretch/>
        </p:blipFill>
        <p:spPr>
          <a:xfrm rot="4500000">
            <a:off x="584552" y="3099963"/>
            <a:ext cx="144557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라르푸르덕 라르푸르덕</dc:creator>
  <cp:lastModifiedBy>라르푸르덕 라르푸르덕</cp:lastModifiedBy>
  <cp:revision>2</cp:revision>
  <dcterms:created xsi:type="dcterms:W3CDTF">2025-06-06T02:10:44Z</dcterms:created>
  <dcterms:modified xsi:type="dcterms:W3CDTF">2025-06-09T02:38:19Z</dcterms:modified>
</cp:coreProperties>
</file>