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C39C"/>
    <a:srgbClr val="FBE85F"/>
    <a:srgbClr val="FEDEAB"/>
    <a:srgbClr val="007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A06F2-0C9D-2FE7-0CA2-36CF82D96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4C04D-3702-BECB-0AF5-CD16ED283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F5476-D9C1-1225-BFC5-0A6B1CB6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4323F-17C5-E20C-3652-605C6EAB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0BB96-B1E3-B3FF-81A6-B2D4FF96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6B7D4-D285-8D43-56EB-8145E340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F337F-BFE5-9DA8-CB41-484BD758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4565FD-570F-07EA-7F2D-B638EFD9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9A23CF-FE0F-E92E-97E3-17D8ADB0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F4BB46-9D64-BF0E-A37C-A500D0ED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5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B8C6C-5736-83C9-9034-5DF09D09F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557193-DFE2-9B3E-62DE-C15B7E96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AAAB9-30DF-8EC7-F0AD-55256FE3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9E00E-0102-D79D-9E67-78EF051C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26942-6083-02D4-6D30-68207485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60F82-9AE5-5640-2EA7-F703E649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3FFEA-1CFE-3848-9DEB-EDE30C6D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208D9-0173-023D-48FF-DA47E629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6A663-F7C8-2B4E-A630-EFFFAD29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54336-3CC2-1716-E0F3-9EE13C06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7495-7F18-60A9-6FD2-8832F065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E2194-ECA4-B0AD-ABAA-ADFDB8200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F50DC0-77FA-2FC7-5632-A803A937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4274D-25BD-63CE-9D20-521AF58F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7F4B5-CE45-4C03-9B59-D1556672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4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45BE2-928E-25BF-19EF-E7FEDEAE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953A7-A510-9FBB-6918-71AE3E226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98202-1E8B-A1EE-AF61-3C9A670C6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7AB3A-D820-32BF-A94A-9DC25C62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E899A-49B6-BB02-C6A7-3AD92D8D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DBF9B-76C7-E0CB-B910-95B861BE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6365-1F9C-6D7B-D568-5521DEB5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14975-9A5E-4B18-881C-90410691F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AE39-3B23-ED91-F9F9-B0AA2F10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500407-7D70-8926-DF62-E70854BAC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E8C32F-B6F2-1769-AD67-320FBA5A3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5D7076-DB7B-73E7-9F05-341223CF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D0C284-9AAF-724C-76C1-C71E7868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49AF13-89C5-9900-90D5-2D892F0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6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F622-57B8-A3AC-26DE-49CBDFB8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A97BC-C478-5950-251A-BF9A611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D137F-5E3E-6C4D-0D63-23A37938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2172B-8B58-55D1-5C0D-9E6F8BF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73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543A19-91C7-2339-9F0C-DC566D09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889FD-BA18-2BFE-FFF9-9961965B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A6608-0EAD-285C-FE86-3153C97E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3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FBB2-D5A1-2E4B-F45E-4ABF059C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03DF0-970F-517F-12F5-83F9EDD2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02383-5B10-E7A8-1716-1C26CA41D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24D2B-3E8B-1B35-BDDF-8DCD64FF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561AEE-0800-A1FB-BBC8-0E355A18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D9E0B-86AD-F131-8630-AFD3C6FA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4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7949F-0775-94AF-AB56-C534BDB7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66D358-7640-5D88-B24D-189134262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EEFA0-D60E-3D25-CAE3-A1725CC18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E83B5-3BED-BCF0-9C7F-0F9DF960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242B2-DBD5-FE10-EDB5-AAED60E3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27E71-42BA-6312-27BB-4A99D05D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40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7C08E72-869E-C6BE-09E1-472A62C017F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DE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8F604-7F22-4334-2E3F-4D36AFDB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B4FF7-60A0-CC6C-1ED4-97F87366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7CBD6-785B-D4C8-B456-DD42D949D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52B8-0416-4FB3-82F3-E97C3957C0E6}" type="datetimeFigureOut">
              <a:rPr lang="ko-KR" altLang="en-US" smtClean="0"/>
              <a:t>2024-11-03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0709-8864-0429-8834-8467022B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BF3B9-AA14-8F02-CED4-E18B06834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197B-C6B6-4F56-85B7-57D470B044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F1609A-4BAF-B3C8-4F0F-CD32D1ABF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4"/>
          <a:stretch/>
        </p:blipFill>
        <p:spPr>
          <a:xfrm>
            <a:off x="7158182" y="0"/>
            <a:ext cx="5033818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5CEE542-AE38-55C9-C3BB-F604B8753B5D}"/>
              </a:ext>
            </a:extLst>
          </p:cNvPr>
          <p:cNvSpPr/>
          <p:nvPr/>
        </p:nvSpPr>
        <p:spPr>
          <a:xfrm>
            <a:off x="6474691" y="-378691"/>
            <a:ext cx="2369128" cy="7823199"/>
          </a:xfrm>
          <a:prstGeom prst="rect">
            <a:avLst/>
          </a:prstGeom>
          <a:gradFill flip="none" rotWithShape="1">
            <a:gsLst>
              <a:gs pos="0">
                <a:srgbClr val="FEDEAB"/>
              </a:gs>
              <a:gs pos="40000">
                <a:srgbClr val="E8C39C"/>
              </a:gs>
              <a:gs pos="77000">
                <a:srgbClr val="E8C39C">
                  <a:alpha val="92000"/>
                </a:srgbClr>
              </a:gs>
              <a:gs pos="100000">
                <a:srgbClr val="E8C39C">
                  <a:alpha val="40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A21F2-A4CE-8A40-3384-A1D449C9AA6F}"/>
              </a:ext>
            </a:extLst>
          </p:cNvPr>
          <p:cNvSpPr txBox="1"/>
          <p:nvPr/>
        </p:nvSpPr>
        <p:spPr>
          <a:xfrm>
            <a:off x="526473" y="1394691"/>
            <a:ext cx="5421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휴먼편지체" panose="02030504000101010101" pitchFamily="18" charset="-127"/>
                <a:ea typeface="휴먼편지체" panose="02030504000101010101" pitchFamily="18" charset="-127"/>
              </a:rPr>
              <a:t>언리얼 게임제작 프로젝트</a:t>
            </a:r>
            <a:endParaRPr lang="en-US" altLang="ko-KR" sz="40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en-US" altLang="ko-KR" sz="4000"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4000">
                <a:latin typeface="휴먼편지체" panose="02030504000101010101" pitchFamily="18" charset="-127"/>
                <a:ea typeface="휴먼편지체" panose="02030504000101010101" pitchFamily="18" charset="-127"/>
              </a:rPr>
              <a:t>적사積沙터</a:t>
            </a:r>
            <a:r>
              <a:rPr lang="en-US" altLang="ko-KR" sz="4000"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endParaRPr lang="ko-KR" altLang="en-US" sz="400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529C7-F088-4645-823D-7BBA5A38F7A9}"/>
              </a:ext>
            </a:extLst>
          </p:cNvPr>
          <p:cNvSpPr txBox="1"/>
          <p:nvPr/>
        </p:nvSpPr>
        <p:spPr>
          <a:xfrm>
            <a:off x="526473" y="1020680"/>
            <a:ext cx="5421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Palace Script MT" panose="030303020206070C0B05" pitchFamily="66" charset="0"/>
                <a:ea typeface="휴먼편지체" panose="02030504000101010101" pitchFamily="18" charset="-127"/>
              </a:rPr>
              <a:t>Unreal Game Create Project</a:t>
            </a:r>
            <a:endParaRPr lang="ko-KR" altLang="en-US">
              <a:latin typeface="Palace Script MT" panose="030303020206070C0B05" pitchFamily="66" charset="0"/>
              <a:ea typeface="휴먼편지체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81F91-1E72-C5D7-EB46-A1B3ADAEC514}"/>
              </a:ext>
            </a:extLst>
          </p:cNvPr>
          <p:cNvSpPr txBox="1"/>
          <p:nvPr/>
        </p:nvSpPr>
        <p:spPr>
          <a:xfrm>
            <a:off x="526473" y="2410692"/>
            <a:ext cx="542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atin typeface="Palace Script MT" panose="030303020206070C0B05" pitchFamily="66" charset="0"/>
                <a:ea typeface="휴먼편지체" panose="02030504000101010101" pitchFamily="18" charset="-127"/>
              </a:rPr>
              <a:t>The way Sand   go</a:t>
            </a:r>
            <a:endParaRPr lang="ko-KR" altLang="en-US" sz="2400">
              <a:latin typeface="Palace Script MT" panose="030303020206070C0B05" pitchFamily="66" charset="0"/>
              <a:ea typeface="휴먼편지체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B1636-E62C-00D9-B3EE-E55301647CCC}"/>
              </a:ext>
            </a:extLst>
          </p:cNvPr>
          <p:cNvSpPr txBox="1"/>
          <p:nvPr/>
        </p:nvSpPr>
        <p:spPr>
          <a:xfrm>
            <a:off x="526473" y="5201723"/>
            <a:ext cx="5421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>
                <a:latin typeface="휴먼편지체" panose="02030504000101010101" pitchFamily="18" charset="-127"/>
                <a:ea typeface="휴먼편지체" panose="02030504000101010101" pitchFamily="18" charset="-127"/>
              </a:rPr>
              <a:t>Unreal Dreamers </a:t>
            </a:r>
            <a:r>
              <a:rPr lang="ko-KR" altLang="en-US" sz="4000">
                <a:latin typeface="휴먼편지체" panose="02030504000101010101" pitchFamily="18" charset="-127"/>
                <a:ea typeface="휴먼편지체" panose="0203050400010101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188287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A2A47-AC3E-92B9-5976-5C980A70609C}"/>
              </a:ext>
            </a:extLst>
          </p:cNvPr>
          <p:cNvSpPr txBox="1"/>
          <p:nvPr/>
        </p:nvSpPr>
        <p:spPr>
          <a:xfrm>
            <a:off x="0" y="923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 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86CAA4-CB7A-7AB3-34F2-C261C6BE5DE0}"/>
              </a:ext>
            </a:extLst>
          </p:cNvPr>
          <p:cNvSpPr/>
          <p:nvPr/>
        </p:nvSpPr>
        <p:spPr>
          <a:xfrm>
            <a:off x="1267691" y="1524000"/>
            <a:ext cx="2133600" cy="257694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64EFC0-A5C9-DF38-5364-71A81CA8619B}"/>
              </a:ext>
            </a:extLst>
          </p:cNvPr>
          <p:cNvSpPr/>
          <p:nvPr/>
        </p:nvSpPr>
        <p:spPr>
          <a:xfrm>
            <a:off x="5029200" y="1524000"/>
            <a:ext cx="2133600" cy="257694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E49037-33A5-D6F9-6BB1-E2A227AF46A6}"/>
              </a:ext>
            </a:extLst>
          </p:cNvPr>
          <p:cNvSpPr/>
          <p:nvPr/>
        </p:nvSpPr>
        <p:spPr>
          <a:xfrm>
            <a:off x="8790709" y="1524000"/>
            <a:ext cx="2133600" cy="257694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CA71B9B-A2F0-4CFE-8924-ADE1E5DA53B1}"/>
              </a:ext>
            </a:extLst>
          </p:cNvPr>
          <p:cNvSpPr/>
          <p:nvPr/>
        </p:nvSpPr>
        <p:spPr>
          <a:xfrm>
            <a:off x="1653309" y="1969076"/>
            <a:ext cx="1365539" cy="11343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1EDC9-DC83-2A29-85B8-88CDD01D4B8A}"/>
              </a:ext>
            </a:extLst>
          </p:cNvPr>
          <p:cNvSpPr/>
          <p:nvPr/>
        </p:nvSpPr>
        <p:spPr>
          <a:xfrm>
            <a:off x="1825861" y="2395552"/>
            <a:ext cx="475625" cy="2901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07B87B-2FF8-2668-76AB-D1556CA20835}"/>
              </a:ext>
            </a:extLst>
          </p:cNvPr>
          <p:cNvSpPr/>
          <p:nvPr/>
        </p:nvSpPr>
        <p:spPr>
          <a:xfrm rot="19774166">
            <a:off x="2540795" y="2256189"/>
            <a:ext cx="327687" cy="269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FE79B93-A0DC-7B1D-8F5C-E6A1CF8D4727}"/>
              </a:ext>
            </a:extLst>
          </p:cNvPr>
          <p:cNvSpPr/>
          <p:nvPr/>
        </p:nvSpPr>
        <p:spPr>
          <a:xfrm rot="19774166">
            <a:off x="1838053" y="2438131"/>
            <a:ext cx="216061" cy="1984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773243-B5C7-D987-5866-CC44B1AD9A0D}"/>
              </a:ext>
            </a:extLst>
          </p:cNvPr>
          <p:cNvSpPr/>
          <p:nvPr/>
        </p:nvSpPr>
        <p:spPr>
          <a:xfrm rot="19774166">
            <a:off x="2693674" y="2305102"/>
            <a:ext cx="158926" cy="1721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FC69E6-23B7-94EC-F939-0B509F57D53F}"/>
              </a:ext>
            </a:extLst>
          </p:cNvPr>
          <p:cNvSpPr/>
          <p:nvPr/>
        </p:nvSpPr>
        <p:spPr>
          <a:xfrm>
            <a:off x="2336077" y="2958370"/>
            <a:ext cx="261502" cy="1406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버퍼링 아이콘 벡터 | 프리미엄 벡터">
            <a:extLst>
              <a:ext uri="{FF2B5EF4-FFF2-40B4-BE49-F238E27FC236}">
                <a16:creationId xmlns:a16="http://schemas.microsoft.com/office/drawing/2014/main" id="{90CF3295-7EFC-D857-EAA1-5AF18FFD0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556" y1="32889" x2="43556" y2="32889"/>
                        <a14:foregroundMark x1="35556" y1="44000" x2="35556" y2="44000"/>
                        <a14:foregroundMark x1="33333" y1="56889" x2="33333" y2="56889"/>
                        <a14:foregroundMark x1="40000" y1="64444" x2="40000" y2="64444"/>
                        <a14:foregroundMark x1="52000" y1="67111" x2="52000" y2="67111"/>
                        <a14:foregroundMark x1="62222" y1="63556" x2="62222" y2="63556"/>
                        <a14:foregroundMark x1="68889" y1="54667" x2="68889" y2="54667"/>
                        <a14:foregroundMark x1="68444" y1="43556" x2="68444" y2="43556"/>
                        <a14:foregroundMark x1="61778" y1="33778" x2="61778" y2="33778"/>
                        <a14:foregroundMark x1="51111" y1="30667" x2="51111" y2="3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86" y="1562994"/>
            <a:ext cx="1122738" cy="112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함초롬바탕</vt:lpstr>
      <vt:lpstr>휴먼편지체</vt:lpstr>
      <vt:lpstr>Arial</vt:lpstr>
      <vt:lpstr>Palace Script MT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라르푸르덕 라르푸르덕</dc:creator>
  <cp:lastModifiedBy>라르푸르덕 라르푸르덕</cp:lastModifiedBy>
  <cp:revision>2</cp:revision>
  <dcterms:created xsi:type="dcterms:W3CDTF">2024-11-03T01:58:33Z</dcterms:created>
  <dcterms:modified xsi:type="dcterms:W3CDTF">2024-11-03T02:31:30Z</dcterms:modified>
</cp:coreProperties>
</file>