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58" r:id="rId3"/>
    <p:sldId id="259" r:id="rId4"/>
    <p:sldId id="260" r:id="rId5"/>
    <p:sldId id="261" r:id="rId6"/>
    <p:sldId id="262" r:id="rId7"/>
    <p:sldId id="263"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A425-AEF6-C2B1-099C-EDABDE0AC942}"/>
              </a:ext>
            </a:extLst>
          </p:cNvPr>
          <p:cNvSpPr>
            <a:spLocks noGrp="1"/>
          </p:cNvSpPr>
          <p:nvPr>
            <p:ph type="title"/>
          </p:nvPr>
        </p:nvSpPr>
        <p:spPr/>
        <p:txBody>
          <a:bodyPr/>
          <a:lstStyle/>
          <a:p>
            <a:r>
              <a:rPr lang="en-US" dirty="0"/>
              <a:t>The discipline of social works:</a:t>
            </a:r>
            <a:br>
              <a:rPr lang="en-US" dirty="0"/>
            </a:br>
            <a:r>
              <a:rPr lang="en-US" dirty="0"/>
              <a:t>The practice And its </a:t>
            </a:r>
            <a:r>
              <a:rPr lang="en-US" dirty="0" err="1"/>
              <a:t>practicioners</a:t>
            </a:r>
            <a:endParaRPr lang="en-US" dirty="0"/>
          </a:p>
        </p:txBody>
      </p:sp>
      <p:sp>
        <p:nvSpPr>
          <p:cNvPr id="3" name="Content Placeholder 2">
            <a:extLst>
              <a:ext uri="{FF2B5EF4-FFF2-40B4-BE49-F238E27FC236}">
                <a16:creationId xmlns:a16="http://schemas.microsoft.com/office/drawing/2014/main" id="{40A34D72-A9DD-42E5-128C-5ABDA73CE8AF}"/>
              </a:ext>
            </a:extLst>
          </p:cNvPr>
          <p:cNvSpPr>
            <a:spLocks noGrp="1"/>
          </p:cNvSpPr>
          <p:nvPr>
            <p:ph idx="1"/>
          </p:nvPr>
        </p:nvSpPr>
        <p:spPr/>
        <p:txBody>
          <a:bodyPr/>
          <a:lstStyle/>
          <a:p>
            <a:r>
              <a:rPr lang="en-US" dirty="0"/>
              <a:t>Group members:</a:t>
            </a:r>
          </a:p>
          <a:p>
            <a:r>
              <a:rPr lang="en-US" dirty="0"/>
              <a:t>James </a:t>
            </a:r>
            <a:r>
              <a:rPr lang="en-US" dirty="0" err="1"/>
              <a:t>Exequiel</a:t>
            </a:r>
            <a:r>
              <a:rPr lang="en-US" dirty="0"/>
              <a:t> </a:t>
            </a:r>
            <a:r>
              <a:rPr lang="en-US" dirty="0" err="1"/>
              <a:t>Huyaban</a:t>
            </a:r>
            <a:endParaRPr lang="en-US" dirty="0"/>
          </a:p>
          <a:p>
            <a:r>
              <a:rPr lang="en-US" dirty="0"/>
              <a:t>Mark Jason Vargas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6616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6BA8-89DD-84FE-C094-31CF6DCB05A8}"/>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2E027937-7274-8C0C-ABC3-E1CB4EAC653C}"/>
              </a:ext>
            </a:extLst>
          </p:cNvPr>
          <p:cNvSpPr>
            <a:spLocks noGrp="1"/>
          </p:cNvSpPr>
          <p:nvPr>
            <p:ph idx="1"/>
          </p:nvPr>
        </p:nvSpPr>
        <p:spPr/>
        <p:txBody>
          <a:bodyPr/>
          <a:lstStyle/>
          <a:p>
            <a:r>
              <a:rPr lang="en-US" dirty="0"/>
              <a:t>Social work is a profession that is dedicated to helping people in need and improving their well-being.
Social workers aim to promote social change, solve problems in human relationships, and empower people to enhance their lives.</a:t>
            </a:r>
          </a:p>
        </p:txBody>
      </p:sp>
    </p:spTree>
    <p:extLst>
      <p:ext uri="{BB962C8B-B14F-4D97-AF65-F5344CB8AC3E}">
        <p14:creationId xmlns:p14="http://schemas.microsoft.com/office/powerpoint/2010/main" val="83345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A61D-FEF4-3298-BD77-97120093FF57}"/>
              </a:ext>
            </a:extLst>
          </p:cNvPr>
          <p:cNvSpPr>
            <a:spLocks noGrp="1"/>
          </p:cNvSpPr>
          <p:nvPr>
            <p:ph type="title"/>
          </p:nvPr>
        </p:nvSpPr>
        <p:spPr/>
        <p:txBody>
          <a:bodyPr/>
          <a:lstStyle/>
          <a:p>
            <a:r>
              <a:rPr lang="en-US" dirty="0"/>
              <a:t>History of social work</a:t>
            </a:r>
          </a:p>
        </p:txBody>
      </p:sp>
      <p:sp>
        <p:nvSpPr>
          <p:cNvPr id="3" name="Content Placeholder 2">
            <a:extLst>
              <a:ext uri="{FF2B5EF4-FFF2-40B4-BE49-F238E27FC236}">
                <a16:creationId xmlns:a16="http://schemas.microsoft.com/office/drawing/2014/main" id="{57B5AE25-1ECC-6A17-9774-44605B92D7EC}"/>
              </a:ext>
            </a:extLst>
          </p:cNvPr>
          <p:cNvSpPr>
            <a:spLocks noGrp="1"/>
          </p:cNvSpPr>
          <p:nvPr>
            <p:ph idx="1"/>
          </p:nvPr>
        </p:nvSpPr>
        <p:spPr/>
        <p:txBody>
          <a:bodyPr/>
          <a:lstStyle/>
          <a:p>
            <a:r>
              <a:rPr lang="en-US" dirty="0"/>
              <a:t>Social work as a profession has its roots in the late 19</a:t>
            </a:r>
            <a:r>
              <a:rPr lang="en-US" baseline="30000" dirty="0"/>
              <a:t>th</a:t>
            </a:r>
            <a:r>
              <a:rPr lang="en-US" dirty="0"/>
              <a:t> century.
The profession emerged in response to the social problems that were brought about by the Industrial Revolution.
The early social workers focused on poverty, child welfare, and labor issues.</a:t>
            </a:r>
          </a:p>
        </p:txBody>
      </p:sp>
    </p:spTree>
    <p:extLst>
      <p:ext uri="{BB962C8B-B14F-4D97-AF65-F5344CB8AC3E}">
        <p14:creationId xmlns:p14="http://schemas.microsoft.com/office/powerpoint/2010/main" val="313076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67B8-964F-D9DE-3E51-AA55CCCCF0DC}"/>
              </a:ext>
            </a:extLst>
          </p:cNvPr>
          <p:cNvSpPr>
            <a:spLocks noGrp="1"/>
          </p:cNvSpPr>
          <p:nvPr>
            <p:ph type="title"/>
          </p:nvPr>
        </p:nvSpPr>
        <p:spPr/>
        <p:txBody>
          <a:bodyPr/>
          <a:lstStyle/>
          <a:p>
            <a:r>
              <a:rPr lang="en-US" dirty="0"/>
              <a:t>Social work Practice </a:t>
            </a:r>
          </a:p>
        </p:txBody>
      </p:sp>
      <p:sp>
        <p:nvSpPr>
          <p:cNvPr id="3" name="Content Placeholder 2">
            <a:extLst>
              <a:ext uri="{FF2B5EF4-FFF2-40B4-BE49-F238E27FC236}">
                <a16:creationId xmlns:a16="http://schemas.microsoft.com/office/drawing/2014/main" id="{1004C460-7CD9-1F40-FFDE-17BD8EBBD09E}"/>
              </a:ext>
            </a:extLst>
          </p:cNvPr>
          <p:cNvSpPr>
            <a:spLocks noGrp="1"/>
          </p:cNvSpPr>
          <p:nvPr>
            <p:ph idx="1"/>
          </p:nvPr>
        </p:nvSpPr>
        <p:spPr/>
        <p:txBody>
          <a:bodyPr/>
          <a:lstStyle/>
          <a:p>
            <a:r>
              <a:rPr lang="en-US" dirty="0"/>
              <a:t>Social work practice is broad and diverse.
Social workers may work in a range of settings, such as hospitals, schools, community centers, and government agencies.
Some of the areas of social work practice include mental health, child welfare, aging, healthcare, and international development.</a:t>
            </a:r>
          </a:p>
        </p:txBody>
      </p:sp>
    </p:spTree>
    <p:extLst>
      <p:ext uri="{BB962C8B-B14F-4D97-AF65-F5344CB8AC3E}">
        <p14:creationId xmlns:p14="http://schemas.microsoft.com/office/powerpoint/2010/main" val="417893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E8A1-5344-7ED4-DE88-A003D5823679}"/>
              </a:ext>
            </a:extLst>
          </p:cNvPr>
          <p:cNvSpPr>
            <a:spLocks noGrp="1"/>
          </p:cNvSpPr>
          <p:nvPr>
            <p:ph type="title"/>
          </p:nvPr>
        </p:nvSpPr>
        <p:spPr/>
        <p:txBody>
          <a:bodyPr/>
          <a:lstStyle/>
          <a:p>
            <a:r>
              <a:rPr lang="en-US" dirty="0"/>
              <a:t>Roles of social work</a:t>
            </a:r>
          </a:p>
        </p:txBody>
      </p:sp>
      <p:sp>
        <p:nvSpPr>
          <p:cNvPr id="3" name="Content Placeholder 2">
            <a:extLst>
              <a:ext uri="{FF2B5EF4-FFF2-40B4-BE49-F238E27FC236}">
                <a16:creationId xmlns:a16="http://schemas.microsoft.com/office/drawing/2014/main" id="{D9F32152-B23D-835B-5723-8242A453763F}"/>
              </a:ext>
            </a:extLst>
          </p:cNvPr>
          <p:cNvSpPr>
            <a:spLocks noGrp="1"/>
          </p:cNvSpPr>
          <p:nvPr>
            <p:ph idx="1"/>
          </p:nvPr>
        </p:nvSpPr>
        <p:spPr/>
        <p:txBody>
          <a:bodyPr/>
          <a:lstStyle/>
          <a:p>
            <a:r>
              <a:rPr lang="en-US" dirty="0"/>
              <a:t>Social workers take on a variety of roles to help individuals, families, and communities.
Some of the roles that social workers may take on include counselor, advocate, case manager, educator, and researcher.
Social workers may also work in policy development and implementation.</a:t>
            </a:r>
          </a:p>
        </p:txBody>
      </p:sp>
    </p:spTree>
    <p:extLst>
      <p:ext uri="{BB962C8B-B14F-4D97-AF65-F5344CB8AC3E}">
        <p14:creationId xmlns:p14="http://schemas.microsoft.com/office/powerpoint/2010/main" val="143260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50BA-04AE-B275-3EF2-9D9BE4401E9B}"/>
              </a:ext>
            </a:extLst>
          </p:cNvPr>
          <p:cNvSpPr>
            <a:spLocks noGrp="1"/>
          </p:cNvSpPr>
          <p:nvPr>
            <p:ph type="title"/>
          </p:nvPr>
        </p:nvSpPr>
        <p:spPr/>
        <p:txBody>
          <a:bodyPr/>
          <a:lstStyle/>
          <a:p>
            <a:r>
              <a:rPr lang="en-US" dirty="0"/>
              <a:t>Social Work Education</a:t>
            </a:r>
          </a:p>
        </p:txBody>
      </p:sp>
      <p:sp>
        <p:nvSpPr>
          <p:cNvPr id="3" name="Content Placeholder 2">
            <a:extLst>
              <a:ext uri="{FF2B5EF4-FFF2-40B4-BE49-F238E27FC236}">
                <a16:creationId xmlns:a16="http://schemas.microsoft.com/office/drawing/2014/main" id="{09702B71-66D2-D10A-A978-048F5F96017B}"/>
              </a:ext>
            </a:extLst>
          </p:cNvPr>
          <p:cNvSpPr>
            <a:spLocks noGrp="1"/>
          </p:cNvSpPr>
          <p:nvPr>
            <p:ph idx="1"/>
          </p:nvPr>
        </p:nvSpPr>
        <p:spPr/>
        <p:txBody>
          <a:bodyPr/>
          <a:lstStyle/>
          <a:p>
            <a:r>
              <a:rPr lang="en-US" dirty="0"/>
              <a:t>To become a social worker, individuals typically need to complete a Bachelor’s or Master’s degree in social work.
Social work education involves a combination of coursework and fieldwork.</a:t>
            </a:r>
          </a:p>
          <a:p>
            <a:r>
              <a:rPr lang="en-US" dirty="0"/>
              <a:t>The Council on Social Work Education is the accrediting body for social work programs in the United States.</a:t>
            </a:r>
          </a:p>
        </p:txBody>
      </p:sp>
    </p:spTree>
    <p:extLst>
      <p:ext uri="{BB962C8B-B14F-4D97-AF65-F5344CB8AC3E}">
        <p14:creationId xmlns:p14="http://schemas.microsoft.com/office/powerpoint/2010/main" val="309066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04689-E354-1669-6A2B-6005A036F5DE}"/>
              </a:ext>
            </a:extLst>
          </p:cNvPr>
          <p:cNvSpPr>
            <a:spLocks noGrp="1"/>
          </p:cNvSpPr>
          <p:nvPr>
            <p:ph type="title"/>
          </p:nvPr>
        </p:nvSpPr>
        <p:spPr/>
        <p:txBody>
          <a:bodyPr/>
          <a:lstStyle/>
          <a:p>
            <a:r>
              <a:rPr lang="en-US" dirty="0"/>
              <a:t>Ethics in Social Work</a:t>
            </a:r>
          </a:p>
        </p:txBody>
      </p:sp>
      <p:sp>
        <p:nvSpPr>
          <p:cNvPr id="3" name="Content Placeholder 2">
            <a:extLst>
              <a:ext uri="{FF2B5EF4-FFF2-40B4-BE49-F238E27FC236}">
                <a16:creationId xmlns:a16="http://schemas.microsoft.com/office/drawing/2014/main" id="{54B3620C-BE73-27D2-4978-5148C00152E0}"/>
              </a:ext>
            </a:extLst>
          </p:cNvPr>
          <p:cNvSpPr>
            <a:spLocks noGrp="1"/>
          </p:cNvSpPr>
          <p:nvPr>
            <p:ph idx="1"/>
          </p:nvPr>
        </p:nvSpPr>
        <p:spPr/>
        <p:txBody>
          <a:bodyPr/>
          <a:lstStyle/>
          <a:p>
            <a:r>
              <a:rPr lang="en-US" dirty="0"/>
              <a:t>Social workers adhere to a code of ethics that guides their professional conduct.
The code of ethics includes principles such as respect for the dignity and worth of all people, a commitment to social justice, and a focus on the client’s needs and goals.</a:t>
            </a:r>
          </a:p>
        </p:txBody>
      </p:sp>
    </p:spTree>
    <p:extLst>
      <p:ext uri="{BB962C8B-B14F-4D97-AF65-F5344CB8AC3E}">
        <p14:creationId xmlns:p14="http://schemas.microsoft.com/office/powerpoint/2010/main" val="54889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0DA4-50D8-6037-2FC9-0632B253DB6C}"/>
              </a:ext>
            </a:extLst>
          </p:cNvPr>
          <p:cNvSpPr>
            <a:spLocks noGrp="1"/>
          </p:cNvSpPr>
          <p:nvPr>
            <p:ph type="title"/>
          </p:nvPr>
        </p:nvSpPr>
        <p:spPr/>
        <p:txBody>
          <a:bodyPr/>
          <a:lstStyle/>
          <a:p>
            <a:r>
              <a:rPr lang="en-US" dirty="0"/>
              <a:t>Challenges in social work Practice</a:t>
            </a:r>
          </a:p>
        </p:txBody>
      </p:sp>
      <p:sp>
        <p:nvSpPr>
          <p:cNvPr id="3" name="Content Placeholder 2">
            <a:extLst>
              <a:ext uri="{FF2B5EF4-FFF2-40B4-BE49-F238E27FC236}">
                <a16:creationId xmlns:a16="http://schemas.microsoft.com/office/drawing/2014/main" id="{E02CBA34-7A64-5A36-0C08-C33E901A622E}"/>
              </a:ext>
            </a:extLst>
          </p:cNvPr>
          <p:cNvSpPr>
            <a:spLocks noGrp="1"/>
          </p:cNvSpPr>
          <p:nvPr>
            <p:ph idx="1"/>
          </p:nvPr>
        </p:nvSpPr>
        <p:spPr/>
        <p:txBody>
          <a:bodyPr/>
          <a:lstStyle/>
          <a:p>
            <a:r>
              <a:rPr lang="en-US" dirty="0"/>
              <a:t>Social work practice can be challenging, and practitioners may face a range of difficulties.
Some of the challenges in social work practice include ethical dilemmas, burnout, and dealing with difficult clients.
Self-care is an important aspect of social work practice.</a:t>
            </a:r>
          </a:p>
        </p:txBody>
      </p:sp>
    </p:spTree>
    <p:extLst>
      <p:ext uri="{BB962C8B-B14F-4D97-AF65-F5344CB8AC3E}">
        <p14:creationId xmlns:p14="http://schemas.microsoft.com/office/powerpoint/2010/main" val="568600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0E35-5B90-2169-3C6A-E603981D373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00F4D561-3E87-07DF-539F-27D3F9B0369D}"/>
              </a:ext>
            </a:extLst>
          </p:cNvPr>
          <p:cNvSpPr>
            <a:spLocks noGrp="1"/>
          </p:cNvSpPr>
          <p:nvPr>
            <p:ph idx="1"/>
          </p:nvPr>
        </p:nvSpPr>
        <p:spPr/>
        <p:txBody>
          <a:bodyPr/>
          <a:lstStyle/>
          <a:p>
            <a:r>
              <a:rPr lang="en-US" dirty="0"/>
              <a:t>Social work is a vital profession that is dedicated to helping people in need and promoting social justice.
</a:t>
            </a:r>
            <a:r>
              <a:rPr lang="en-US"/>
              <a:t>Social workers play a critical role in addressing social problems and improving the well-being of individuals, families, and communities.</a:t>
            </a:r>
          </a:p>
        </p:txBody>
      </p:sp>
    </p:spTree>
    <p:extLst>
      <p:ext uri="{BB962C8B-B14F-4D97-AF65-F5344CB8AC3E}">
        <p14:creationId xmlns:p14="http://schemas.microsoft.com/office/powerpoint/2010/main" val="3758920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Circuit</vt:lpstr>
      <vt:lpstr>The discipline of social works: The practice And its practicioners</vt:lpstr>
      <vt:lpstr>Introduction </vt:lpstr>
      <vt:lpstr>History of social work</vt:lpstr>
      <vt:lpstr>Social work Practice </vt:lpstr>
      <vt:lpstr>Roles of social work</vt:lpstr>
      <vt:lpstr>Social Work Education</vt:lpstr>
      <vt:lpstr>Ethics in Social Work</vt:lpstr>
      <vt:lpstr>Challenges in social work Practice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jason Vargas</dc:creator>
  <cp:lastModifiedBy>Mark jason Vargas</cp:lastModifiedBy>
  <cp:revision>3</cp:revision>
  <dcterms:created xsi:type="dcterms:W3CDTF">2023-02-17T04:54:28Z</dcterms:created>
  <dcterms:modified xsi:type="dcterms:W3CDTF">2023-02-17T05:11:18Z</dcterms:modified>
</cp:coreProperties>
</file>