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2ED4B-786F-4557-BB0F-A7EBA11D4C46}" v="132" dt="2021-07-16T23:30:06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3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Cop" userId="be34dc05c2893b64" providerId="LiveId" clId="{3CC2ED4B-786F-4557-BB0F-A7EBA11D4C46}"/>
    <pc:docChg chg="undo custSel modSld">
      <pc:chgData name="Fabio Cop" userId="be34dc05c2893b64" providerId="LiveId" clId="{3CC2ED4B-786F-4557-BB0F-A7EBA11D4C46}" dt="2021-07-16T23:30:34.273" v="389" actId="14100"/>
      <pc:docMkLst>
        <pc:docMk/>
      </pc:docMkLst>
      <pc:sldChg chg="addSp delSp modSp mod">
        <pc:chgData name="Fabio Cop" userId="be34dc05c2893b64" providerId="LiveId" clId="{3CC2ED4B-786F-4557-BB0F-A7EBA11D4C46}" dt="2021-07-16T23:30:34.273" v="389" actId="14100"/>
        <pc:sldMkLst>
          <pc:docMk/>
          <pc:sldMk cId="3572100252" sldId="256"/>
        </pc:sldMkLst>
        <pc:spChg chg="mod">
          <ac:chgData name="Fabio Cop" userId="be34dc05c2893b64" providerId="LiveId" clId="{3CC2ED4B-786F-4557-BB0F-A7EBA11D4C46}" dt="2021-07-16T23:30:34.273" v="389" actId="14100"/>
          <ac:spMkLst>
            <pc:docMk/>
            <pc:sldMk cId="3572100252" sldId="256"/>
            <ac:spMk id="4" creationId="{456D5E4F-5935-4AA8-AE49-2E6C994EF236}"/>
          </ac:spMkLst>
        </pc:spChg>
        <pc:spChg chg="add mod">
          <ac:chgData name="Fabio Cop" userId="be34dc05c2893b64" providerId="LiveId" clId="{3CC2ED4B-786F-4557-BB0F-A7EBA11D4C46}" dt="2021-07-16T23:19:38.384" v="21" actId="14100"/>
          <ac:spMkLst>
            <pc:docMk/>
            <pc:sldMk cId="3572100252" sldId="256"/>
            <ac:spMk id="58" creationId="{5FB0216A-B6B5-42E7-A811-5F6ABCD650B4}"/>
          </ac:spMkLst>
        </pc:spChg>
        <pc:spChg chg="add mod">
          <ac:chgData name="Fabio Cop" userId="be34dc05c2893b64" providerId="LiveId" clId="{3CC2ED4B-786F-4557-BB0F-A7EBA11D4C46}" dt="2021-07-16T23:20:13.443" v="68" actId="20577"/>
          <ac:spMkLst>
            <pc:docMk/>
            <pc:sldMk cId="3572100252" sldId="256"/>
            <ac:spMk id="59" creationId="{8BFAF12C-8A94-43A3-9248-024434E27A11}"/>
          </ac:spMkLst>
        </pc:spChg>
        <pc:spChg chg="add del mod">
          <ac:chgData name="Fabio Cop" userId="be34dc05c2893b64" providerId="LiveId" clId="{3CC2ED4B-786F-4557-BB0F-A7EBA11D4C46}" dt="2021-07-16T23:22:46.151" v="125" actId="21"/>
          <ac:spMkLst>
            <pc:docMk/>
            <pc:sldMk cId="3572100252" sldId="256"/>
            <ac:spMk id="62" creationId="{F51451CD-D10B-4431-80EE-96D7D8E65373}"/>
          </ac:spMkLst>
        </pc:spChg>
        <pc:spChg chg="add del mod">
          <ac:chgData name="Fabio Cop" userId="be34dc05c2893b64" providerId="LiveId" clId="{3CC2ED4B-786F-4557-BB0F-A7EBA11D4C46}" dt="2021-07-16T23:22:46.151" v="125" actId="21"/>
          <ac:spMkLst>
            <pc:docMk/>
            <pc:sldMk cId="3572100252" sldId="256"/>
            <ac:spMk id="71" creationId="{A9241B6E-FB94-40D7-8775-2921E511721A}"/>
          </ac:spMkLst>
        </pc:spChg>
        <pc:spChg chg="add del mod">
          <ac:chgData name="Fabio Cop" userId="be34dc05c2893b64" providerId="LiveId" clId="{3CC2ED4B-786F-4557-BB0F-A7EBA11D4C46}" dt="2021-07-16T23:22:42.259" v="123"/>
          <ac:spMkLst>
            <pc:docMk/>
            <pc:sldMk cId="3572100252" sldId="256"/>
            <ac:spMk id="72" creationId="{A6C9BDFC-2E52-482A-84DC-01F32BFA6831}"/>
          </ac:spMkLst>
        </pc:spChg>
        <pc:spChg chg="add mod">
          <ac:chgData name="Fabio Cop" userId="be34dc05c2893b64" providerId="LiveId" clId="{3CC2ED4B-786F-4557-BB0F-A7EBA11D4C46}" dt="2021-07-16T23:25:37.575" v="177" actId="115"/>
          <ac:spMkLst>
            <pc:docMk/>
            <pc:sldMk cId="3572100252" sldId="256"/>
            <ac:spMk id="73" creationId="{174277D7-29EE-4A87-8DBF-36831E16B074}"/>
          </ac:spMkLst>
        </pc:spChg>
        <pc:spChg chg="add mod">
          <ac:chgData name="Fabio Cop" userId="be34dc05c2893b64" providerId="LiveId" clId="{3CC2ED4B-786F-4557-BB0F-A7EBA11D4C46}" dt="2021-07-16T23:26:02.260" v="220" actId="1036"/>
          <ac:spMkLst>
            <pc:docMk/>
            <pc:sldMk cId="3572100252" sldId="256"/>
            <ac:spMk id="74" creationId="{D7D4722F-5E8A-4F75-83A0-E88014BCED41}"/>
          </ac:spMkLst>
        </pc:spChg>
        <pc:spChg chg="add mod">
          <ac:chgData name="Fabio Cop" userId="be34dc05c2893b64" providerId="LiveId" clId="{3CC2ED4B-786F-4557-BB0F-A7EBA11D4C46}" dt="2021-07-16T23:28:04.480" v="252" actId="14100"/>
          <ac:spMkLst>
            <pc:docMk/>
            <pc:sldMk cId="3572100252" sldId="256"/>
            <ac:spMk id="75" creationId="{A736F3EF-9C8E-4ED6-B893-4FDF8719DCC5}"/>
          </ac:spMkLst>
        </pc:spChg>
        <pc:spChg chg="add mod">
          <ac:chgData name="Fabio Cop" userId="be34dc05c2893b64" providerId="LiveId" clId="{3CC2ED4B-786F-4557-BB0F-A7EBA11D4C46}" dt="2021-07-16T23:28:59.786" v="325" actId="1037"/>
          <ac:spMkLst>
            <pc:docMk/>
            <pc:sldMk cId="3572100252" sldId="256"/>
            <ac:spMk id="76" creationId="{64B8E369-98EC-4140-8DF9-60D289ECBE36}"/>
          </ac:spMkLst>
        </pc:spChg>
        <pc:spChg chg="add mod">
          <ac:chgData name="Fabio Cop" userId="be34dc05c2893b64" providerId="LiveId" clId="{3CC2ED4B-786F-4557-BB0F-A7EBA11D4C46}" dt="2021-07-16T23:30:06.768" v="369" actId="20577"/>
          <ac:spMkLst>
            <pc:docMk/>
            <pc:sldMk cId="3572100252" sldId="256"/>
            <ac:spMk id="78" creationId="{7E4538E3-3FAC-4EC5-B6C3-B9AFBE8D80C6}"/>
          </ac:spMkLst>
        </pc:spChg>
        <pc:spChg chg="add mod">
          <ac:chgData name="Fabio Cop" userId="be34dc05c2893b64" providerId="LiveId" clId="{3CC2ED4B-786F-4557-BB0F-A7EBA11D4C46}" dt="2021-07-16T23:30:12.663" v="370" actId="20577"/>
          <ac:spMkLst>
            <pc:docMk/>
            <pc:sldMk cId="3572100252" sldId="256"/>
            <ac:spMk id="79" creationId="{F88E2710-9998-4997-B926-91C372AB3A35}"/>
          </ac:spMkLst>
        </pc:spChg>
        <pc:cxnChg chg="add mod">
          <ac:chgData name="Fabio Cop" userId="be34dc05c2893b64" providerId="LiveId" clId="{3CC2ED4B-786F-4557-BB0F-A7EBA11D4C46}" dt="2021-07-16T23:21:07.588" v="79" actId="14100"/>
          <ac:cxnSpMkLst>
            <pc:docMk/>
            <pc:sldMk cId="3572100252" sldId="256"/>
            <ac:cxnSpMk id="60" creationId="{A36D10B8-CDC3-4A67-8DB2-0ABED43D14EE}"/>
          </ac:cxnSpMkLst>
        </pc:cxnChg>
        <pc:cxnChg chg="add mod">
          <ac:chgData name="Fabio Cop" userId="be34dc05c2893b64" providerId="LiveId" clId="{3CC2ED4B-786F-4557-BB0F-A7EBA11D4C46}" dt="2021-07-16T23:28:22.414" v="253" actId="14100"/>
          <ac:cxnSpMkLst>
            <pc:docMk/>
            <pc:sldMk cId="3572100252" sldId="256"/>
            <ac:cxnSpMk id="63" creationId="{74B41FB4-75C1-41E9-98F7-226B7914701B}"/>
          </ac:cxnSpMkLst>
        </pc:cxnChg>
        <pc:cxnChg chg="add del mod">
          <ac:chgData name="Fabio Cop" userId="be34dc05c2893b64" providerId="LiveId" clId="{3CC2ED4B-786F-4557-BB0F-A7EBA11D4C46}" dt="2021-07-16T23:21:11.194" v="81" actId="478"/>
          <ac:cxnSpMkLst>
            <pc:docMk/>
            <pc:sldMk cId="3572100252" sldId="256"/>
            <ac:cxnSpMk id="64" creationId="{F4D8177B-5183-43B0-AC52-97B1053F872B}"/>
          </ac:cxnSpMkLst>
        </pc:cxnChg>
        <pc:cxnChg chg="add mod">
          <ac:chgData name="Fabio Cop" userId="be34dc05c2893b64" providerId="LiveId" clId="{3CC2ED4B-786F-4557-BB0F-A7EBA11D4C46}" dt="2021-07-16T23:21:14.838" v="83" actId="1076"/>
          <ac:cxnSpMkLst>
            <pc:docMk/>
            <pc:sldMk cId="3572100252" sldId="256"/>
            <ac:cxnSpMk id="67" creationId="{DCD7A1A2-7675-4DCE-9737-A3D64EFB1662}"/>
          </ac:cxnSpMkLst>
        </pc:cxnChg>
        <pc:cxnChg chg="add mod">
          <ac:chgData name="Fabio Cop" userId="be34dc05c2893b64" providerId="LiveId" clId="{3CC2ED4B-786F-4557-BB0F-A7EBA11D4C46}" dt="2021-07-16T23:21:19.077" v="84" actId="571"/>
          <ac:cxnSpMkLst>
            <pc:docMk/>
            <pc:sldMk cId="3572100252" sldId="256"/>
            <ac:cxnSpMk id="68" creationId="{BDDF2418-2CAF-4823-9B8C-538B906B1EBE}"/>
          </ac:cxnSpMkLst>
        </pc:cxnChg>
        <pc:cxnChg chg="add mod">
          <ac:chgData name="Fabio Cop" userId="be34dc05c2893b64" providerId="LiveId" clId="{3CC2ED4B-786F-4557-BB0F-A7EBA11D4C46}" dt="2021-07-16T23:28:24.286" v="254" actId="1076"/>
          <ac:cxnSpMkLst>
            <pc:docMk/>
            <pc:sldMk cId="3572100252" sldId="256"/>
            <ac:cxnSpMk id="70" creationId="{A449B5E8-7EBE-4D1E-B720-C8FC5B13D2B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EAA6-2BCA-45E9-8477-58D9087B5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C1B8AE-F17C-4369-B413-B93ADFDF2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8F5FB-4F12-4FD5-8BA9-334D1572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1CECAF-8667-4376-8662-A78345FF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B77BB0-8ABE-4B9F-B74A-3BA7F2B4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12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747B1-A878-46BF-93EE-B8A76C31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AB184B-E3BE-4381-B03C-57BE66D7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8AA58-F536-4AF7-BFDE-D574C67E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7EE87D-AD97-4106-ADA7-B5516258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DAC68-1D6F-484F-8085-0574697E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96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588D77-71C6-4111-AD44-FC204A0D4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DB1B72-EAC3-4AAA-8358-1F3E8BEF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E2F93-60A9-40D7-A84A-02CD7A3C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DE889-6A6B-48CF-AF09-C85C8A6A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77F35-A68B-4E20-B166-231BDD95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1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D7BD5-B7FD-4CD7-8DE8-07A376C7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88FA6-CEBB-47AF-BF86-E577A5C5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0EEFCF-23A1-449C-B3F6-7143D832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11767-BE04-482B-91CA-155268D9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3DC781-3F4C-4462-84CE-6CD3161B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2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C52B3-F650-4746-9B0C-63C16397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0090A-A016-41D9-A626-F1BB5E7E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5A426-E5A3-4C89-B964-921EEABD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421D19-965C-4F57-9F04-B4DC5AA6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E4807B-3C15-44CE-B02D-A75BA0CE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4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59180-0CE8-4197-B675-5E166329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7CEAE7-87D2-46AA-9329-01C4A0AB5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900AF7-CFDA-4D2D-9AB6-60022573E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47DAF4-DB0F-451A-9F11-75A9538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853ADE-3FC2-42B1-8A4C-BC11C297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22515D-41D2-47F8-8CAB-E53ABC36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ED138-67DE-40BD-AB31-C636DE5B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4ADB48-B6AF-4D5F-8882-D9A59C3C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E596F4-15C4-44C5-A959-F38DE0D90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94BE4E-3EBD-41DA-9F87-74E5F37CA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F33FAD-6F6C-47EA-AED9-7B8607CEE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10F1DF-6ECF-4EC1-8C86-568B75C9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3EAE8C-5881-48F1-94FB-1CEAEF15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29ACAB-B495-4AA3-BA88-1877D75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3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A9D97-AE8D-4157-8C62-B858C258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90C8F1-6C71-4B0A-91FE-33118337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E369C5-34DF-414A-9041-F7AB3C71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D97A2F-3742-4FB7-886A-74E211B5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3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43A500-FB5C-4A2E-AA18-AF9E2DD2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B3E6A9-319C-43D9-A9AC-FE5D9827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8537B6-40D0-4D8F-92DE-EF4D28FF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2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2DFBE-63E5-4208-895A-6BDD0B34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7483A9-3FAC-4321-B5D2-4099BF31B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61807A-ED00-44FC-B1E8-D149864A5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061A2-747D-4972-BDD1-7714CB1C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320B74-6380-4FF9-9CFF-35258E5D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71EB1B-085C-4B10-B334-433651B3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0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8A74D-433A-492F-8811-0114FFC5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DE8128-A7EC-4511-AE4F-9058F963B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B4791C-4122-4BA5-B905-8754AACB5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1A5D56-D720-4F8F-840F-62AE7A76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E8CB-7F06-42D7-B6EA-C17FDFFA58E4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785C41-ACC6-4C31-B50E-B9C75E2E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3833FD-3F1F-410A-B062-0E95C71F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1AEFF3-0165-4C51-A19F-ECCF17B6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C826E-C36D-49D1-AE23-1A2C514E2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B9742E-7EA0-4AD6-BB6D-1C5FE561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8E8CB-7F06-42D7-B6EA-C17FDFFA58E4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37F4AD-BA20-43FC-9ADA-1896E4A4E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2AF25B-F211-42F8-BBCD-982B49996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4A5C-53D5-411A-918C-FD37C5EBD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05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56D5E4F-5935-4AA8-AE49-2E6C994EF236}"/>
              </a:ext>
            </a:extLst>
          </p:cNvPr>
          <p:cNvSpPr txBox="1"/>
          <p:nvPr/>
        </p:nvSpPr>
        <p:spPr>
          <a:xfrm>
            <a:off x="3091992" y="122548"/>
            <a:ext cx="645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Correlação e Regressão Linear (Semanas 10 a 15)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60401C4-6647-46ED-B686-6BEC46022A16}"/>
              </a:ext>
            </a:extLst>
          </p:cNvPr>
          <p:cNvGrpSpPr/>
          <p:nvPr/>
        </p:nvGrpSpPr>
        <p:grpSpPr>
          <a:xfrm>
            <a:off x="324825" y="279714"/>
            <a:ext cx="2194560" cy="1777183"/>
            <a:chOff x="409303" y="818605"/>
            <a:chExt cx="3048000" cy="2406354"/>
          </a:xfrm>
        </p:grpSpPr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A5F52898-79E8-40C5-BD2A-030AF5518668}"/>
                </a:ext>
              </a:extLst>
            </p:cNvPr>
            <p:cNvCxnSpPr/>
            <p:nvPr/>
          </p:nvCxnSpPr>
          <p:spPr>
            <a:xfrm>
              <a:off x="775063" y="2838994"/>
              <a:ext cx="2682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EA4ADF22-F70A-45E5-BCE6-5A9EC9515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063" y="818605"/>
              <a:ext cx="0" cy="2024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747F75F-B93C-4BFF-8AF5-BC97776CA07E}"/>
                </a:ext>
              </a:extLst>
            </p:cNvPr>
            <p:cNvSpPr txBox="1"/>
            <p:nvPr/>
          </p:nvSpPr>
          <p:spPr>
            <a:xfrm>
              <a:off x="409303" y="879566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317EF16-4F53-4827-9244-6CD61E2846D6}"/>
                </a:ext>
              </a:extLst>
            </p:cNvPr>
            <p:cNvSpPr txBox="1"/>
            <p:nvPr/>
          </p:nvSpPr>
          <p:spPr>
            <a:xfrm>
              <a:off x="3004457" y="2855627"/>
              <a:ext cx="36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447D181B-A45D-4AA3-B997-C3EE6452A9A2}"/>
                </a:ext>
              </a:extLst>
            </p:cNvPr>
            <p:cNvSpPr/>
            <p:nvPr/>
          </p:nvSpPr>
          <p:spPr>
            <a:xfrm>
              <a:off x="1200687" y="1693820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A5BBA58-5484-4AA2-B1B0-39331A76A208}"/>
                </a:ext>
              </a:extLst>
            </p:cNvPr>
            <p:cNvSpPr/>
            <p:nvPr/>
          </p:nvSpPr>
          <p:spPr>
            <a:xfrm>
              <a:off x="1328050" y="2203273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6E79C84-2D09-48D2-8473-1DF2C7CBF519}"/>
                </a:ext>
              </a:extLst>
            </p:cNvPr>
            <p:cNvSpPr/>
            <p:nvPr/>
          </p:nvSpPr>
          <p:spPr>
            <a:xfrm>
              <a:off x="1580823" y="1824449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2E9414B-C18F-4B4D-A8DA-0CDC1DDAAE4F}"/>
                </a:ext>
              </a:extLst>
            </p:cNvPr>
            <p:cNvSpPr/>
            <p:nvPr/>
          </p:nvSpPr>
          <p:spPr>
            <a:xfrm>
              <a:off x="1545764" y="2573387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40432A1-B58F-42EE-9299-6636DE570967}"/>
                </a:ext>
              </a:extLst>
            </p:cNvPr>
            <p:cNvSpPr/>
            <p:nvPr/>
          </p:nvSpPr>
          <p:spPr>
            <a:xfrm>
              <a:off x="2133593" y="2305783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8941E5A-24E5-4C73-8288-DCC18445B0D8}"/>
                </a:ext>
              </a:extLst>
            </p:cNvPr>
            <p:cNvSpPr/>
            <p:nvPr/>
          </p:nvSpPr>
          <p:spPr>
            <a:xfrm>
              <a:off x="2264221" y="1711608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02DB559-E946-48B0-97E0-531C144E3578}"/>
                </a:ext>
              </a:extLst>
            </p:cNvPr>
            <p:cNvSpPr/>
            <p:nvPr/>
          </p:nvSpPr>
          <p:spPr>
            <a:xfrm>
              <a:off x="2713161" y="964087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C9AA5DFA-D4ED-40E3-A133-2DD824648BF0}"/>
                </a:ext>
              </a:extLst>
            </p:cNvPr>
            <p:cNvSpPr/>
            <p:nvPr/>
          </p:nvSpPr>
          <p:spPr>
            <a:xfrm>
              <a:off x="1913701" y="2137958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AC4B352-E7D2-4BEF-96E4-445FBFBAF5C5}"/>
                </a:ext>
              </a:extLst>
            </p:cNvPr>
            <p:cNvSpPr/>
            <p:nvPr/>
          </p:nvSpPr>
          <p:spPr>
            <a:xfrm>
              <a:off x="3235227" y="940530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22B09625-CB14-46E3-92A4-67E8E0971346}"/>
                </a:ext>
              </a:extLst>
            </p:cNvPr>
            <p:cNvSpPr/>
            <p:nvPr/>
          </p:nvSpPr>
          <p:spPr>
            <a:xfrm>
              <a:off x="881734" y="2551615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73FA559-8C3C-44FA-9665-F2267E23A18B}"/>
                </a:ext>
              </a:extLst>
            </p:cNvPr>
            <p:cNvSpPr/>
            <p:nvPr/>
          </p:nvSpPr>
          <p:spPr>
            <a:xfrm>
              <a:off x="2469097" y="1522697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52357FB-44A2-4C1A-82D9-884F35F06D78}"/>
                </a:ext>
              </a:extLst>
            </p:cNvPr>
            <p:cNvSpPr/>
            <p:nvPr/>
          </p:nvSpPr>
          <p:spPr>
            <a:xfrm>
              <a:off x="3169912" y="1472491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83B9D5DF-422D-49DC-9316-0F466ED35C5C}"/>
                </a:ext>
              </a:extLst>
            </p:cNvPr>
            <p:cNvSpPr/>
            <p:nvPr/>
          </p:nvSpPr>
          <p:spPr>
            <a:xfrm>
              <a:off x="1915877" y="1338946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2FD8EAC-2D16-4FB8-80E9-5958E0C8D82B}"/>
                </a:ext>
              </a:extLst>
            </p:cNvPr>
            <p:cNvSpPr/>
            <p:nvPr/>
          </p:nvSpPr>
          <p:spPr>
            <a:xfrm>
              <a:off x="2821568" y="2072643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3A687A7-28DF-4063-B77C-4DEA9AD01C71}"/>
                </a:ext>
              </a:extLst>
            </p:cNvPr>
            <p:cNvSpPr/>
            <p:nvPr/>
          </p:nvSpPr>
          <p:spPr>
            <a:xfrm>
              <a:off x="2804602" y="1659467"/>
              <a:ext cx="130629" cy="1306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D0803C55-F470-4D45-92E4-D1B6A50627A3}"/>
                  </a:ext>
                </a:extLst>
              </p:cNvPr>
              <p:cNvSpPr/>
              <p:nvPr/>
            </p:nvSpPr>
            <p:spPr>
              <a:xfrm>
                <a:off x="508426" y="2171541"/>
                <a:ext cx="1652446" cy="1077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D0803C55-F470-4D45-92E4-D1B6A5062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26" y="2171541"/>
                <a:ext cx="1652446" cy="1077800"/>
              </a:xfrm>
              <a:prstGeom prst="rect">
                <a:avLst/>
              </a:prstGeom>
              <a:blipFill>
                <a:blip r:embed="rId2"/>
                <a:stretch>
                  <a:fillRect t="-2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0220D98E-83A9-443A-A25F-157B406E90F9}"/>
              </a:ext>
            </a:extLst>
          </p:cNvPr>
          <p:cNvCxnSpPr>
            <a:cxnSpLocks/>
          </p:cNvCxnSpPr>
          <p:nvPr/>
        </p:nvCxnSpPr>
        <p:spPr>
          <a:xfrm>
            <a:off x="1502045" y="3326674"/>
            <a:ext cx="0" cy="39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54C58FB2-B528-4D1D-AF5A-414E2712C037}"/>
                  </a:ext>
                </a:extLst>
              </p:cNvPr>
              <p:cNvSpPr/>
              <p:nvPr/>
            </p:nvSpPr>
            <p:spPr>
              <a:xfrm>
                <a:off x="471206" y="3797139"/>
                <a:ext cx="2190215" cy="13297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54C58FB2-B528-4D1D-AF5A-414E2712C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" y="3797139"/>
                <a:ext cx="2190215" cy="1329747"/>
              </a:xfrm>
              <a:prstGeom prst="rect">
                <a:avLst/>
              </a:prstGeom>
              <a:blipFill>
                <a:blip r:embed="rId3"/>
                <a:stretch>
                  <a:fillRect t="-50000" r="-2486" b="-6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E55184CF-E611-4D7A-8EB9-517574923B45}"/>
                  </a:ext>
                </a:extLst>
              </p:cNvPr>
              <p:cNvSpPr/>
              <p:nvPr/>
            </p:nvSpPr>
            <p:spPr>
              <a:xfrm>
                <a:off x="3179734" y="3797139"/>
                <a:ext cx="1026506" cy="13297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E55184CF-E611-4D7A-8EB9-517574923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734" y="3797139"/>
                <a:ext cx="1026506" cy="1329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DCD34CD-2BE1-45CF-9FE2-AF7A92B70925}"/>
              </a:ext>
            </a:extLst>
          </p:cNvPr>
          <p:cNvCxnSpPr>
            <a:cxnSpLocks/>
          </p:cNvCxnSpPr>
          <p:nvPr/>
        </p:nvCxnSpPr>
        <p:spPr>
          <a:xfrm>
            <a:off x="2744379" y="4462013"/>
            <a:ext cx="356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7A9BF7BA-EB8B-44CB-84DD-BADD0355C59A}"/>
                  </a:ext>
                </a:extLst>
              </p:cNvPr>
              <p:cNvSpPr/>
              <p:nvPr/>
            </p:nvSpPr>
            <p:spPr>
              <a:xfrm>
                <a:off x="4890362" y="5875665"/>
                <a:ext cx="1205636" cy="569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𝑌𝑋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t-B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pt-BR" sz="1200" u="sng" dirty="0"/>
              </a:p>
            </p:txBody>
          </p:sp>
        </mc:Choice>
        <mc:Fallback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7A9BF7BA-EB8B-44CB-84DD-BADD0355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362" y="5875665"/>
                <a:ext cx="1205636" cy="569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BF4B1D3-DFBB-4920-99B1-DB442708CD31}"/>
              </a:ext>
            </a:extLst>
          </p:cNvPr>
          <p:cNvCxnSpPr>
            <a:cxnSpLocks/>
          </p:cNvCxnSpPr>
          <p:nvPr/>
        </p:nvCxnSpPr>
        <p:spPr>
          <a:xfrm>
            <a:off x="4472666" y="6160184"/>
            <a:ext cx="356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88A10BE-04BC-4B66-B91F-5505AC82C16B}"/>
              </a:ext>
            </a:extLst>
          </p:cNvPr>
          <p:cNvCxnSpPr/>
          <p:nvPr/>
        </p:nvCxnSpPr>
        <p:spPr>
          <a:xfrm>
            <a:off x="4354286" y="4462012"/>
            <a:ext cx="118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FDF1BEAE-72AE-47BC-BC7D-8BAD63F3073F}"/>
              </a:ext>
            </a:extLst>
          </p:cNvPr>
          <p:cNvCxnSpPr>
            <a:cxnSpLocks/>
          </p:cNvCxnSpPr>
          <p:nvPr/>
        </p:nvCxnSpPr>
        <p:spPr>
          <a:xfrm>
            <a:off x="4472666" y="4462012"/>
            <a:ext cx="0" cy="169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F1713F5-0D92-43B7-84B7-6C0FD7AE4C76}"/>
              </a:ext>
            </a:extLst>
          </p:cNvPr>
          <p:cNvSpPr txBox="1"/>
          <p:nvPr/>
        </p:nvSpPr>
        <p:spPr>
          <a:xfrm>
            <a:off x="2661421" y="5972211"/>
            <a:ext cx="189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Correlação linear</a:t>
            </a:r>
          </a:p>
          <a:p>
            <a:pPr algn="ctr"/>
            <a:r>
              <a:rPr lang="pt-BR" dirty="0"/>
              <a:t>(semana 10)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643DAB09-F441-4F8D-B011-5706E39CE2AD}"/>
              </a:ext>
            </a:extLst>
          </p:cNvPr>
          <p:cNvCxnSpPr>
            <a:cxnSpLocks/>
          </p:cNvCxnSpPr>
          <p:nvPr/>
        </p:nvCxnSpPr>
        <p:spPr>
          <a:xfrm>
            <a:off x="4472666" y="2056897"/>
            <a:ext cx="0" cy="24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17AD133-9BB5-41C5-AB60-58A6921AB1E5}"/>
              </a:ext>
            </a:extLst>
          </p:cNvPr>
          <p:cNvCxnSpPr>
            <a:cxnSpLocks/>
          </p:cNvCxnSpPr>
          <p:nvPr/>
        </p:nvCxnSpPr>
        <p:spPr>
          <a:xfrm>
            <a:off x="4472666" y="2056897"/>
            <a:ext cx="356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A86A3C9-E084-44C0-A66F-573758016805}"/>
              </a:ext>
            </a:extLst>
          </p:cNvPr>
          <p:cNvSpPr txBox="1"/>
          <p:nvPr/>
        </p:nvSpPr>
        <p:spPr>
          <a:xfrm>
            <a:off x="2810384" y="2316964"/>
            <a:ext cx="1780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Regressão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5FB0216A-B6B5-42E7-A811-5F6ABCD650B4}"/>
                  </a:ext>
                </a:extLst>
              </p:cNvPr>
              <p:cNvSpPr/>
              <p:nvPr/>
            </p:nvSpPr>
            <p:spPr>
              <a:xfrm>
                <a:off x="4938951" y="1784131"/>
                <a:ext cx="1391999" cy="569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sz="1200" u="sng" dirty="0"/>
              </a:p>
            </p:txBody>
          </p:sp>
        </mc:Choice>
        <mc:Fallback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5FB0216A-B6B5-42E7-A811-5F6ABCD65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951" y="1784131"/>
                <a:ext cx="1391999" cy="5690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aixaDeTexto 58">
            <a:extLst>
              <a:ext uri="{FF2B5EF4-FFF2-40B4-BE49-F238E27FC236}">
                <a16:creationId xmlns:a16="http://schemas.microsoft.com/office/drawing/2014/main" id="{8BFAF12C-8A94-43A3-9248-024434E27A11}"/>
              </a:ext>
            </a:extLst>
          </p:cNvPr>
          <p:cNvSpPr txBox="1"/>
          <p:nvPr/>
        </p:nvSpPr>
        <p:spPr>
          <a:xfrm>
            <a:off x="4857798" y="2353168"/>
            <a:ext cx="1485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Método dos Mínimos quadrados</a:t>
            </a:r>
          </a:p>
          <a:p>
            <a:pPr algn="ctr"/>
            <a:r>
              <a:rPr lang="pt-BR" sz="1200" dirty="0"/>
              <a:t>(Semana 11)</a:t>
            </a: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36D10B8-CDC3-4A67-8DB2-0ABED43D14EE}"/>
              </a:ext>
            </a:extLst>
          </p:cNvPr>
          <p:cNvCxnSpPr>
            <a:cxnSpLocks/>
          </p:cNvCxnSpPr>
          <p:nvPr/>
        </p:nvCxnSpPr>
        <p:spPr>
          <a:xfrm>
            <a:off x="6549116" y="2068649"/>
            <a:ext cx="778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F51451CD-D10B-4431-80EE-96D7D8E65373}"/>
                  </a:ext>
                </a:extLst>
              </p:cNvPr>
              <p:cNvSpPr/>
              <p:nvPr/>
            </p:nvSpPr>
            <p:spPr>
              <a:xfrm>
                <a:off x="7443287" y="1771847"/>
                <a:ext cx="1122863" cy="569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200" u="sng" dirty="0"/>
              </a:p>
            </p:txBody>
          </p:sp>
        </mc:Choice>
        <mc:Fallback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F51451CD-D10B-4431-80EE-96D7D8E65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287" y="1771847"/>
                <a:ext cx="1122863" cy="5690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74B41FB4-75C1-41E9-98F7-226B7914701B}"/>
              </a:ext>
            </a:extLst>
          </p:cNvPr>
          <p:cNvCxnSpPr>
            <a:cxnSpLocks/>
          </p:cNvCxnSpPr>
          <p:nvPr/>
        </p:nvCxnSpPr>
        <p:spPr>
          <a:xfrm flipH="1">
            <a:off x="6549116" y="2068649"/>
            <a:ext cx="2266" cy="3532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DCD7A1A2-7675-4DCE-9737-A3D64EFB1662}"/>
              </a:ext>
            </a:extLst>
          </p:cNvPr>
          <p:cNvCxnSpPr>
            <a:cxnSpLocks/>
          </p:cNvCxnSpPr>
          <p:nvPr/>
        </p:nvCxnSpPr>
        <p:spPr>
          <a:xfrm>
            <a:off x="6549116" y="4480296"/>
            <a:ext cx="778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BDDF2418-2CAF-4823-9B8C-538B906B1EBE}"/>
              </a:ext>
            </a:extLst>
          </p:cNvPr>
          <p:cNvCxnSpPr>
            <a:cxnSpLocks/>
          </p:cNvCxnSpPr>
          <p:nvPr/>
        </p:nvCxnSpPr>
        <p:spPr>
          <a:xfrm>
            <a:off x="6549116" y="3326674"/>
            <a:ext cx="778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449B5E8-7EBE-4D1E-B720-C8FC5B13D2B3}"/>
              </a:ext>
            </a:extLst>
          </p:cNvPr>
          <p:cNvCxnSpPr>
            <a:cxnSpLocks/>
          </p:cNvCxnSpPr>
          <p:nvPr/>
        </p:nvCxnSpPr>
        <p:spPr>
          <a:xfrm>
            <a:off x="6549116" y="5600700"/>
            <a:ext cx="778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A9241B6E-FB94-40D7-8775-2921E511721A}"/>
              </a:ext>
            </a:extLst>
          </p:cNvPr>
          <p:cNvSpPr txBox="1"/>
          <p:nvPr/>
        </p:nvSpPr>
        <p:spPr>
          <a:xfrm>
            <a:off x="8630098" y="1825532"/>
            <a:ext cx="14851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Teste de hipóteses</a:t>
            </a:r>
          </a:p>
          <a:p>
            <a:pPr algn="ctr"/>
            <a:r>
              <a:rPr lang="pt-BR" sz="1200" dirty="0"/>
              <a:t>(Semana 12)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174277D7-29EE-4A87-8DBF-36831E16B074}"/>
                  </a:ext>
                </a:extLst>
              </p:cNvPr>
              <p:cNvSpPr/>
              <p:nvPr/>
            </p:nvSpPr>
            <p:spPr>
              <a:xfrm>
                <a:off x="7443287" y="3087680"/>
                <a:ext cx="1300660" cy="569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sub>
                      </m:sSub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174277D7-29EE-4A87-8DBF-36831E16B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287" y="3087680"/>
                <a:ext cx="1300660" cy="5690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>
            <a:extLst>
              <a:ext uri="{FF2B5EF4-FFF2-40B4-BE49-F238E27FC236}">
                <a16:creationId xmlns:a16="http://schemas.microsoft.com/office/drawing/2014/main" id="{D7D4722F-5E8A-4F75-83A0-E88014BCED41}"/>
              </a:ext>
            </a:extLst>
          </p:cNvPr>
          <p:cNvSpPr txBox="1"/>
          <p:nvPr/>
        </p:nvSpPr>
        <p:spPr>
          <a:xfrm>
            <a:off x="8721448" y="3042136"/>
            <a:ext cx="1656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Intervalos de confiança e predição</a:t>
            </a:r>
          </a:p>
          <a:p>
            <a:pPr algn="ctr"/>
            <a:r>
              <a:rPr lang="pt-BR" sz="1200" dirty="0"/>
              <a:t>(Semana 13)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A736F3EF-9C8E-4ED6-B893-4FDF8719DCC5}"/>
                  </a:ext>
                </a:extLst>
              </p:cNvPr>
              <p:cNvSpPr/>
              <p:nvPr/>
            </p:nvSpPr>
            <p:spPr>
              <a:xfrm>
                <a:off x="7420788" y="4184025"/>
                <a:ext cx="1704162" cy="7054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𝑅𝑒𝑔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𝑆𝑄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pt-BR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𝑅𝑒𝑔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𝑆𝑄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A736F3EF-9C8E-4ED6-B893-4FDF8719D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88" y="4184025"/>
                <a:ext cx="1704162" cy="7054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aixaDeTexto 75">
            <a:extLst>
              <a:ext uri="{FF2B5EF4-FFF2-40B4-BE49-F238E27FC236}">
                <a16:creationId xmlns:a16="http://schemas.microsoft.com/office/drawing/2014/main" id="{64B8E369-98EC-4140-8DF9-60D289ECBE36}"/>
              </a:ext>
            </a:extLst>
          </p:cNvPr>
          <p:cNvSpPr txBox="1"/>
          <p:nvPr/>
        </p:nvSpPr>
        <p:spPr>
          <a:xfrm>
            <a:off x="9200420" y="4202530"/>
            <a:ext cx="2216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Partição da Soma dos Quadrados e Variância explicada</a:t>
            </a:r>
          </a:p>
          <a:p>
            <a:pPr algn="ctr"/>
            <a:r>
              <a:rPr lang="pt-BR" sz="1200" dirty="0"/>
              <a:t>(Semana 14)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7E4538E3-3FAC-4EC5-B6C3-B9AFBE8D80C6}"/>
                  </a:ext>
                </a:extLst>
              </p:cNvPr>
              <p:cNvSpPr/>
              <p:nvPr/>
            </p:nvSpPr>
            <p:spPr>
              <a:xfrm>
                <a:off x="7419988" y="5267981"/>
                <a:ext cx="2763146" cy="5690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pt-BR" sz="1200" u="sng" dirty="0"/>
              </a:p>
            </p:txBody>
          </p:sp>
        </mc:Choice>
        <mc:Fallback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7E4538E3-3FAC-4EC5-B6C3-B9AFBE8D8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988" y="5267981"/>
                <a:ext cx="2763146" cy="5690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CaixaDeTexto 78">
            <a:extLst>
              <a:ext uri="{FF2B5EF4-FFF2-40B4-BE49-F238E27FC236}">
                <a16:creationId xmlns:a16="http://schemas.microsoft.com/office/drawing/2014/main" id="{F88E2710-9998-4997-B926-91C372AB3A35}"/>
              </a:ext>
            </a:extLst>
          </p:cNvPr>
          <p:cNvSpPr txBox="1"/>
          <p:nvPr/>
        </p:nvSpPr>
        <p:spPr>
          <a:xfrm>
            <a:off x="10396579" y="5239434"/>
            <a:ext cx="1485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Método dos Mínimos quadrados</a:t>
            </a:r>
          </a:p>
          <a:p>
            <a:pPr algn="ctr"/>
            <a:r>
              <a:rPr lang="pt-BR" sz="1200" dirty="0"/>
              <a:t>(Semana 15)</a:t>
            </a:r>
          </a:p>
        </p:txBody>
      </p:sp>
    </p:spTree>
    <p:extLst>
      <p:ext uri="{BB962C8B-B14F-4D97-AF65-F5344CB8AC3E}">
        <p14:creationId xmlns:p14="http://schemas.microsoft.com/office/powerpoint/2010/main" val="3572100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Cop</dc:creator>
  <cp:lastModifiedBy>Fabio Cop</cp:lastModifiedBy>
  <cp:revision>3</cp:revision>
  <dcterms:created xsi:type="dcterms:W3CDTF">2021-07-16T23:00:08Z</dcterms:created>
  <dcterms:modified xsi:type="dcterms:W3CDTF">2021-07-16T23:30:37Z</dcterms:modified>
</cp:coreProperties>
</file>