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A5AEA-86D5-4D12-A3B8-9D8AA130719F}" v="18" dt="2021-09-19T23:54:48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op" userId="be34dc05c2893b64" providerId="LiveId" clId="{5ACA5AEA-86D5-4D12-A3B8-9D8AA130719F}"/>
    <pc:docChg chg="undo custSel addSld delSld modSld">
      <pc:chgData name="Fabio Cop" userId="be34dc05c2893b64" providerId="LiveId" clId="{5ACA5AEA-86D5-4D12-A3B8-9D8AA130719F}" dt="2021-09-19T23:54:48.727" v="349" actId="5736"/>
      <pc:docMkLst>
        <pc:docMk/>
      </pc:docMkLst>
      <pc:sldChg chg="addSp modSp del mod">
        <pc:chgData name="Fabio Cop" userId="be34dc05c2893b64" providerId="LiveId" clId="{5ACA5AEA-86D5-4D12-A3B8-9D8AA130719F}" dt="2021-09-19T23:49:20.090" v="322" actId="47"/>
        <pc:sldMkLst>
          <pc:docMk/>
          <pc:sldMk cId="2093187239" sldId="256"/>
        </pc:sldMkLst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4" creationId="{CE6099D7-122B-4B2A-8B56-45375F09C622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5" creationId="{1A6CB3FF-EBFD-4293-A452-93782D2ED04F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1" creationId="{EA01ACEA-693E-4853-92A9-110BF5CA99AF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2" creationId="{CC0D77E1-4F22-4DCB-8666-8E373A2950B9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3" creationId="{D199D4AE-981F-4FC8-9684-2640F4D26FC4}"/>
          </ac:spMkLst>
        </pc:spChg>
        <pc:spChg chg="mod">
          <ac:chgData name="Fabio Cop" userId="be34dc05c2893b64" providerId="LiveId" clId="{5ACA5AEA-86D5-4D12-A3B8-9D8AA130719F}" dt="2021-09-19T23:36:13.038" v="4" actId="255"/>
          <ac:spMkLst>
            <pc:docMk/>
            <pc:sldMk cId="2093187239" sldId="256"/>
            <ac:spMk id="24" creationId="{2B783A70-DF4E-4698-8D8B-1F7CE0A4445E}"/>
          </ac:spMkLst>
        </pc:spChg>
        <pc:spChg chg="mod">
          <ac:chgData name="Fabio Cop" userId="be34dc05c2893b64" providerId="LiveId" clId="{5ACA5AEA-86D5-4D12-A3B8-9D8AA130719F}" dt="2021-09-19T23:35:22.567" v="2" actId="255"/>
          <ac:spMkLst>
            <pc:docMk/>
            <pc:sldMk cId="2093187239" sldId="256"/>
            <ac:spMk id="36" creationId="{C84FD8C7-380A-46C0-ADB5-26BFA8E6EB67}"/>
          </ac:spMkLst>
        </pc:spChg>
        <pc:spChg chg="mod">
          <ac:chgData name="Fabio Cop" userId="be34dc05c2893b64" providerId="LiveId" clId="{5ACA5AEA-86D5-4D12-A3B8-9D8AA130719F}" dt="2021-09-19T23:35:22.567" v="2" actId="255"/>
          <ac:spMkLst>
            <pc:docMk/>
            <pc:sldMk cId="2093187239" sldId="256"/>
            <ac:spMk id="37" creationId="{397DF18A-79A2-48C4-B865-57C97B5083ED}"/>
          </ac:spMkLst>
        </pc:spChg>
        <pc:grpChg chg="mod">
          <ac:chgData name="Fabio Cop" userId="be34dc05c2893b64" providerId="LiveId" clId="{5ACA5AEA-86D5-4D12-A3B8-9D8AA130719F}" dt="2021-09-19T23:34:13.731" v="0" actId="164"/>
          <ac:grpSpMkLst>
            <pc:docMk/>
            <pc:sldMk cId="2093187239" sldId="256"/>
            <ac:grpSpMk id="35" creationId="{9970FB78-C630-46EF-9B31-7EC8C9DA72FA}"/>
          </ac:grpSpMkLst>
        </pc:grpChg>
        <pc:grpChg chg="add mod">
          <ac:chgData name="Fabio Cop" userId="be34dc05c2893b64" providerId="LiveId" clId="{5ACA5AEA-86D5-4D12-A3B8-9D8AA130719F}" dt="2021-09-19T23:36:29.076" v="5" actId="5736"/>
          <ac:grpSpMkLst>
            <pc:docMk/>
            <pc:sldMk cId="2093187239" sldId="256"/>
            <ac:grpSpMk id="38" creationId="{CECF7462-FDD0-40C8-B9D8-A6B435E5382E}"/>
          </ac:grpSpMkLst>
        </pc:grpChg>
        <pc:graphicFrameChg chg="mod">
          <ac:chgData name="Fabio Cop" userId="be34dc05c2893b64" providerId="LiveId" clId="{5ACA5AEA-86D5-4D12-A3B8-9D8AA130719F}" dt="2021-09-19T23:36:29.076" v="5" actId="5736"/>
          <ac:graphicFrameMkLst>
            <pc:docMk/>
            <pc:sldMk cId="2093187239" sldId="256"/>
            <ac:graphicFrameMk id="30" creationId="{234A1A1F-D693-4CF0-8DB8-89FE794FA95A}"/>
          </ac:graphicFrameMkLst>
        </pc:graphicFrameChg>
      </pc:sldChg>
      <pc:sldChg chg="delSp modSp add mod setBg">
        <pc:chgData name="Fabio Cop" userId="be34dc05c2893b64" providerId="LiveId" clId="{5ACA5AEA-86D5-4D12-A3B8-9D8AA130719F}" dt="2021-09-19T23:54:48.727" v="349" actId="5736"/>
        <pc:sldMkLst>
          <pc:docMk/>
          <pc:sldMk cId="1487079536" sldId="257"/>
        </pc:sldMkLst>
        <pc:grpChg chg="del">
          <ac:chgData name="Fabio Cop" userId="be34dc05c2893b64" providerId="LiveId" clId="{5ACA5AEA-86D5-4D12-A3B8-9D8AA130719F}" dt="2021-09-19T23:40:56.197" v="71" actId="478"/>
          <ac:grpSpMkLst>
            <pc:docMk/>
            <pc:sldMk cId="1487079536" sldId="257"/>
            <ac:grpSpMk id="38" creationId="{CECF7462-FDD0-40C8-B9D8-A6B435E5382E}"/>
          </ac:grpSpMkLst>
        </pc:grpChg>
        <pc:graphicFrameChg chg="mod modGraphic">
          <ac:chgData name="Fabio Cop" userId="be34dc05c2893b64" providerId="LiveId" clId="{5ACA5AEA-86D5-4D12-A3B8-9D8AA130719F}" dt="2021-09-19T23:54:48.727" v="349" actId="5736"/>
          <ac:graphicFrameMkLst>
            <pc:docMk/>
            <pc:sldMk cId="1487079536" sldId="257"/>
            <ac:graphicFrameMk id="30" creationId="{234A1A1F-D693-4CF0-8DB8-89FE794FA95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2B28-4DA7-4E14-8541-7559C899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FAA073-A0AC-442C-ADD4-D91109BCE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F49D-236C-48B6-B4D3-73073371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71AB6-542A-471B-B772-DDB07A5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20B0-DD0B-401B-8707-3C43FA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9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8907F-BCD2-4862-8F48-D898DB7B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07FD02-353C-4DEF-BE92-0A4444F1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528AD8-9D8C-45CD-A53F-230E496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39D8F-FC93-45D8-8B2E-5A82333E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C3C4-41F4-4BA2-9A0F-8D6DE73E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EAFB1D-4E46-436F-860C-9E2AF4DFC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97C7D2-BA46-4609-8FA7-95AD6473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902F8-E959-4933-AE9A-69F47C0E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ADE4BF-0D51-4FFD-A6F3-E7C2F5F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0EF08E-9F5D-4B06-BE11-F0282C46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92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FA515-B9BD-4350-AE31-FC5E577D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257BE-FA2F-40B6-BAB6-4976FF38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69BA2-AA3B-47DA-BF13-08D9FD8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FC3C3-2338-406D-9202-EB967167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69969-F471-4ED1-A219-41C0AD0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0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9CD36-C31C-4C5D-97CF-CAD663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057F6-29D9-4A20-8FB8-3F43DCF4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0F3E5-3ABE-4328-A2BC-783B82F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68617-0B6C-4C11-ABA5-A63A3B2D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FE4C8F-227E-468C-8F41-7F1EEDB5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2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7B740-3F50-43DE-83F4-3D49CEF1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B3CD0-8AFC-49FA-AC97-03B2881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29988-5AC0-42F0-9B67-49233B5F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04907-03CE-4B27-8A12-E61D37A5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612EF-E338-4BC2-A7A5-6398096B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06628-7E93-460A-9D69-39A2E7B4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B7DC-D35E-4210-B3D3-27B780FE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D1F0FA-AC38-4119-B06F-26817510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DA191D-A521-428E-9602-7420570BB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2D0E69-C652-4733-8AEB-7C75110B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9ACDCA-B6C8-48EC-8C3C-E6B0A938D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7F711-466C-4CA6-B6B8-7C763F3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46DAF4-7AE6-4F13-9594-AE6623E3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571086-3D8E-46E6-A1B0-825BC9A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FCB55-587E-4335-9BE9-3DE605DA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39274B-DC06-4994-B764-90F07E62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E8C16B-DF8C-41EF-87FA-DBF9781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08F44-A273-4C2C-9DBE-A5F37AE3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4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3B2A01-ED69-4BFC-BF75-92B76B08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42C17B-DA0B-4EA2-879A-B50223D7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03F5B0-3D19-414A-80CC-0280C380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7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B6B4E-C0DE-4A50-A806-FCDAF4F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0CA81-E10F-4203-909F-DA592882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557FF-679A-4651-9459-ED3DAC19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2FCBB-F19F-4305-8183-EF0376BD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3532F-BCF0-4A1F-B0FD-C043193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1028C1-D4B2-4867-8943-D5672E4B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7BEB-E9D4-4103-A3B8-75617C92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B0874C-4275-4361-9578-B53382112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41C2D-0979-4CBA-9513-52F403C2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E67CD-BC88-410A-B9E3-52A64877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CBA759-B6A6-4921-B873-A49740DE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78C42-F419-4350-8319-149E0334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6C44EC-117D-45D1-8743-27EB1CA0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CA7E1-5F3B-49B8-B7BF-396DCCF7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CB5EA-B72F-447A-8932-D34C3383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E309-417B-4272-B4FC-7E74E8B18630}" type="datetimeFigureOut">
              <a:rPr lang="pt-BR" smtClean="0"/>
              <a:t>19/09/2021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D5D53-9B38-48D0-9268-08E2E74DD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1A0D2-A7DE-4C6C-92B1-8C3228851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0AE7-3FDB-45D8-A2A5-FFBAA14961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234A1A1F-D693-4CF0-8DB8-89FE794FA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8182"/>
              </p:ext>
            </p:extLst>
          </p:nvPr>
        </p:nvGraphicFramePr>
        <p:xfrm>
          <a:off x="816078" y="1458937"/>
          <a:ext cx="10550015" cy="4242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0812">
                  <a:extLst>
                    <a:ext uri="{9D8B030D-6E8A-4147-A177-3AD203B41FA5}">
                      <a16:colId xmlns:a16="http://schemas.microsoft.com/office/drawing/2014/main" val="4201790117"/>
                    </a:ext>
                  </a:extLst>
                </a:gridCol>
                <a:gridCol w="1303478">
                  <a:extLst>
                    <a:ext uri="{9D8B030D-6E8A-4147-A177-3AD203B41FA5}">
                      <a16:colId xmlns:a16="http://schemas.microsoft.com/office/drawing/2014/main" val="3475453985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4260113292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4223540005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1881322928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1903799181"/>
                    </a:ext>
                  </a:extLst>
                </a:gridCol>
                <a:gridCol w="1507145">
                  <a:extLst>
                    <a:ext uri="{9D8B030D-6E8A-4147-A177-3AD203B41FA5}">
                      <a16:colId xmlns:a16="http://schemas.microsoft.com/office/drawing/2014/main" val="238755750"/>
                    </a:ext>
                  </a:extLst>
                </a:gridCol>
              </a:tblGrid>
              <a:tr h="6575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Tipos de variáveis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Níveis de mensuração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Agrupar itens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Ordenar itens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Gerar intervalos proporcionais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Partir de um ponto de origem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0822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Qualitativa não-ordenada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Nominal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Grupos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taxônicos</a:t>
                      </a:r>
                      <a:endParaRPr lang="pt-BR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4631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Qualitativa não-ordenada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Ordinal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Estágio de regeneração ambiental</a:t>
                      </a:r>
                      <a:endParaRPr lang="pt-BR" sz="1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61881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Quantitativa Discreta/Contínua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Intervalar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Temperatura, Dados padronizados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84683"/>
                  </a:ext>
                </a:extLst>
              </a:tr>
              <a:tr h="85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Quantitativa Discreta/Contínua</a:t>
                      </a:r>
                    </a:p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Razão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Volume de chuva, Número de ovos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41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79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Cop</dc:creator>
  <cp:lastModifiedBy>Fabio Cop</cp:lastModifiedBy>
  <cp:revision>1</cp:revision>
  <dcterms:created xsi:type="dcterms:W3CDTF">2021-09-19T23:16:42Z</dcterms:created>
  <dcterms:modified xsi:type="dcterms:W3CDTF">2021-09-19T23:54:54Z</dcterms:modified>
</cp:coreProperties>
</file>