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57" r:id="rId5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9" autoAdjust="0"/>
    <p:restoredTop sz="94660"/>
  </p:normalViewPr>
  <p:slideViewPr>
    <p:cSldViewPr snapToGrid="0">
      <p:cViewPr>
        <p:scale>
          <a:sx n="50" d="100"/>
          <a:sy n="50" d="100"/>
        </p:scale>
        <p:origin x="1207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3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7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2F0D4-A78B-41FD-A423-704DEAF62AB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3E301-4B8F-419F-A048-78062B88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8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000">
              <a:srgbClr val="FFFFFF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936C205-A1B5-50BB-7D81-A37EFFD60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98"/>
          <a:stretch/>
        </p:blipFill>
        <p:spPr>
          <a:xfrm>
            <a:off x="6951581" y="4207350"/>
            <a:ext cx="4658226" cy="213757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41DD81-78CD-0034-2C02-0D0C7B2699F6}"/>
              </a:ext>
            </a:extLst>
          </p:cNvPr>
          <p:cNvSpPr/>
          <p:nvPr/>
        </p:nvSpPr>
        <p:spPr>
          <a:xfrm>
            <a:off x="1845417" y="169574"/>
            <a:ext cx="2176272" cy="457200"/>
          </a:xfrm>
          <a:prstGeom prst="roundRect">
            <a:avLst/>
          </a:prstGeom>
          <a:solidFill>
            <a:srgbClr val="B8B8B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SENI Real 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D1D36E-F6EE-CAF3-A8E5-4297D5477909}"/>
              </a:ext>
            </a:extLst>
          </p:cNvPr>
          <p:cNvSpPr/>
          <p:nvPr/>
        </p:nvSpPr>
        <p:spPr>
          <a:xfrm>
            <a:off x="4370476" y="169574"/>
            <a:ext cx="2177893" cy="4572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Renewable Energy Prediction hourly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66FAAC-6143-3F62-9349-1663353AEAAE}"/>
              </a:ext>
            </a:extLst>
          </p:cNvPr>
          <p:cNvSpPr/>
          <p:nvPr/>
        </p:nvSpPr>
        <p:spPr>
          <a:xfrm>
            <a:off x="6897156" y="169574"/>
            <a:ext cx="2176272" cy="4572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Plan Prediction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DBB29A-DE2C-37C1-8711-953297257011}"/>
              </a:ext>
            </a:extLst>
          </p:cNvPr>
          <p:cNvGrpSpPr/>
          <p:nvPr/>
        </p:nvGrpSpPr>
        <p:grpSpPr>
          <a:xfrm>
            <a:off x="1845417" y="1977122"/>
            <a:ext cx="4951623" cy="2084852"/>
            <a:chOff x="853216" y="824697"/>
            <a:chExt cx="1985592" cy="12015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A3DF28-E3B2-ABAB-A162-E4EC2DE71494}"/>
                </a:ext>
              </a:extLst>
            </p:cNvPr>
            <p:cNvSpPr/>
            <p:nvPr/>
          </p:nvSpPr>
          <p:spPr>
            <a:xfrm>
              <a:off x="853216" y="824697"/>
              <a:ext cx="1874520" cy="11940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B139369-6D6C-23DE-A1C2-1D7D9946DC81}"/>
                </a:ext>
              </a:extLst>
            </p:cNvPr>
            <p:cNvSpPr/>
            <p:nvPr/>
          </p:nvSpPr>
          <p:spPr>
            <a:xfrm>
              <a:off x="1028029" y="1127341"/>
              <a:ext cx="1098085" cy="350884"/>
            </a:xfrm>
            <a:custGeom>
              <a:avLst/>
              <a:gdLst>
                <a:gd name="connsiteX0" fmla="*/ 0 w 3287059"/>
                <a:gd name="connsiteY0" fmla="*/ 779743 h 779743"/>
                <a:gd name="connsiteX1" fmla="*/ 316753 w 3287059"/>
                <a:gd name="connsiteY1" fmla="*/ 32684 h 779743"/>
                <a:gd name="connsiteX2" fmla="*/ 1326776 w 3287059"/>
                <a:gd name="connsiteY2" fmla="*/ 534707 h 779743"/>
                <a:gd name="connsiteX3" fmla="*/ 2330823 w 3287059"/>
                <a:gd name="connsiteY3" fmla="*/ 2802 h 779743"/>
                <a:gd name="connsiteX4" fmla="*/ 3155576 w 3287059"/>
                <a:gd name="connsiteY4" fmla="*/ 325531 h 779743"/>
                <a:gd name="connsiteX5" fmla="*/ 3287059 w 3287059"/>
                <a:gd name="connsiteY5" fmla="*/ 343460 h 77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7059" h="779743">
                  <a:moveTo>
                    <a:pt x="0" y="779743"/>
                  </a:moveTo>
                  <a:cubicBezTo>
                    <a:pt x="47812" y="426633"/>
                    <a:pt x="95624" y="73523"/>
                    <a:pt x="316753" y="32684"/>
                  </a:cubicBezTo>
                  <a:cubicBezTo>
                    <a:pt x="537882" y="-8155"/>
                    <a:pt x="991098" y="539687"/>
                    <a:pt x="1326776" y="534707"/>
                  </a:cubicBezTo>
                  <a:cubicBezTo>
                    <a:pt x="1662454" y="529727"/>
                    <a:pt x="2026023" y="37665"/>
                    <a:pt x="2330823" y="2802"/>
                  </a:cubicBezTo>
                  <a:cubicBezTo>
                    <a:pt x="2635623" y="-32061"/>
                    <a:pt x="2996203" y="268755"/>
                    <a:pt x="3155576" y="325531"/>
                  </a:cubicBezTo>
                  <a:cubicBezTo>
                    <a:pt x="3314949" y="382307"/>
                    <a:pt x="3278094" y="344456"/>
                    <a:pt x="3287059" y="343460"/>
                  </a:cubicBezTo>
                </a:path>
              </a:pathLst>
            </a:cu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85DF7D0-89DB-8CE2-D340-250A194C5BFD}"/>
                </a:ext>
              </a:extLst>
            </p:cNvPr>
            <p:cNvSpPr/>
            <p:nvPr/>
          </p:nvSpPr>
          <p:spPr>
            <a:xfrm>
              <a:off x="1026688" y="1381488"/>
              <a:ext cx="1479176" cy="350884"/>
            </a:xfrm>
            <a:custGeom>
              <a:avLst/>
              <a:gdLst>
                <a:gd name="connsiteX0" fmla="*/ 0 w 3287059"/>
                <a:gd name="connsiteY0" fmla="*/ 779743 h 779743"/>
                <a:gd name="connsiteX1" fmla="*/ 316753 w 3287059"/>
                <a:gd name="connsiteY1" fmla="*/ 32684 h 779743"/>
                <a:gd name="connsiteX2" fmla="*/ 1326776 w 3287059"/>
                <a:gd name="connsiteY2" fmla="*/ 534707 h 779743"/>
                <a:gd name="connsiteX3" fmla="*/ 2330823 w 3287059"/>
                <a:gd name="connsiteY3" fmla="*/ 2802 h 779743"/>
                <a:gd name="connsiteX4" fmla="*/ 3155576 w 3287059"/>
                <a:gd name="connsiteY4" fmla="*/ 325531 h 779743"/>
                <a:gd name="connsiteX5" fmla="*/ 3287059 w 3287059"/>
                <a:gd name="connsiteY5" fmla="*/ 343460 h 77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7059" h="779743">
                  <a:moveTo>
                    <a:pt x="0" y="779743"/>
                  </a:moveTo>
                  <a:cubicBezTo>
                    <a:pt x="47812" y="426633"/>
                    <a:pt x="95624" y="73523"/>
                    <a:pt x="316753" y="32684"/>
                  </a:cubicBezTo>
                  <a:cubicBezTo>
                    <a:pt x="537882" y="-8155"/>
                    <a:pt x="991098" y="539687"/>
                    <a:pt x="1326776" y="534707"/>
                  </a:cubicBezTo>
                  <a:cubicBezTo>
                    <a:pt x="1662454" y="529727"/>
                    <a:pt x="2026023" y="37665"/>
                    <a:pt x="2330823" y="2802"/>
                  </a:cubicBezTo>
                  <a:cubicBezTo>
                    <a:pt x="2635623" y="-32061"/>
                    <a:pt x="2996203" y="268755"/>
                    <a:pt x="3155576" y="325531"/>
                  </a:cubicBezTo>
                  <a:cubicBezTo>
                    <a:pt x="3314949" y="382307"/>
                    <a:pt x="3278094" y="344456"/>
                    <a:pt x="3287059" y="3434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2C4BC1-9748-1857-5513-FCA220AF753E}"/>
                </a:ext>
              </a:extLst>
            </p:cNvPr>
            <p:cNvSpPr txBox="1"/>
            <p:nvPr/>
          </p:nvSpPr>
          <p:spPr>
            <a:xfrm>
              <a:off x="1871158" y="1811712"/>
              <a:ext cx="823766" cy="214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Programada</a:t>
              </a:r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7D3011-F6D8-C86D-F3ED-F3F002ADFC77}"/>
                </a:ext>
              </a:extLst>
            </p:cNvPr>
            <p:cNvSpPr txBox="1"/>
            <p:nvPr/>
          </p:nvSpPr>
          <p:spPr>
            <a:xfrm>
              <a:off x="1302349" y="1805255"/>
              <a:ext cx="823766" cy="214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Real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82DEE3-7CAB-C1FD-67A8-1B4747A64F32}"/>
                </a:ext>
              </a:extLst>
            </p:cNvPr>
            <p:cNvSpPr txBox="1"/>
            <p:nvPr/>
          </p:nvSpPr>
          <p:spPr>
            <a:xfrm>
              <a:off x="2015042" y="1141476"/>
              <a:ext cx="823766" cy="214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Unidad Marginal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9F520D-4D41-7B37-837C-5A286B280AD8}"/>
                </a:ext>
              </a:extLst>
            </p:cNvPr>
            <p:cNvSpPr/>
            <p:nvPr/>
          </p:nvSpPr>
          <p:spPr>
            <a:xfrm>
              <a:off x="2095322" y="1272835"/>
              <a:ext cx="36172" cy="413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F03ADF-3124-80D4-0BBE-A7BF1E6F5459}"/>
              </a:ext>
            </a:extLst>
          </p:cNvPr>
          <p:cNvGrpSpPr/>
          <p:nvPr/>
        </p:nvGrpSpPr>
        <p:grpSpPr>
          <a:xfrm>
            <a:off x="6987141" y="1969992"/>
            <a:ext cx="4551737" cy="2007648"/>
            <a:chOff x="3354369" y="809924"/>
            <a:chExt cx="1793836" cy="120887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26761C-8DFF-2995-4C71-CB52BEB0B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369" y="823793"/>
              <a:ext cx="1766942" cy="119500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BFBFFD-7124-14C4-EA98-FA31346291C1}"/>
                </a:ext>
              </a:extLst>
            </p:cNvPr>
            <p:cNvSpPr txBox="1"/>
            <p:nvPr/>
          </p:nvSpPr>
          <p:spPr>
            <a:xfrm>
              <a:off x="3381264" y="809924"/>
              <a:ext cx="1766941" cy="226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Gen </a:t>
              </a:r>
              <a:r>
                <a:rPr lang="en-US" dirty="0" err="1">
                  <a:solidFill>
                    <a:srgbClr val="FF0000"/>
                  </a:solidFill>
                </a:rPr>
                <a:t>tiempo</a:t>
              </a:r>
              <a:r>
                <a:rPr lang="en-US" dirty="0">
                  <a:solidFill>
                    <a:srgbClr val="FF0000"/>
                  </a:solidFill>
                </a:rPr>
                <a:t> real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4FF1628-F924-162A-A74E-97AA5C53B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662" y="4207350"/>
            <a:ext cx="4726707" cy="2273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1D80E1-C314-F7FB-7E94-467035642E02}"/>
              </a:ext>
            </a:extLst>
          </p:cNvPr>
          <p:cNvSpPr txBox="1"/>
          <p:nvPr/>
        </p:nvSpPr>
        <p:spPr>
          <a:xfrm>
            <a:off x="9280694" y="5432391"/>
            <a:ext cx="320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 </a:t>
            </a:r>
            <a:r>
              <a:rPr lang="en-US" dirty="0" err="1">
                <a:solidFill>
                  <a:srgbClr val="FF0000"/>
                </a:solidFill>
              </a:rPr>
              <a:t>por</a:t>
            </a:r>
            <a:r>
              <a:rPr lang="en-US" dirty="0">
                <a:solidFill>
                  <a:srgbClr val="FF0000"/>
                </a:solidFill>
              </a:rPr>
              <a:t> planta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519BE2-BBE7-FC3F-C3EC-ABD83A1FD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458" y="900310"/>
            <a:ext cx="9787420" cy="8583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030D89-29C6-47B7-B764-D1C22A1EFA7E}"/>
              </a:ext>
            </a:extLst>
          </p:cNvPr>
          <p:cNvSpPr txBox="1"/>
          <p:nvPr/>
        </p:nvSpPr>
        <p:spPr>
          <a:xfrm>
            <a:off x="2712530" y="4635990"/>
            <a:ext cx="2316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 </a:t>
            </a:r>
            <a:r>
              <a:rPr lang="en-US" dirty="0" err="1">
                <a:solidFill>
                  <a:srgbClr val="FF0000"/>
                </a:solidFill>
              </a:rPr>
              <a:t>acumulada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por</a:t>
            </a:r>
            <a:r>
              <a:rPr lang="en-US" dirty="0">
                <a:solidFill>
                  <a:srgbClr val="FF0000"/>
                </a:solidFill>
              </a:rPr>
              <a:t> planta </a:t>
            </a:r>
            <a:r>
              <a:rPr lang="en-US" dirty="0" err="1">
                <a:solidFill>
                  <a:srgbClr val="FF0000"/>
                </a:solidFill>
              </a:rPr>
              <a:t>por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000">
              <a:srgbClr val="FFFFFF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10411-80E8-AE4E-ACEE-37B61414C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2CE5C2-510D-E72F-B7AC-178128341CC8}"/>
              </a:ext>
            </a:extLst>
          </p:cNvPr>
          <p:cNvSpPr/>
          <p:nvPr/>
        </p:nvSpPr>
        <p:spPr>
          <a:xfrm>
            <a:off x="4370475" y="159726"/>
            <a:ext cx="2177893" cy="457200"/>
          </a:xfrm>
          <a:prstGeom prst="roundRect">
            <a:avLst/>
          </a:prstGeom>
          <a:solidFill>
            <a:srgbClr val="B8B8B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Renewable Energy Prediction hourly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EA161E-80C2-CCD8-A943-1B2BBAB61726}"/>
              </a:ext>
            </a:extLst>
          </p:cNvPr>
          <p:cNvSpPr/>
          <p:nvPr/>
        </p:nvSpPr>
        <p:spPr>
          <a:xfrm>
            <a:off x="1845417" y="169574"/>
            <a:ext cx="2176272" cy="457200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SENI Real Time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65B5A7-8688-51BA-AE13-E48BC53B35A2}"/>
              </a:ext>
            </a:extLst>
          </p:cNvPr>
          <p:cNvSpPr/>
          <p:nvPr/>
        </p:nvSpPr>
        <p:spPr>
          <a:xfrm>
            <a:off x="6897156" y="169574"/>
            <a:ext cx="2176272" cy="45720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Plan Prediction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01D283-97D2-9753-C42C-FF33F52FC1D6}"/>
              </a:ext>
            </a:extLst>
          </p:cNvPr>
          <p:cNvGrpSpPr/>
          <p:nvPr/>
        </p:nvGrpSpPr>
        <p:grpSpPr>
          <a:xfrm>
            <a:off x="1845417" y="1981052"/>
            <a:ext cx="4674634" cy="2071982"/>
            <a:chOff x="853216" y="826962"/>
            <a:chExt cx="1874520" cy="11940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58548F-8E6C-1862-3115-2D5A5F46BCBD}"/>
                </a:ext>
              </a:extLst>
            </p:cNvPr>
            <p:cNvSpPr/>
            <p:nvPr/>
          </p:nvSpPr>
          <p:spPr>
            <a:xfrm>
              <a:off x="853216" y="826962"/>
              <a:ext cx="1874520" cy="11940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DDE0ED-D60B-97F5-E662-FDEC18248315}"/>
                </a:ext>
              </a:extLst>
            </p:cNvPr>
            <p:cNvSpPr txBox="1"/>
            <p:nvPr/>
          </p:nvSpPr>
          <p:spPr>
            <a:xfrm>
              <a:off x="1871158" y="1811712"/>
              <a:ext cx="823766" cy="17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1A25B9-3C7C-FCD9-7579-AD55A8E86D5E}"/>
                </a:ext>
              </a:extLst>
            </p:cNvPr>
            <p:cNvSpPr txBox="1"/>
            <p:nvPr/>
          </p:nvSpPr>
          <p:spPr>
            <a:xfrm>
              <a:off x="955722" y="1809145"/>
              <a:ext cx="823766" cy="17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Solar 1 - Gen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10A59C6-37F1-B65F-4D26-F3BC2DFBE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58" y="900310"/>
            <a:ext cx="9787420" cy="858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840BE-6E82-36C3-17C9-5D7DAE163620}"/>
              </a:ext>
            </a:extLst>
          </p:cNvPr>
          <p:cNvSpPr txBox="1"/>
          <p:nvPr/>
        </p:nvSpPr>
        <p:spPr>
          <a:xfrm>
            <a:off x="1821662" y="1122680"/>
            <a:ext cx="247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 Solar global 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8999A-C3F1-A3F5-3290-130B0B2AFDFF}"/>
              </a:ext>
            </a:extLst>
          </p:cNvPr>
          <p:cNvSpPr txBox="1"/>
          <p:nvPr/>
        </p:nvSpPr>
        <p:spPr>
          <a:xfrm>
            <a:off x="4452472" y="1105967"/>
            <a:ext cx="234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 </a:t>
            </a:r>
            <a:r>
              <a:rPr lang="en-US" dirty="0" err="1">
                <a:solidFill>
                  <a:srgbClr val="FF0000"/>
                </a:solidFill>
              </a:rPr>
              <a:t>Eolica</a:t>
            </a:r>
            <a:r>
              <a:rPr lang="en-US" dirty="0">
                <a:solidFill>
                  <a:srgbClr val="FF0000"/>
                </a:solidFill>
              </a:rPr>
              <a:t> global 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48DE-4764-AF78-1373-49A10E1B59B1}"/>
              </a:ext>
            </a:extLst>
          </p:cNvPr>
          <p:cNvSpPr txBox="1"/>
          <p:nvPr/>
        </p:nvSpPr>
        <p:spPr>
          <a:xfrm>
            <a:off x="6823391" y="1072877"/>
            <a:ext cx="234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 </a:t>
            </a:r>
            <a:r>
              <a:rPr lang="en-US" dirty="0" err="1">
                <a:solidFill>
                  <a:srgbClr val="FF0000"/>
                </a:solidFill>
              </a:rPr>
              <a:t>programada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732F37-B8E7-E7BE-E980-1478B4A40793}"/>
              </a:ext>
            </a:extLst>
          </p:cNvPr>
          <p:cNvSpPr txBox="1"/>
          <p:nvPr/>
        </p:nvSpPr>
        <p:spPr>
          <a:xfrm>
            <a:off x="9228888" y="1080496"/>
            <a:ext cx="234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 prediction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5B81BE-D55D-4C70-8E4D-15C79F6F4A4D}"/>
              </a:ext>
            </a:extLst>
          </p:cNvPr>
          <p:cNvSpPr txBox="1"/>
          <p:nvPr/>
        </p:nvSpPr>
        <p:spPr>
          <a:xfrm>
            <a:off x="3283403" y="3685321"/>
            <a:ext cx="205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Solar 1 - </a:t>
            </a:r>
            <a:r>
              <a:rPr lang="en-US" sz="1400" dirty="0" err="1"/>
              <a:t>programada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D58F61-5D2F-026A-E7CA-77E3AFD139BA}"/>
              </a:ext>
            </a:extLst>
          </p:cNvPr>
          <p:cNvSpPr txBox="1"/>
          <p:nvPr/>
        </p:nvSpPr>
        <p:spPr>
          <a:xfrm>
            <a:off x="4939607" y="3685320"/>
            <a:ext cx="205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Solar 1 - prediction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E738A04-A443-12E2-236B-065B2A3D065F}"/>
              </a:ext>
            </a:extLst>
          </p:cNvPr>
          <p:cNvSpPr/>
          <p:nvPr/>
        </p:nvSpPr>
        <p:spPr>
          <a:xfrm>
            <a:off x="2284908" y="2731571"/>
            <a:ext cx="843280" cy="203231"/>
          </a:xfrm>
          <a:custGeom>
            <a:avLst/>
            <a:gdLst>
              <a:gd name="connsiteX0" fmla="*/ 0 w 843280"/>
              <a:gd name="connsiteY0" fmla="*/ 203231 h 203231"/>
              <a:gd name="connsiteX1" fmla="*/ 294640 w 843280"/>
              <a:gd name="connsiteY1" fmla="*/ 31 h 203231"/>
              <a:gd name="connsiteX2" fmla="*/ 843280 w 843280"/>
              <a:gd name="connsiteY2" fmla="*/ 187991 h 2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203231">
                <a:moveTo>
                  <a:pt x="0" y="203231"/>
                </a:moveTo>
                <a:cubicBezTo>
                  <a:pt x="77046" y="102901"/>
                  <a:pt x="154093" y="2571"/>
                  <a:pt x="294640" y="31"/>
                </a:cubicBezTo>
                <a:cubicBezTo>
                  <a:pt x="435187" y="-2509"/>
                  <a:pt x="744220" y="147351"/>
                  <a:pt x="843280" y="187991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CF3F6D3-E85D-92E1-68E7-7D4AF6516CEA}"/>
              </a:ext>
            </a:extLst>
          </p:cNvPr>
          <p:cNvSpPr/>
          <p:nvPr/>
        </p:nvSpPr>
        <p:spPr>
          <a:xfrm>
            <a:off x="2240280" y="2818297"/>
            <a:ext cx="3749629" cy="427823"/>
          </a:xfrm>
          <a:custGeom>
            <a:avLst/>
            <a:gdLst>
              <a:gd name="connsiteX0" fmla="*/ 0 w 3749629"/>
              <a:gd name="connsiteY0" fmla="*/ 427823 h 427823"/>
              <a:gd name="connsiteX1" fmla="*/ 274320 w 3749629"/>
              <a:gd name="connsiteY1" fmla="*/ 183983 h 427823"/>
              <a:gd name="connsiteX2" fmla="*/ 934720 w 3749629"/>
              <a:gd name="connsiteY2" fmla="*/ 407503 h 427823"/>
              <a:gd name="connsiteX3" fmla="*/ 1524000 w 3749629"/>
              <a:gd name="connsiteY3" fmla="*/ 250023 h 427823"/>
              <a:gd name="connsiteX4" fmla="*/ 2321560 w 3749629"/>
              <a:gd name="connsiteY4" fmla="*/ 300823 h 427823"/>
              <a:gd name="connsiteX5" fmla="*/ 2824480 w 3749629"/>
              <a:gd name="connsiteY5" fmla="*/ 1103 h 427823"/>
              <a:gd name="connsiteX6" fmla="*/ 3423920 w 3749629"/>
              <a:gd name="connsiteY6" fmla="*/ 204303 h 427823"/>
              <a:gd name="connsiteX7" fmla="*/ 3698240 w 3749629"/>
              <a:gd name="connsiteY7" fmla="*/ 331303 h 427823"/>
              <a:gd name="connsiteX8" fmla="*/ 3749040 w 3749629"/>
              <a:gd name="connsiteY8" fmla="*/ 366863 h 42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9629" h="427823">
                <a:moveTo>
                  <a:pt x="0" y="427823"/>
                </a:moveTo>
                <a:cubicBezTo>
                  <a:pt x="59266" y="307596"/>
                  <a:pt x="118533" y="187370"/>
                  <a:pt x="274320" y="183983"/>
                </a:cubicBezTo>
                <a:cubicBezTo>
                  <a:pt x="430107" y="180596"/>
                  <a:pt x="726440" y="396496"/>
                  <a:pt x="934720" y="407503"/>
                </a:cubicBezTo>
                <a:cubicBezTo>
                  <a:pt x="1143000" y="418510"/>
                  <a:pt x="1292860" y="267803"/>
                  <a:pt x="1524000" y="250023"/>
                </a:cubicBezTo>
                <a:cubicBezTo>
                  <a:pt x="1755140" y="232243"/>
                  <a:pt x="2104813" y="342310"/>
                  <a:pt x="2321560" y="300823"/>
                </a:cubicBezTo>
                <a:cubicBezTo>
                  <a:pt x="2538307" y="259336"/>
                  <a:pt x="2640753" y="17190"/>
                  <a:pt x="2824480" y="1103"/>
                </a:cubicBezTo>
                <a:cubicBezTo>
                  <a:pt x="3008207" y="-14984"/>
                  <a:pt x="3278293" y="149270"/>
                  <a:pt x="3423920" y="204303"/>
                </a:cubicBezTo>
                <a:cubicBezTo>
                  <a:pt x="3569547" y="259336"/>
                  <a:pt x="3644053" y="304210"/>
                  <a:pt x="3698240" y="331303"/>
                </a:cubicBezTo>
                <a:cubicBezTo>
                  <a:pt x="3752427" y="358396"/>
                  <a:pt x="3750733" y="362629"/>
                  <a:pt x="3749040" y="3668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20077FD-5800-BB71-D338-FEC3D7D9235D}"/>
              </a:ext>
            </a:extLst>
          </p:cNvPr>
          <p:cNvSpPr/>
          <p:nvPr/>
        </p:nvSpPr>
        <p:spPr>
          <a:xfrm>
            <a:off x="2270760" y="3001231"/>
            <a:ext cx="3662680" cy="503969"/>
          </a:xfrm>
          <a:custGeom>
            <a:avLst/>
            <a:gdLst>
              <a:gd name="connsiteX0" fmla="*/ 0 w 3662680"/>
              <a:gd name="connsiteY0" fmla="*/ 503969 h 503969"/>
              <a:gd name="connsiteX1" fmla="*/ 289560 w 3662680"/>
              <a:gd name="connsiteY1" fmla="*/ 168689 h 503969"/>
              <a:gd name="connsiteX2" fmla="*/ 1209040 w 3662680"/>
              <a:gd name="connsiteY2" fmla="*/ 31529 h 503969"/>
              <a:gd name="connsiteX3" fmla="*/ 2159000 w 3662680"/>
              <a:gd name="connsiteY3" fmla="*/ 321089 h 503969"/>
              <a:gd name="connsiteX4" fmla="*/ 2778760 w 3662680"/>
              <a:gd name="connsiteY4" fmla="*/ 1049 h 503969"/>
              <a:gd name="connsiteX5" fmla="*/ 3662680 w 3662680"/>
              <a:gd name="connsiteY5" fmla="*/ 219489 h 50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2680" h="503969">
                <a:moveTo>
                  <a:pt x="0" y="503969"/>
                </a:moveTo>
                <a:cubicBezTo>
                  <a:pt x="44026" y="375699"/>
                  <a:pt x="88053" y="247429"/>
                  <a:pt x="289560" y="168689"/>
                </a:cubicBezTo>
                <a:cubicBezTo>
                  <a:pt x="491067" y="89949"/>
                  <a:pt x="897467" y="6129"/>
                  <a:pt x="1209040" y="31529"/>
                </a:cubicBezTo>
                <a:cubicBezTo>
                  <a:pt x="1520613" y="56929"/>
                  <a:pt x="1897380" y="326169"/>
                  <a:pt x="2159000" y="321089"/>
                </a:cubicBezTo>
                <a:cubicBezTo>
                  <a:pt x="2420620" y="316009"/>
                  <a:pt x="2528147" y="17982"/>
                  <a:pt x="2778760" y="1049"/>
                </a:cubicBezTo>
                <a:cubicBezTo>
                  <a:pt x="3029373" y="-15884"/>
                  <a:pt x="3484880" y="177156"/>
                  <a:pt x="3662680" y="21948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9AA96B-1AC4-16D8-95A3-A386D03D7DFA}"/>
              </a:ext>
            </a:extLst>
          </p:cNvPr>
          <p:cNvGrpSpPr/>
          <p:nvPr/>
        </p:nvGrpSpPr>
        <p:grpSpPr>
          <a:xfrm>
            <a:off x="6891571" y="1981052"/>
            <a:ext cx="4674634" cy="2071982"/>
            <a:chOff x="853216" y="826962"/>
            <a:chExt cx="1874520" cy="11940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ADCB26-8AE6-FBC0-AB32-597CBF2E0DF4}"/>
                </a:ext>
              </a:extLst>
            </p:cNvPr>
            <p:cNvSpPr/>
            <p:nvPr/>
          </p:nvSpPr>
          <p:spPr>
            <a:xfrm>
              <a:off x="853216" y="826962"/>
              <a:ext cx="1874520" cy="11940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52DE88-73E3-14B8-4300-EF595D80121F}"/>
                </a:ext>
              </a:extLst>
            </p:cNvPr>
            <p:cNvSpPr txBox="1"/>
            <p:nvPr/>
          </p:nvSpPr>
          <p:spPr>
            <a:xfrm>
              <a:off x="1871158" y="1811712"/>
              <a:ext cx="823766" cy="17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F1A178-87A1-59AE-9F94-FEA38B06EC3D}"/>
                </a:ext>
              </a:extLst>
            </p:cNvPr>
            <p:cNvSpPr txBox="1"/>
            <p:nvPr/>
          </p:nvSpPr>
          <p:spPr>
            <a:xfrm>
              <a:off x="955722" y="1809145"/>
              <a:ext cx="823766" cy="17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Solar 2 - Gen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FB0B136-12C8-B38B-D349-EA2865E3495D}"/>
              </a:ext>
            </a:extLst>
          </p:cNvPr>
          <p:cNvSpPr txBox="1"/>
          <p:nvPr/>
        </p:nvSpPr>
        <p:spPr>
          <a:xfrm>
            <a:off x="8329557" y="3685321"/>
            <a:ext cx="205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Solar 2 - </a:t>
            </a:r>
            <a:r>
              <a:rPr lang="en-US" sz="1400" dirty="0" err="1"/>
              <a:t>programada</a:t>
            </a:r>
            <a:endParaRPr lang="en-US" sz="140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0F69DC-1FFA-D3CA-87C1-6A3F79BD91D8}"/>
              </a:ext>
            </a:extLst>
          </p:cNvPr>
          <p:cNvSpPr/>
          <p:nvPr/>
        </p:nvSpPr>
        <p:spPr>
          <a:xfrm>
            <a:off x="7331062" y="2731571"/>
            <a:ext cx="843280" cy="203231"/>
          </a:xfrm>
          <a:custGeom>
            <a:avLst/>
            <a:gdLst>
              <a:gd name="connsiteX0" fmla="*/ 0 w 843280"/>
              <a:gd name="connsiteY0" fmla="*/ 203231 h 203231"/>
              <a:gd name="connsiteX1" fmla="*/ 294640 w 843280"/>
              <a:gd name="connsiteY1" fmla="*/ 31 h 203231"/>
              <a:gd name="connsiteX2" fmla="*/ 843280 w 843280"/>
              <a:gd name="connsiteY2" fmla="*/ 187991 h 2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203231">
                <a:moveTo>
                  <a:pt x="0" y="203231"/>
                </a:moveTo>
                <a:cubicBezTo>
                  <a:pt x="77046" y="102901"/>
                  <a:pt x="154093" y="2571"/>
                  <a:pt x="294640" y="31"/>
                </a:cubicBezTo>
                <a:cubicBezTo>
                  <a:pt x="435187" y="-2509"/>
                  <a:pt x="744220" y="147351"/>
                  <a:pt x="843280" y="187991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7B6296F-3449-1753-90A2-AD388B507658}"/>
              </a:ext>
            </a:extLst>
          </p:cNvPr>
          <p:cNvSpPr/>
          <p:nvPr/>
        </p:nvSpPr>
        <p:spPr>
          <a:xfrm>
            <a:off x="7286434" y="2818297"/>
            <a:ext cx="3749629" cy="427823"/>
          </a:xfrm>
          <a:custGeom>
            <a:avLst/>
            <a:gdLst>
              <a:gd name="connsiteX0" fmla="*/ 0 w 3749629"/>
              <a:gd name="connsiteY0" fmla="*/ 427823 h 427823"/>
              <a:gd name="connsiteX1" fmla="*/ 274320 w 3749629"/>
              <a:gd name="connsiteY1" fmla="*/ 183983 h 427823"/>
              <a:gd name="connsiteX2" fmla="*/ 934720 w 3749629"/>
              <a:gd name="connsiteY2" fmla="*/ 407503 h 427823"/>
              <a:gd name="connsiteX3" fmla="*/ 1524000 w 3749629"/>
              <a:gd name="connsiteY3" fmla="*/ 250023 h 427823"/>
              <a:gd name="connsiteX4" fmla="*/ 2321560 w 3749629"/>
              <a:gd name="connsiteY4" fmla="*/ 300823 h 427823"/>
              <a:gd name="connsiteX5" fmla="*/ 2824480 w 3749629"/>
              <a:gd name="connsiteY5" fmla="*/ 1103 h 427823"/>
              <a:gd name="connsiteX6" fmla="*/ 3423920 w 3749629"/>
              <a:gd name="connsiteY6" fmla="*/ 204303 h 427823"/>
              <a:gd name="connsiteX7" fmla="*/ 3698240 w 3749629"/>
              <a:gd name="connsiteY7" fmla="*/ 331303 h 427823"/>
              <a:gd name="connsiteX8" fmla="*/ 3749040 w 3749629"/>
              <a:gd name="connsiteY8" fmla="*/ 366863 h 42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9629" h="427823">
                <a:moveTo>
                  <a:pt x="0" y="427823"/>
                </a:moveTo>
                <a:cubicBezTo>
                  <a:pt x="59266" y="307596"/>
                  <a:pt x="118533" y="187370"/>
                  <a:pt x="274320" y="183983"/>
                </a:cubicBezTo>
                <a:cubicBezTo>
                  <a:pt x="430107" y="180596"/>
                  <a:pt x="726440" y="396496"/>
                  <a:pt x="934720" y="407503"/>
                </a:cubicBezTo>
                <a:cubicBezTo>
                  <a:pt x="1143000" y="418510"/>
                  <a:pt x="1292860" y="267803"/>
                  <a:pt x="1524000" y="250023"/>
                </a:cubicBezTo>
                <a:cubicBezTo>
                  <a:pt x="1755140" y="232243"/>
                  <a:pt x="2104813" y="342310"/>
                  <a:pt x="2321560" y="300823"/>
                </a:cubicBezTo>
                <a:cubicBezTo>
                  <a:pt x="2538307" y="259336"/>
                  <a:pt x="2640753" y="17190"/>
                  <a:pt x="2824480" y="1103"/>
                </a:cubicBezTo>
                <a:cubicBezTo>
                  <a:pt x="3008207" y="-14984"/>
                  <a:pt x="3278293" y="149270"/>
                  <a:pt x="3423920" y="204303"/>
                </a:cubicBezTo>
                <a:cubicBezTo>
                  <a:pt x="3569547" y="259336"/>
                  <a:pt x="3644053" y="304210"/>
                  <a:pt x="3698240" y="331303"/>
                </a:cubicBezTo>
                <a:cubicBezTo>
                  <a:pt x="3752427" y="358396"/>
                  <a:pt x="3750733" y="362629"/>
                  <a:pt x="3749040" y="3668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F99EB32-91E2-539A-5545-986B9F9FC2F0}"/>
              </a:ext>
            </a:extLst>
          </p:cNvPr>
          <p:cNvSpPr/>
          <p:nvPr/>
        </p:nvSpPr>
        <p:spPr>
          <a:xfrm>
            <a:off x="7316914" y="3001231"/>
            <a:ext cx="3662680" cy="503969"/>
          </a:xfrm>
          <a:custGeom>
            <a:avLst/>
            <a:gdLst>
              <a:gd name="connsiteX0" fmla="*/ 0 w 3662680"/>
              <a:gd name="connsiteY0" fmla="*/ 503969 h 503969"/>
              <a:gd name="connsiteX1" fmla="*/ 289560 w 3662680"/>
              <a:gd name="connsiteY1" fmla="*/ 168689 h 503969"/>
              <a:gd name="connsiteX2" fmla="*/ 1209040 w 3662680"/>
              <a:gd name="connsiteY2" fmla="*/ 31529 h 503969"/>
              <a:gd name="connsiteX3" fmla="*/ 2159000 w 3662680"/>
              <a:gd name="connsiteY3" fmla="*/ 321089 h 503969"/>
              <a:gd name="connsiteX4" fmla="*/ 2778760 w 3662680"/>
              <a:gd name="connsiteY4" fmla="*/ 1049 h 503969"/>
              <a:gd name="connsiteX5" fmla="*/ 3662680 w 3662680"/>
              <a:gd name="connsiteY5" fmla="*/ 219489 h 50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2680" h="503969">
                <a:moveTo>
                  <a:pt x="0" y="503969"/>
                </a:moveTo>
                <a:cubicBezTo>
                  <a:pt x="44026" y="375699"/>
                  <a:pt x="88053" y="247429"/>
                  <a:pt x="289560" y="168689"/>
                </a:cubicBezTo>
                <a:cubicBezTo>
                  <a:pt x="491067" y="89949"/>
                  <a:pt x="897467" y="6129"/>
                  <a:pt x="1209040" y="31529"/>
                </a:cubicBezTo>
                <a:cubicBezTo>
                  <a:pt x="1520613" y="56929"/>
                  <a:pt x="1897380" y="326169"/>
                  <a:pt x="2159000" y="321089"/>
                </a:cubicBezTo>
                <a:cubicBezTo>
                  <a:pt x="2420620" y="316009"/>
                  <a:pt x="2528147" y="17982"/>
                  <a:pt x="2778760" y="1049"/>
                </a:cubicBezTo>
                <a:cubicBezTo>
                  <a:pt x="3029373" y="-15884"/>
                  <a:pt x="3484880" y="177156"/>
                  <a:pt x="3662680" y="21948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DD47C8-78B2-7E30-2054-EC48C17FA681}"/>
              </a:ext>
            </a:extLst>
          </p:cNvPr>
          <p:cNvSpPr txBox="1"/>
          <p:nvPr/>
        </p:nvSpPr>
        <p:spPr>
          <a:xfrm>
            <a:off x="10062184" y="3643182"/>
            <a:ext cx="205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Solar 2 - prediction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C72B5F-8B98-CB3C-DCFB-C587B496A95B}"/>
              </a:ext>
            </a:extLst>
          </p:cNvPr>
          <p:cNvGrpSpPr/>
          <p:nvPr/>
        </p:nvGrpSpPr>
        <p:grpSpPr>
          <a:xfrm>
            <a:off x="1873735" y="4275403"/>
            <a:ext cx="4674634" cy="2071982"/>
            <a:chOff x="853216" y="826962"/>
            <a:chExt cx="1874520" cy="11940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E8A117-5266-9ACC-1267-9748B1763546}"/>
                </a:ext>
              </a:extLst>
            </p:cNvPr>
            <p:cNvSpPr/>
            <p:nvPr/>
          </p:nvSpPr>
          <p:spPr>
            <a:xfrm>
              <a:off x="853216" y="826962"/>
              <a:ext cx="1874520" cy="11940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7AF483-4A19-3FC0-E4E7-F3828D29F9EC}"/>
                </a:ext>
              </a:extLst>
            </p:cNvPr>
            <p:cNvSpPr txBox="1"/>
            <p:nvPr/>
          </p:nvSpPr>
          <p:spPr>
            <a:xfrm>
              <a:off x="1871158" y="1811712"/>
              <a:ext cx="823766" cy="17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025A6D-AB20-142B-7586-D50A8B2340C7}"/>
                </a:ext>
              </a:extLst>
            </p:cNvPr>
            <p:cNvSpPr txBox="1"/>
            <p:nvPr/>
          </p:nvSpPr>
          <p:spPr>
            <a:xfrm>
              <a:off x="955722" y="1809145"/>
              <a:ext cx="823766" cy="17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Solar 2 - Gen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8533F7C-29B6-1DEF-F132-BFBD9518CA61}"/>
              </a:ext>
            </a:extLst>
          </p:cNvPr>
          <p:cNvSpPr txBox="1"/>
          <p:nvPr/>
        </p:nvSpPr>
        <p:spPr>
          <a:xfrm>
            <a:off x="3311721" y="5979672"/>
            <a:ext cx="205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Solar 2 - </a:t>
            </a:r>
            <a:r>
              <a:rPr lang="en-US" sz="1400" dirty="0" err="1"/>
              <a:t>programada</a:t>
            </a:r>
            <a:endParaRPr lang="en-US" sz="14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763ED1D-039F-1923-A7C5-C7B0893BCB52}"/>
              </a:ext>
            </a:extLst>
          </p:cNvPr>
          <p:cNvSpPr/>
          <p:nvPr/>
        </p:nvSpPr>
        <p:spPr>
          <a:xfrm>
            <a:off x="2313226" y="5025922"/>
            <a:ext cx="843280" cy="203231"/>
          </a:xfrm>
          <a:custGeom>
            <a:avLst/>
            <a:gdLst>
              <a:gd name="connsiteX0" fmla="*/ 0 w 843280"/>
              <a:gd name="connsiteY0" fmla="*/ 203231 h 203231"/>
              <a:gd name="connsiteX1" fmla="*/ 294640 w 843280"/>
              <a:gd name="connsiteY1" fmla="*/ 31 h 203231"/>
              <a:gd name="connsiteX2" fmla="*/ 843280 w 843280"/>
              <a:gd name="connsiteY2" fmla="*/ 187991 h 2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203231">
                <a:moveTo>
                  <a:pt x="0" y="203231"/>
                </a:moveTo>
                <a:cubicBezTo>
                  <a:pt x="77046" y="102901"/>
                  <a:pt x="154093" y="2571"/>
                  <a:pt x="294640" y="31"/>
                </a:cubicBezTo>
                <a:cubicBezTo>
                  <a:pt x="435187" y="-2509"/>
                  <a:pt x="744220" y="147351"/>
                  <a:pt x="843280" y="187991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92582CE-AB1B-0B50-568E-1E1CC541DAE1}"/>
              </a:ext>
            </a:extLst>
          </p:cNvPr>
          <p:cNvSpPr/>
          <p:nvPr/>
        </p:nvSpPr>
        <p:spPr>
          <a:xfrm>
            <a:off x="2268598" y="5112648"/>
            <a:ext cx="3749629" cy="427823"/>
          </a:xfrm>
          <a:custGeom>
            <a:avLst/>
            <a:gdLst>
              <a:gd name="connsiteX0" fmla="*/ 0 w 3749629"/>
              <a:gd name="connsiteY0" fmla="*/ 427823 h 427823"/>
              <a:gd name="connsiteX1" fmla="*/ 274320 w 3749629"/>
              <a:gd name="connsiteY1" fmla="*/ 183983 h 427823"/>
              <a:gd name="connsiteX2" fmla="*/ 934720 w 3749629"/>
              <a:gd name="connsiteY2" fmla="*/ 407503 h 427823"/>
              <a:gd name="connsiteX3" fmla="*/ 1524000 w 3749629"/>
              <a:gd name="connsiteY3" fmla="*/ 250023 h 427823"/>
              <a:gd name="connsiteX4" fmla="*/ 2321560 w 3749629"/>
              <a:gd name="connsiteY4" fmla="*/ 300823 h 427823"/>
              <a:gd name="connsiteX5" fmla="*/ 2824480 w 3749629"/>
              <a:gd name="connsiteY5" fmla="*/ 1103 h 427823"/>
              <a:gd name="connsiteX6" fmla="*/ 3423920 w 3749629"/>
              <a:gd name="connsiteY6" fmla="*/ 204303 h 427823"/>
              <a:gd name="connsiteX7" fmla="*/ 3698240 w 3749629"/>
              <a:gd name="connsiteY7" fmla="*/ 331303 h 427823"/>
              <a:gd name="connsiteX8" fmla="*/ 3749040 w 3749629"/>
              <a:gd name="connsiteY8" fmla="*/ 366863 h 42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9629" h="427823">
                <a:moveTo>
                  <a:pt x="0" y="427823"/>
                </a:moveTo>
                <a:cubicBezTo>
                  <a:pt x="59266" y="307596"/>
                  <a:pt x="118533" y="187370"/>
                  <a:pt x="274320" y="183983"/>
                </a:cubicBezTo>
                <a:cubicBezTo>
                  <a:pt x="430107" y="180596"/>
                  <a:pt x="726440" y="396496"/>
                  <a:pt x="934720" y="407503"/>
                </a:cubicBezTo>
                <a:cubicBezTo>
                  <a:pt x="1143000" y="418510"/>
                  <a:pt x="1292860" y="267803"/>
                  <a:pt x="1524000" y="250023"/>
                </a:cubicBezTo>
                <a:cubicBezTo>
                  <a:pt x="1755140" y="232243"/>
                  <a:pt x="2104813" y="342310"/>
                  <a:pt x="2321560" y="300823"/>
                </a:cubicBezTo>
                <a:cubicBezTo>
                  <a:pt x="2538307" y="259336"/>
                  <a:pt x="2640753" y="17190"/>
                  <a:pt x="2824480" y="1103"/>
                </a:cubicBezTo>
                <a:cubicBezTo>
                  <a:pt x="3008207" y="-14984"/>
                  <a:pt x="3278293" y="149270"/>
                  <a:pt x="3423920" y="204303"/>
                </a:cubicBezTo>
                <a:cubicBezTo>
                  <a:pt x="3569547" y="259336"/>
                  <a:pt x="3644053" y="304210"/>
                  <a:pt x="3698240" y="331303"/>
                </a:cubicBezTo>
                <a:cubicBezTo>
                  <a:pt x="3752427" y="358396"/>
                  <a:pt x="3750733" y="362629"/>
                  <a:pt x="3749040" y="3668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A267370-8D9F-B7E6-BE7C-53DB88AD8A12}"/>
              </a:ext>
            </a:extLst>
          </p:cNvPr>
          <p:cNvSpPr/>
          <p:nvPr/>
        </p:nvSpPr>
        <p:spPr>
          <a:xfrm>
            <a:off x="2299078" y="5295582"/>
            <a:ext cx="3662680" cy="503969"/>
          </a:xfrm>
          <a:custGeom>
            <a:avLst/>
            <a:gdLst>
              <a:gd name="connsiteX0" fmla="*/ 0 w 3662680"/>
              <a:gd name="connsiteY0" fmla="*/ 503969 h 503969"/>
              <a:gd name="connsiteX1" fmla="*/ 289560 w 3662680"/>
              <a:gd name="connsiteY1" fmla="*/ 168689 h 503969"/>
              <a:gd name="connsiteX2" fmla="*/ 1209040 w 3662680"/>
              <a:gd name="connsiteY2" fmla="*/ 31529 h 503969"/>
              <a:gd name="connsiteX3" fmla="*/ 2159000 w 3662680"/>
              <a:gd name="connsiteY3" fmla="*/ 321089 h 503969"/>
              <a:gd name="connsiteX4" fmla="*/ 2778760 w 3662680"/>
              <a:gd name="connsiteY4" fmla="*/ 1049 h 503969"/>
              <a:gd name="connsiteX5" fmla="*/ 3662680 w 3662680"/>
              <a:gd name="connsiteY5" fmla="*/ 219489 h 50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2680" h="503969">
                <a:moveTo>
                  <a:pt x="0" y="503969"/>
                </a:moveTo>
                <a:cubicBezTo>
                  <a:pt x="44026" y="375699"/>
                  <a:pt x="88053" y="247429"/>
                  <a:pt x="289560" y="168689"/>
                </a:cubicBezTo>
                <a:cubicBezTo>
                  <a:pt x="491067" y="89949"/>
                  <a:pt x="897467" y="6129"/>
                  <a:pt x="1209040" y="31529"/>
                </a:cubicBezTo>
                <a:cubicBezTo>
                  <a:pt x="1520613" y="56929"/>
                  <a:pt x="1897380" y="326169"/>
                  <a:pt x="2159000" y="321089"/>
                </a:cubicBezTo>
                <a:cubicBezTo>
                  <a:pt x="2420620" y="316009"/>
                  <a:pt x="2528147" y="17982"/>
                  <a:pt x="2778760" y="1049"/>
                </a:cubicBezTo>
                <a:cubicBezTo>
                  <a:pt x="3029373" y="-15884"/>
                  <a:pt x="3484880" y="177156"/>
                  <a:pt x="3662680" y="21948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C21640-9A0A-9D80-945A-4E2B996FE36F}"/>
              </a:ext>
            </a:extLst>
          </p:cNvPr>
          <p:cNvGrpSpPr/>
          <p:nvPr/>
        </p:nvGrpSpPr>
        <p:grpSpPr>
          <a:xfrm>
            <a:off x="6900450" y="4259591"/>
            <a:ext cx="4674634" cy="2071982"/>
            <a:chOff x="853216" y="826962"/>
            <a:chExt cx="1874520" cy="11940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A812C5-91DC-40AB-D07C-C70091B2C669}"/>
                </a:ext>
              </a:extLst>
            </p:cNvPr>
            <p:cNvSpPr/>
            <p:nvPr/>
          </p:nvSpPr>
          <p:spPr>
            <a:xfrm>
              <a:off x="853216" y="826962"/>
              <a:ext cx="1874520" cy="11940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15CA05-4A56-A86A-E8C6-1C0C5B9EB115}"/>
                </a:ext>
              </a:extLst>
            </p:cNvPr>
            <p:cNvSpPr txBox="1"/>
            <p:nvPr/>
          </p:nvSpPr>
          <p:spPr>
            <a:xfrm>
              <a:off x="1871158" y="1811712"/>
              <a:ext cx="823766" cy="17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49E3E5-3D20-CA51-6B4D-A77294E13AD5}"/>
                </a:ext>
              </a:extLst>
            </p:cNvPr>
            <p:cNvSpPr txBox="1"/>
            <p:nvPr/>
          </p:nvSpPr>
          <p:spPr>
            <a:xfrm>
              <a:off x="955722" y="1809145"/>
              <a:ext cx="823766" cy="177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Solar 2 - Gen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D979EF8-E647-0943-21BE-655D0B09AC80}"/>
              </a:ext>
            </a:extLst>
          </p:cNvPr>
          <p:cNvSpPr txBox="1"/>
          <p:nvPr/>
        </p:nvSpPr>
        <p:spPr>
          <a:xfrm>
            <a:off x="8338436" y="5963860"/>
            <a:ext cx="205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Solar 2 - </a:t>
            </a:r>
            <a:r>
              <a:rPr lang="en-US" sz="1400" dirty="0" err="1"/>
              <a:t>programada</a:t>
            </a:r>
            <a:endParaRPr lang="en-US" sz="1400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6C01B4E-BD0C-B48D-2BF6-7B1D46547F46}"/>
              </a:ext>
            </a:extLst>
          </p:cNvPr>
          <p:cNvSpPr/>
          <p:nvPr/>
        </p:nvSpPr>
        <p:spPr>
          <a:xfrm>
            <a:off x="7339941" y="5010110"/>
            <a:ext cx="843280" cy="203231"/>
          </a:xfrm>
          <a:custGeom>
            <a:avLst/>
            <a:gdLst>
              <a:gd name="connsiteX0" fmla="*/ 0 w 843280"/>
              <a:gd name="connsiteY0" fmla="*/ 203231 h 203231"/>
              <a:gd name="connsiteX1" fmla="*/ 294640 w 843280"/>
              <a:gd name="connsiteY1" fmla="*/ 31 h 203231"/>
              <a:gd name="connsiteX2" fmla="*/ 843280 w 843280"/>
              <a:gd name="connsiteY2" fmla="*/ 187991 h 20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280" h="203231">
                <a:moveTo>
                  <a:pt x="0" y="203231"/>
                </a:moveTo>
                <a:cubicBezTo>
                  <a:pt x="77046" y="102901"/>
                  <a:pt x="154093" y="2571"/>
                  <a:pt x="294640" y="31"/>
                </a:cubicBezTo>
                <a:cubicBezTo>
                  <a:pt x="435187" y="-2509"/>
                  <a:pt x="744220" y="147351"/>
                  <a:pt x="843280" y="187991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E821083-18FC-471E-F1C3-ADCBD0CF5AF0}"/>
              </a:ext>
            </a:extLst>
          </p:cNvPr>
          <p:cNvSpPr/>
          <p:nvPr/>
        </p:nvSpPr>
        <p:spPr>
          <a:xfrm>
            <a:off x="7295313" y="5096836"/>
            <a:ext cx="3749629" cy="427823"/>
          </a:xfrm>
          <a:custGeom>
            <a:avLst/>
            <a:gdLst>
              <a:gd name="connsiteX0" fmla="*/ 0 w 3749629"/>
              <a:gd name="connsiteY0" fmla="*/ 427823 h 427823"/>
              <a:gd name="connsiteX1" fmla="*/ 274320 w 3749629"/>
              <a:gd name="connsiteY1" fmla="*/ 183983 h 427823"/>
              <a:gd name="connsiteX2" fmla="*/ 934720 w 3749629"/>
              <a:gd name="connsiteY2" fmla="*/ 407503 h 427823"/>
              <a:gd name="connsiteX3" fmla="*/ 1524000 w 3749629"/>
              <a:gd name="connsiteY3" fmla="*/ 250023 h 427823"/>
              <a:gd name="connsiteX4" fmla="*/ 2321560 w 3749629"/>
              <a:gd name="connsiteY4" fmla="*/ 300823 h 427823"/>
              <a:gd name="connsiteX5" fmla="*/ 2824480 w 3749629"/>
              <a:gd name="connsiteY5" fmla="*/ 1103 h 427823"/>
              <a:gd name="connsiteX6" fmla="*/ 3423920 w 3749629"/>
              <a:gd name="connsiteY6" fmla="*/ 204303 h 427823"/>
              <a:gd name="connsiteX7" fmla="*/ 3698240 w 3749629"/>
              <a:gd name="connsiteY7" fmla="*/ 331303 h 427823"/>
              <a:gd name="connsiteX8" fmla="*/ 3749040 w 3749629"/>
              <a:gd name="connsiteY8" fmla="*/ 366863 h 42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9629" h="427823">
                <a:moveTo>
                  <a:pt x="0" y="427823"/>
                </a:moveTo>
                <a:cubicBezTo>
                  <a:pt x="59266" y="307596"/>
                  <a:pt x="118533" y="187370"/>
                  <a:pt x="274320" y="183983"/>
                </a:cubicBezTo>
                <a:cubicBezTo>
                  <a:pt x="430107" y="180596"/>
                  <a:pt x="726440" y="396496"/>
                  <a:pt x="934720" y="407503"/>
                </a:cubicBezTo>
                <a:cubicBezTo>
                  <a:pt x="1143000" y="418510"/>
                  <a:pt x="1292860" y="267803"/>
                  <a:pt x="1524000" y="250023"/>
                </a:cubicBezTo>
                <a:cubicBezTo>
                  <a:pt x="1755140" y="232243"/>
                  <a:pt x="2104813" y="342310"/>
                  <a:pt x="2321560" y="300823"/>
                </a:cubicBezTo>
                <a:cubicBezTo>
                  <a:pt x="2538307" y="259336"/>
                  <a:pt x="2640753" y="17190"/>
                  <a:pt x="2824480" y="1103"/>
                </a:cubicBezTo>
                <a:cubicBezTo>
                  <a:pt x="3008207" y="-14984"/>
                  <a:pt x="3278293" y="149270"/>
                  <a:pt x="3423920" y="204303"/>
                </a:cubicBezTo>
                <a:cubicBezTo>
                  <a:pt x="3569547" y="259336"/>
                  <a:pt x="3644053" y="304210"/>
                  <a:pt x="3698240" y="331303"/>
                </a:cubicBezTo>
                <a:cubicBezTo>
                  <a:pt x="3752427" y="358396"/>
                  <a:pt x="3750733" y="362629"/>
                  <a:pt x="3749040" y="3668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CB87C85-0A82-B91D-FA05-1E659F89E786}"/>
              </a:ext>
            </a:extLst>
          </p:cNvPr>
          <p:cNvSpPr/>
          <p:nvPr/>
        </p:nvSpPr>
        <p:spPr>
          <a:xfrm>
            <a:off x="7325793" y="5279770"/>
            <a:ext cx="3662680" cy="503969"/>
          </a:xfrm>
          <a:custGeom>
            <a:avLst/>
            <a:gdLst>
              <a:gd name="connsiteX0" fmla="*/ 0 w 3662680"/>
              <a:gd name="connsiteY0" fmla="*/ 503969 h 503969"/>
              <a:gd name="connsiteX1" fmla="*/ 289560 w 3662680"/>
              <a:gd name="connsiteY1" fmla="*/ 168689 h 503969"/>
              <a:gd name="connsiteX2" fmla="*/ 1209040 w 3662680"/>
              <a:gd name="connsiteY2" fmla="*/ 31529 h 503969"/>
              <a:gd name="connsiteX3" fmla="*/ 2159000 w 3662680"/>
              <a:gd name="connsiteY3" fmla="*/ 321089 h 503969"/>
              <a:gd name="connsiteX4" fmla="*/ 2778760 w 3662680"/>
              <a:gd name="connsiteY4" fmla="*/ 1049 h 503969"/>
              <a:gd name="connsiteX5" fmla="*/ 3662680 w 3662680"/>
              <a:gd name="connsiteY5" fmla="*/ 219489 h 50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2680" h="503969">
                <a:moveTo>
                  <a:pt x="0" y="503969"/>
                </a:moveTo>
                <a:cubicBezTo>
                  <a:pt x="44026" y="375699"/>
                  <a:pt x="88053" y="247429"/>
                  <a:pt x="289560" y="168689"/>
                </a:cubicBezTo>
                <a:cubicBezTo>
                  <a:pt x="491067" y="89949"/>
                  <a:pt x="897467" y="6129"/>
                  <a:pt x="1209040" y="31529"/>
                </a:cubicBezTo>
                <a:cubicBezTo>
                  <a:pt x="1520613" y="56929"/>
                  <a:pt x="1897380" y="326169"/>
                  <a:pt x="2159000" y="321089"/>
                </a:cubicBezTo>
                <a:cubicBezTo>
                  <a:pt x="2420620" y="316009"/>
                  <a:pt x="2528147" y="17982"/>
                  <a:pt x="2778760" y="1049"/>
                </a:cubicBezTo>
                <a:cubicBezTo>
                  <a:pt x="3029373" y="-15884"/>
                  <a:pt x="3484880" y="177156"/>
                  <a:pt x="3662680" y="21948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000">
              <a:srgbClr val="FFFFFF"/>
            </a:gs>
            <a:gs pos="100000">
              <a:schemeClr val="accent1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5AFF5A-372F-B5F4-3464-9ADEFE1CD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698F22-500D-A41C-9F22-636C38D8BEE7}"/>
              </a:ext>
            </a:extLst>
          </p:cNvPr>
          <p:cNvSpPr/>
          <p:nvPr/>
        </p:nvSpPr>
        <p:spPr>
          <a:xfrm>
            <a:off x="1845417" y="169574"/>
            <a:ext cx="2176272" cy="457200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SENI Real Time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9E34F4-2FDC-4E25-CDB9-86431C74FA1B}"/>
              </a:ext>
            </a:extLst>
          </p:cNvPr>
          <p:cNvSpPr/>
          <p:nvPr/>
        </p:nvSpPr>
        <p:spPr>
          <a:xfrm>
            <a:off x="4370476" y="169574"/>
            <a:ext cx="2177893" cy="457200"/>
          </a:xfrm>
          <a:prstGeom prst="round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Renewable Energy Prediction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C29220-4A92-077C-7B6C-33CC3C53DBBF}"/>
              </a:ext>
            </a:extLst>
          </p:cNvPr>
          <p:cNvSpPr/>
          <p:nvPr/>
        </p:nvSpPr>
        <p:spPr>
          <a:xfrm>
            <a:off x="6897156" y="169574"/>
            <a:ext cx="2176272" cy="457200"/>
          </a:xfrm>
          <a:prstGeom prst="roundRect">
            <a:avLst/>
          </a:prstGeom>
          <a:solidFill>
            <a:srgbClr val="B8B8B8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Future Plan Prediction</a:t>
            </a:r>
          </a:p>
        </p:txBody>
      </p:sp>
    </p:spTree>
    <p:extLst>
      <p:ext uri="{BB962C8B-B14F-4D97-AF65-F5344CB8AC3E}">
        <p14:creationId xmlns:p14="http://schemas.microsoft.com/office/powerpoint/2010/main" val="2615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78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97</Words>
  <Application>Microsoft Office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Cornielle</dc:creator>
  <cp:lastModifiedBy>Fernando Cornielle</cp:lastModifiedBy>
  <cp:revision>5</cp:revision>
  <dcterms:created xsi:type="dcterms:W3CDTF">2025-02-22T02:06:19Z</dcterms:created>
  <dcterms:modified xsi:type="dcterms:W3CDTF">2025-02-27T17:00:13Z</dcterms:modified>
</cp:coreProperties>
</file>