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6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Zomato restaurants dataset in the city of New Delhi</a:t>
            </a:r>
            <a:endParaRPr b="1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6075"/>
            <a:ext cx="9144001" cy="2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and Nightclubs venues areas: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1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like pizza place,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most recommended for cafes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Chanakyapuri, Pitampura, Safdarjung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some of the best neighborhoods for Chinese cuisine.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Panchsheel park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Nehru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the best Chinese Restaurant.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Connaught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Rajouri garden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Malviya nagar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the best places for edible person.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Greater kailash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Feroze shah road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is the capital city of India. It is a part of the city of Delhi’s 11 districts. The city itself has a population of 257,803. However, the much larger metro area has a population that exceeds 26 million.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its diverse culture , comes diverse food items. There are many restaurants in New Delhi City, each belonging to different categories like Chinese , Italian , French etc.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as part of this project , we will list and visualize all major parts of New Delhi City 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New Delhi City for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New Delhi?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Restaurants data that contains list Locality, Restaurant name,Rating along with their latitude and longitude.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 API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api we will get all the venues in each neighborhood.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delhi city data from </a:t>
            </a:r>
            <a:r>
              <a:rPr lang="en-US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FourSquare API we will find all venues for each neighborhood.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resturant to find the best places.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Presentación en pantalla (16:9)</PresentationFormat>
  <Paragraphs>45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Roboto</vt:lpstr>
      <vt:lpstr>Arial</vt:lpstr>
      <vt:lpstr>Georgia</vt:lpstr>
      <vt:lpstr>Calibri</vt:lpstr>
      <vt:lpstr>Theme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Franciene</dc:creator>
  <cp:lastModifiedBy>Franciene costa</cp:lastModifiedBy>
  <cp:revision>1</cp:revision>
  <dcterms:modified xsi:type="dcterms:W3CDTF">2020-10-03T18:57:01Z</dcterms:modified>
</cp:coreProperties>
</file>