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27.png"/><Relationship Id="rId7" Type="http://schemas.openxmlformats.org/officeDocument/2006/relationships/image" Target="../media/image9.png"/><Relationship Id="rId8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683568" y="69269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PESQUISA OPERACIONAL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403648" y="2420888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pt-BR"/>
              <a:t>Prof. Debora Canne</a:t>
            </a:r>
            <a:endParaRPr/>
          </a:p>
          <a:p>
            <a:pPr indent="0" lvl="0" marL="0" rtl="0" algn="ctr"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7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pt-BR" sz="4800">
                <a:solidFill>
                  <a:srgbClr val="FF0000"/>
                </a:solidFill>
              </a:rPr>
              <a:t>Resolução PL</a:t>
            </a:r>
            <a:endParaRPr/>
          </a:p>
          <a:p>
            <a:pPr indent="0" lvl="0" marL="0" rtl="0" algn="ctr">
              <a:spcBef>
                <a:spcPts val="67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pt-BR" sz="4800">
                <a:solidFill>
                  <a:srgbClr val="FF0000"/>
                </a:solidFill>
              </a:rPr>
              <a:t>Método gráfico e função objetivo</a:t>
            </a:r>
            <a:endParaRPr b="1" sz="4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/>
        </p:nvSpPr>
        <p:spPr>
          <a:xfrm>
            <a:off x="2267744" y="2367978"/>
            <a:ext cx="45373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b="1" sz="7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1187624" y="980728"/>
            <a:ext cx="7704855" cy="5693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Certa empresa fabrica 2 produtos P1 e            P2. O lucro por unidade de P1 é de 100 u.m. e o lucro unitário de P2 é de 150 u.m. A empresa necessita de 2 horas para fabricar uma unidade de P1 e 3 horas para fabricar uma unidade de P2. O tempo mensal disponível para essas atividades é de 120 horas. As demandas esperadas para os 2 produtos levaram a empresa a decidir que os montantes produzidos de P1 e P2 não devem ultrapassar 40 unidades de P1 e 30 unidades de P2 por mês. Construa o modelo e encontre a regiãp da solução.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1052736"/>
            <a:ext cx="6647739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5616" y="4005064"/>
            <a:ext cx="6802861" cy="1080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556792"/>
            <a:ext cx="7334884" cy="201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077072"/>
            <a:ext cx="7849346" cy="1328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548680"/>
            <a:ext cx="5918923" cy="59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7830" y="1268760"/>
            <a:ext cx="1886738" cy="593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7584" y="2708920"/>
            <a:ext cx="3623673" cy="853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39924" y="2759813"/>
            <a:ext cx="1808195" cy="719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3276" y="4119558"/>
            <a:ext cx="7673295" cy="677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36863" y="5301208"/>
            <a:ext cx="3894310" cy="72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700808"/>
            <a:ext cx="7099286" cy="59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3768" y="2509356"/>
            <a:ext cx="4062104" cy="751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665" y="4100055"/>
            <a:ext cx="8555815" cy="1008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492896"/>
            <a:ext cx="8253734" cy="2304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2420888"/>
            <a:ext cx="8352928" cy="273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313" y="2492896"/>
            <a:ext cx="8153151" cy="230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632" y="1747837"/>
            <a:ext cx="6205488" cy="400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1115616" y="1867763"/>
            <a:ext cx="741682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Técnica de Solução para Modelos de Programação Linear com Duas Variáveis de Decisão - Método Gráfico </a:t>
            </a:r>
            <a:endParaRPr b="0" i="0" sz="3600" u="sng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1331640" y="1268760"/>
            <a:ext cx="6624736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Atribuímos dois valores para L: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3000, então 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𝟏𝟎𝟎𝒙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𝟏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+𝟏𝟓𝟎𝒙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𝟐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3000 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0, então 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20, M(0, 20)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0, então 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30, N(30, 0) 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= 6000 , então 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𝟏𝟎𝟎𝒙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𝟏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+𝟏𝟓𝟎𝒙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𝟐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6000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0, então 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40, R(0, 40)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0, então 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60, S(60, 0)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628800"/>
            <a:ext cx="6398869" cy="4129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/>
          <p:nvPr/>
        </p:nvSpPr>
        <p:spPr>
          <a:xfrm>
            <a:off x="1763688" y="1052736"/>
            <a:ext cx="67687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ponto P que é a interseção da reta 1 e reta 3: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539552" y="2780928"/>
            <a:ext cx="8136904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acharmos a solução precisamos então resolver o sistema linear composto pelas duas equações, como vemos a seguir: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9712" y="692696"/>
            <a:ext cx="5552953" cy="237626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5"/>
          <p:cNvSpPr/>
          <p:nvPr/>
        </p:nvSpPr>
        <p:spPr>
          <a:xfrm>
            <a:off x="971600" y="3192912"/>
            <a:ext cx="705674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a solução está no ponto P(15, 30).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648" y="1484784"/>
            <a:ext cx="6870503" cy="3960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/>
        </p:nvSpPr>
        <p:spPr>
          <a:xfrm>
            <a:off x="2987824" y="2420887"/>
            <a:ext cx="357488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Desafio !</a:t>
            </a:r>
            <a:endParaRPr b="1" sz="7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/>
          <p:nvPr/>
        </p:nvSpPr>
        <p:spPr>
          <a:xfrm>
            <a:off x="1403648" y="1469595"/>
            <a:ext cx="684076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vendedor de frutas pode transportar 800 caixas de frutas para sua região de vendas. Ele necessita transportar 200 caixas de laranjas a 20 u.m. de lucro por caixa, pelo menos 100 caixas de pêssegos a 10 u.m. de lucro por caixa, e no "máximo 200 caixas de tangerinas a 30 u.m. de lucro por caixa. Faça o modelo de programação linear e encontre a região da solução.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/>
        </p:nvSpPr>
        <p:spPr>
          <a:xfrm>
            <a:off x="1835696" y="2492896"/>
            <a:ext cx="577869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BOM ESTUDO!</a:t>
            </a:r>
            <a:endParaRPr b="1" sz="7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1433380"/>
            <a:ext cx="6676171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1504256" y="548680"/>
            <a:ext cx="7272808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Essa técnica consiste em representar num sistema de eixos ortogonais o conjunto das possíveis soluções do problema, isto é, o conjunto de pontos (x1, x2) que obedecem ao grupo de restrições impostas pelo sistema em estudo. O desempenho do modelo é avaliado </a:t>
            </a:r>
            <a:r>
              <a:rPr b="1" i="0" lang="pt-BR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através da representação gráfica da função objetivo. As soluções são classificadas de acordo com sua posição no gráfico. 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1835696" y="1124744"/>
            <a:ext cx="648072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1: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Representar graficamente a inequação: 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+ 2x</a:t>
            </a:r>
            <a:r>
              <a:rPr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10 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1043608" y="2996952"/>
            <a:ext cx="712879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Precisamos de dois pontos: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fazendo x</a:t>
            </a:r>
            <a:r>
              <a:rPr baseline="-25000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teremos: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</a:t>
            </a:r>
            <a:r>
              <a:rPr baseline="-25000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5 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131840" y="4509120"/>
            <a:ext cx="457200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fazendo x</a:t>
            </a:r>
            <a:r>
              <a:rPr baseline="-25000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teremos: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aseline="-25000"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2123728" y="1124744"/>
            <a:ext cx="5904656" cy="80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Testar a inequação: 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+ 2x</a:t>
            </a:r>
            <a:r>
              <a:rPr b="1" baseline="-25000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≥ 10 </a:t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664" y="2348880"/>
            <a:ext cx="6040886" cy="38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835696" y="764704"/>
            <a:ext cx="676875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 2:</a:t>
            </a: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Representar graficamente a solução do sistema: 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7020" y="2255734"/>
            <a:ext cx="4674821" cy="338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680" y="1052736"/>
            <a:ext cx="6253442" cy="51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0300" y="1772816"/>
            <a:ext cx="1522498" cy="598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2771" y="3276600"/>
            <a:ext cx="7323864" cy="584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10590" y="3878560"/>
            <a:ext cx="1872208" cy="64807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6804519" y="2488540"/>
            <a:ext cx="11721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(12,0)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940152" y="5589240"/>
            <a:ext cx="125386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(8,0)</a:t>
            </a:r>
            <a:endParaRPr b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4314702" y="2488540"/>
            <a:ext cx="9637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(0,4)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251632" y="5650794"/>
            <a:ext cx="139012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(0,16)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640" y="1440308"/>
            <a:ext cx="7207911" cy="4292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plate_selfi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