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55576" y="119675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PESQUISA OPERACIONAL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pt-BR">
                <a:solidFill>
                  <a:srgbClr val="FF0000"/>
                </a:solidFill>
              </a:rPr>
              <a:t>CONSTRUÇÃO DO MODELO MATEMÁTICO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pt-BR">
                <a:solidFill>
                  <a:srgbClr val="FF0000"/>
                </a:solidFill>
              </a:rPr>
              <a:t>MPL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323528" y="428179"/>
            <a:ext cx="8424936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Quais as restrições?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restrições impostas pelo sistema são: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Disponibilidade de horas para a produção: 1.200 horas.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horas ocupadas com P1: 20x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(uso por unidade x quantidade produzida)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horas ocupadas com P2: 30x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(uso por unidade x quantidade produzida)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em horas ocupadas na produção: 20x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+ 30x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disponibilidade: 1.200 horas.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Restrição descritiva da situação: 20x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+ 30x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1.200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582007" y="1916832"/>
            <a:ext cx="792088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Disponibilidade de mercado para os produtos (demanda)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Disponibilidade para P1: 40 unidades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a produzir de P1: x1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Restrição descritiva da situação: x1 ≤ 40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Disponibilidade para P2: 30 unidades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a produzir de P2: x2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Restrição descritiva da situação: x2 ≤ 30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Resumo do modelo: max L = 1.000x1 + 1.800x2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060848"/>
            <a:ext cx="7722666" cy="24360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2699792" y="1268760"/>
            <a:ext cx="49685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Lucro = 2x</a:t>
            </a:r>
            <a:r>
              <a:rPr b="1" baseline="-25000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+ 3x</a:t>
            </a:r>
            <a:r>
              <a:rPr b="1" baseline="-25000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772816"/>
            <a:ext cx="71723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1475656" y="1166843"/>
            <a:ext cx="72008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Certa empresa fabrica 2 produtos A1 e A2. O lucro por unidade de A1 é de 100 u.m. e o lucro unitário de A2 é de 150 u.m. A empresa necessita de 2 horas para fabricar uma unidade de A1 e 3 horas para fabricar uma unidade de A2. O tempo mensal disponível para essas atividades é de 120 horas. As demandas esperadas para os 2 produtos levaram a empresa a decidir que os montantes produzidos de A1 e A2 não devem ultrapassar 40 unidades de A1 e 30 unidades de A2 por mês. Construa o modelo do sistema de produção mensal com o objetivo de maximizar o lucro da empresa. Mostre a região da solução gráfica.</a:t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979712" y="476672"/>
            <a:ext cx="619708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Fases de um Estudo em P.O. </a:t>
            </a:r>
            <a:endParaRPr sz="4000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115616" y="1197637"/>
            <a:ext cx="8352928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estudo em Pesquisa Operacional costuma envolver seis fases: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formulação do problema;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construção do modelo do sistema;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cálculo da solução através do modelo;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teste do modelo e da solução;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estabelecimento de controles da solução;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implantação e acompanhamento.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403648" y="1340768"/>
            <a:ext cx="7272808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elaborar um modelo matemático, é necessário seguir um roteiro: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arenBoth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DE DECISÃO;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arenBoth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OBJETIVO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lphaUcParenBoth"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TÉCNICAS E DE NÃO NEGATIVIDADE.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611560" y="346657"/>
            <a:ext cx="8208912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as variáveis de decisão?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 o trabalho consiste em explicitar as decisões que devem ser tomadas e representar as possíveis decisões através de variáveis chamadas variáveis de decisão. Se o problema é de programação de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produção, as variáveis de decisão são as quantidades a produzir no período; se for um problema de programação de investimento, as variáveis vão representar as decisões de investimento, isto é, quanto investir em cada oportunidade de investimento, e em que período. Nas descrições sumárias de sistemas, isso fica claro quando lemos a questão proposta, isto é, a pergunta do problema.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424492" y="764704"/>
            <a:ext cx="842493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Qual o objetivo? 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Aqui devemos identificar o objetivo da tomada de decisão. Eles aparecem geralmente na forma da maximização de lucros ou receitas, minimização de custos, perdas etc.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função objetivo é a expressão que calcula o valor do objetivo (lucro, custo, receita, perda etc.), em função das variáveis de decisão.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539552" y="2318020"/>
            <a:ext cx="828092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Quais as restrições? 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restrição imposta na descrição do sistema deve ser expressa como uma relação linear (igualdade ou desigualdade), montadas com as variáveis de decisão.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251520" y="260648"/>
            <a:ext cx="8712968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Exemplo 1: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Certa empresa fabrica dois produtos P1 e P2. O lucro unitário do produto P1 é de 1.000 unidades monetárias e o lucro unitário de P2. é de 1.800 unidades monetárias. A empresa precisa de 20 horas para fabricar uma unidade de P1 e de 30 horas para fabricar uma unidade de P2. O tempo anual de produção disponível para isso é de 1.200 horas. A demanda esperada para cada produto é de 40 unidades anuais para P1 e 30 unidades anuais para P2.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é o plano de produção para que a empresa maximize seu lucro nesses itens? Construa o modelo de programação linear para esse caso.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539552" y="1340768"/>
            <a:ext cx="835292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Solução: 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a) Quais as variáveis de decisão?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deve ser decidido é o plano de produção, isto é, quais as quantidades anuais que devem ser produzidas de P1 e P2.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Portanto, as variáveis de decisão serão 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x1 → quantidade anual a produzir de P1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 → quantidade anual a produzir de P2.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395536" y="188640"/>
            <a:ext cx="8496944" cy="59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b) Qual o objetivo?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objetivo é maximizar o lucro, que pode ser calculado: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Lucro devido a P1: 1.000 . x</a:t>
            </a:r>
            <a:r>
              <a:rPr baseline="-25000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(lucro por unidade de P1 x quantidade produzida de P1)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Lucro devido a P2: 1.800 . x</a:t>
            </a:r>
            <a:r>
              <a:rPr baseline="-25000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(lucro por unidade de P2. x quantidade produzida de P2)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Lucro total: L = 1.000 . 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+ 1.800 . 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Objetivo: maximizar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 = 1.000 . x</a:t>
            </a:r>
            <a:r>
              <a:rPr b="1" baseline="-25000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+ 1.800 . x</a:t>
            </a:r>
            <a:r>
              <a:rPr b="1" baseline="-25000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_Uninov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