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95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4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5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5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35F22-6FDA-4EA3-8763-DA98B5F547C1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E36-484C-4CFF-9BAF-F492B6C36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PESQUISA OPERACIONAL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2983028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PROFESSORA DEBORA CANNE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Debora\Pictures\unino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95301"/>
            <a:ext cx="2304434" cy="9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pesquisa oper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3558061" cy="28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548680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não controladas 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variáveis cujos valores são arbitrados por sistemas fora do controle do administrador. Custos de produção, demanda de produtos, preço de mercado são variáveis não controladas. </a:t>
            </a:r>
          </a:p>
        </p:txBody>
      </p:sp>
    </p:spTree>
    <p:extLst>
      <p:ext uri="{BB962C8B-B14F-4D97-AF65-F5344CB8AC3E}">
        <p14:creationId xmlns:p14="http://schemas.microsoft.com/office/powerpoint/2010/main" val="135611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7664" y="357892"/>
            <a:ext cx="6516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em Programação Linear 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2713" y="1484784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Uma das técnicas mais utilizadas na abordagem de problemas em Pesquisa Operacional é 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programação linear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A simplicidade do modelo envolvido e a disponibilidade de uma técnica de solução programável em computador facilitam sua aplicação. As aplicações mais conhecidas são feitas em sistemas estruturados, como os de produção, finanças, controles de estoques etc. </a:t>
            </a:r>
          </a:p>
        </p:txBody>
      </p:sp>
    </p:spTree>
    <p:extLst>
      <p:ext uri="{BB962C8B-B14F-4D97-AF65-F5344CB8AC3E}">
        <p14:creationId xmlns:p14="http://schemas.microsoft.com/office/powerpoint/2010/main" val="176622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62068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modelo matemático de programação linear é composto de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função objetiva linear; e de restrições técnicas representadas por um grupo de inequações também lineares. 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Exemplo: Função objetivo a ser maximizada: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Lucro =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pt-BR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3x</a:t>
            </a:r>
            <a:r>
              <a:rPr lang="pt-BR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058025" cy="2076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3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40466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variáveis controladas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variáveis de decisão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8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8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função objetivo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mede o desempenho do sistema, no caso a capacidade de gerar lucro, para cada solução apresentada. O objetivo é maximizar o lucro. 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garantem que essas soluções estão de acordo com as limitações técnicas impostas pelo sistema. As duas últimas restrições exigem a não negatividade das variáveis de decisão, o que deverá acontecer sempre que a técnica de abordagem for a de programação linear. </a:t>
            </a:r>
          </a:p>
        </p:txBody>
      </p:sp>
    </p:spTree>
    <p:extLst>
      <p:ext uri="{BB962C8B-B14F-4D97-AF65-F5344CB8AC3E}">
        <p14:creationId xmlns:p14="http://schemas.microsoft.com/office/powerpoint/2010/main" val="245329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332656"/>
            <a:ext cx="1662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Roteiro: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2089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as variáveis de decisão?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Aqui o trabalho consiste em explicitar as decisões que devem ser tomadas e representar as possíveis decisões através de variáveis chamadas variáveis de decisão. Se o problema é de programação de </a:t>
            </a:r>
            <a:r>
              <a:rPr lang="pt-BR" sz="2800" dirty="0"/>
              <a:t>produção, as variáveis de decisão são as quantidades a produzir no período; se for um problema de programação de investimento, as variáveis vão representar as decisões de investimento, isto é, quanto investir em cada oportunidade de investimento, e em que período. Nas descrições sumárias de sistemas, isso fica claro quando lemos a questão proposta, isto é, a pergunta do problema.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620688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objetivo? </a:t>
            </a:r>
            <a:endParaRPr lang="pt-BR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Aqui devemos identificar o objetivo da tomada de decisão. Eles aparecem geralmente na forma da maximização de lucros ou receitas, minimização de custos, perdas etc.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função objetivo é a expressão que calcula o valor do objetivo (lucro, custo, receita, perda etc.), em função das variáveis de decisão. </a:t>
            </a:r>
          </a:p>
        </p:txBody>
      </p:sp>
    </p:spTree>
    <p:extLst>
      <p:ext uri="{BB962C8B-B14F-4D97-AF65-F5344CB8AC3E}">
        <p14:creationId xmlns:p14="http://schemas.microsoft.com/office/powerpoint/2010/main" val="200287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797511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as restrições? </a:t>
            </a:r>
            <a:endParaRPr lang="pt-BR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Cada restrição imposta na descrição do sistema deve ser expressa como uma relação linear (igualdade ou desigualdade), montadas com as variáveis de decisão. </a:t>
            </a:r>
          </a:p>
        </p:txBody>
      </p:sp>
    </p:spTree>
    <p:extLst>
      <p:ext uri="{BB962C8B-B14F-4D97-AF65-F5344CB8AC3E}">
        <p14:creationId xmlns:p14="http://schemas.microsoft.com/office/powerpoint/2010/main" val="80585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260648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1: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Certa empresa fabrica dois produtos P1 e P2. O lucro unitário do produto P1 é de 1.000 unidades monetárias e o lucro unitário de P2. é de 1.800 unidades monetárias. A empresa precisa de 20 horas para fabricar uma unidade de P1 e de 30 horas para fabricar uma unidade de P2. O tempo anual de produção disponível para isso é de 1.200 horas. A demanda esperada para cada produto é de 40 unidades anuais para P1 e 30 unidades anuais para P2.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Qual é o plano de produção para que a empresa maximize seu lucro nesses itens? Construa o modelo de programação linear para esse caso. </a:t>
            </a:r>
          </a:p>
        </p:txBody>
      </p:sp>
    </p:spTree>
    <p:extLst>
      <p:ext uri="{BB962C8B-B14F-4D97-AF65-F5344CB8AC3E}">
        <p14:creationId xmlns:p14="http://schemas.microsoft.com/office/powerpoint/2010/main" val="302481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302359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 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a) Quais as variáveis de decisão? 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que deve ser decidido é o plano de produção, isto é, quais as quantidades anuais que devem ser produzidas de P1 e P2.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Portanto, as variáveis de decisão serão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x1 → quantidade anual a produzir de P1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x2 → quantidade anual a produzir de P2. </a:t>
            </a:r>
          </a:p>
        </p:txBody>
      </p:sp>
    </p:spTree>
    <p:extLst>
      <p:ext uri="{BB962C8B-B14F-4D97-AF65-F5344CB8AC3E}">
        <p14:creationId xmlns:p14="http://schemas.microsoft.com/office/powerpoint/2010/main" val="215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8640"/>
            <a:ext cx="849694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b) Qual o objetivo?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objetivo é maximizar o lucro, que pode ser calculado: 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devido a P1: 1.000 . x</a:t>
            </a:r>
            <a:r>
              <a:rPr lang="pt-BR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(lucro por unidade de P1 x quantidade produzida de P1) 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devido a P2: 1.800 . x</a:t>
            </a:r>
            <a:r>
              <a:rPr lang="pt-BR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(lucro por unidade de P2. x quantidade produzida de P2)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Lucro total: L = 1.000 . 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+ 1.800 . 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Objetivo: maximizar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1.000 . x</a:t>
            </a:r>
            <a:r>
              <a:rPr lang="pt-BR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+ 1.800 . x</a:t>
            </a:r>
            <a:r>
              <a:rPr lang="pt-BR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6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159928" cy="510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4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428179"/>
            <a:ext cx="842493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c) Quais as restrições?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restrições impostas pelo sistema são: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- Disponibilidade de horas para a produção: 1.200 horas.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horas ocupadas com P1: 20x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(uso por unidade x quantidade produzida)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horas ocupadas com P2: 30x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(uso por unidade x quantidade produzida)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Total em horas ocupadas na produção: 20x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+ 30x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disponibilidade: 1.200 horas.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Restrição descritiva da situação: 20x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+ 30x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≤ 1.200 </a:t>
            </a:r>
          </a:p>
        </p:txBody>
      </p:sp>
    </p:spTree>
    <p:extLst>
      <p:ext uri="{BB962C8B-B14F-4D97-AF65-F5344CB8AC3E}">
        <p14:creationId xmlns:p14="http://schemas.microsoft.com/office/powerpoint/2010/main" val="51590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62068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Disponibilidade de mercado para os produtos (demanda)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Disponibilidade para P1: 40 unidades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Quantidade a produzir de P1: x1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Restrição descritiva da situação: x1 ≤ 40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Disponibilidade para P2: 30 unidades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Quantidade a produzir de P2: x2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Restrição descritiva da situação: x2 ≤ 30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Resumo do modelo: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 = 1.000x1 + 1.800x2 </a:t>
            </a:r>
          </a:p>
        </p:txBody>
      </p:sp>
    </p:spTree>
    <p:extLst>
      <p:ext uri="{BB962C8B-B14F-4D97-AF65-F5344CB8AC3E}">
        <p14:creationId xmlns:p14="http://schemas.microsoft.com/office/powerpoint/2010/main" val="222042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22666" cy="243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7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476672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  <a:endParaRPr lang="pt-BR" sz="3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Pesquisa Operacional é um método científico de tomada de decisões. 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Em linhas gerais, consiste na descrição de um sistema organizado com o auxílio de um modelo, e através da experimentação com o modelo, na descoberta da melhor maneira de operar o sistema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90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196752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 Pesquisa Operacional como a conhecemos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teve </a:t>
            </a:r>
            <a:r>
              <a:rPr lang="pt-BR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enfase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durante a Segunda Guerra Mundial, resultado de estudos realizados por equipes interdisciplinares de cientistas contratados para resolver problemas militares de ordem estratégica e tática. </a:t>
            </a:r>
          </a:p>
        </p:txBody>
      </p:sp>
    </p:spTree>
    <p:extLst>
      <p:ext uri="{BB962C8B-B14F-4D97-AF65-F5344CB8AC3E}">
        <p14:creationId xmlns:p14="http://schemas.microsoft.com/office/powerpoint/2010/main" val="1334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63688" y="318948"/>
            <a:ext cx="6197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tx2">
                    <a:lumMod val="75000"/>
                  </a:schemeClr>
                </a:solidFill>
              </a:rPr>
              <a:t>Fases de um Estudo em P.O. </a:t>
            </a:r>
            <a:endParaRPr lang="pt-B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4855" y="141277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Um estudo em Pesquisa Operacional costuma envolver seis fases: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 1. formulação </a:t>
            </a:r>
            <a:r>
              <a:rPr lang="pt-BR" sz="3600" b="1" dirty="0"/>
              <a:t>do problema;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2. construção </a:t>
            </a:r>
            <a:r>
              <a:rPr lang="pt-BR" sz="3600" b="1" dirty="0"/>
              <a:t>do modelo do sistema;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3. cálculo </a:t>
            </a:r>
            <a:r>
              <a:rPr lang="pt-BR" sz="3600" b="1" dirty="0"/>
              <a:t>da solução através do modelo;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4. teste </a:t>
            </a:r>
            <a:r>
              <a:rPr lang="pt-BR" sz="3600" b="1" dirty="0"/>
              <a:t>do modelo e da solução;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5. estabelecimento </a:t>
            </a:r>
            <a:r>
              <a:rPr lang="pt-BR" sz="3600" b="1" dirty="0"/>
              <a:t>de controles da solução;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 smtClean="0"/>
              <a:t>6. implantação </a:t>
            </a:r>
            <a:r>
              <a:rPr lang="pt-BR" sz="3600" b="1" dirty="0"/>
              <a:t>e acompanhamento. </a:t>
            </a:r>
          </a:p>
        </p:txBody>
      </p:sp>
    </p:spTree>
    <p:extLst>
      <p:ext uri="{BB962C8B-B14F-4D97-AF65-F5344CB8AC3E}">
        <p14:creationId xmlns:p14="http://schemas.microsoft.com/office/powerpoint/2010/main" val="3084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60648"/>
            <a:ext cx="84249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Formulação do Problema 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Nesta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fase, o administrador do sistema e o responsável pelo estudo em P.O. deverão discutir, no sentido de colocar o problema de maneira clara e coerente, definindo os objetivos a alcançar e quais os possíveis caminhos alternativos para que isso ocorra.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Além disso, serão levantadas as limitações técnicas do sistema e as relações desse sistema com outros da empresa ou do ambiente externo, com a finalidade de criticar a validade de possíveis soluções em face destes obstáculos. </a:t>
            </a:r>
          </a:p>
        </p:txBody>
      </p:sp>
    </p:spTree>
    <p:extLst>
      <p:ext uri="{BB962C8B-B14F-4D97-AF65-F5344CB8AC3E}">
        <p14:creationId xmlns:p14="http://schemas.microsoft.com/office/powerpoint/2010/main" val="4147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764704"/>
            <a:ext cx="7848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Deverá ainda ser acordada uma medida de eficiência para o sistema, que permita ao administrador ordenar as soluções encontradas, concluindo o processo decisório. </a:t>
            </a:r>
          </a:p>
        </p:txBody>
      </p:sp>
    </p:spTree>
    <p:extLst>
      <p:ext uri="{BB962C8B-B14F-4D97-AF65-F5344CB8AC3E}">
        <p14:creationId xmlns:p14="http://schemas.microsoft.com/office/powerpoint/2010/main" val="38455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54868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do Modelo do Sistema 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Os modelos que interessam em Pesquisa Operacional são os modelos matemáticos, isto é, modelos formados por um conjunto de equações e inequações.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das equações do conjunto serve para medir a eficiência do sistema para cada solução proposta. É a função objetivo ou função de eficiência. As outras equações geralmente descrevem as limitações ou restrições técnicas do sistema. As variáveis que compõem as equações são de dois tipos: </a:t>
            </a:r>
          </a:p>
        </p:txBody>
      </p:sp>
    </p:spTree>
    <p:extLst>
      <p:ext uri="{BB962C8B-B14F-4D97-AF65-F5344CB8AC3E}">
        <p14:creationId xmlns:p14="http://schemas.microsoft.com/office/powerpoint/2010/main" val="20534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40466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controladas ou de decisão 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Tx/>
              <a:buChar char="-"/>
            </a:pPr>
            <a:endParaRPr lang="pt-BR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variáveis cujo valor está sob controle do administrador. Decidir, neste caso, é atribuir um particular valor a cada uma dessas variáveis. Numa programação de produção, por exemplo, a variável de decisão é a quantidade a ser produzida num período, o que compete ao administrador controlar.</a:t>
            </a:r>
            <a:r>
              <a:rPr lang="pt-BR" sz="2800" dirty="0"/>
              <a:t>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8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1244</Words>
  <Application>Microsoft Office PowerPoint</Application>
  <PresentationFormat>Apresentação na tela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PESQUISA OPERACIONAL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Microsoft</dc:creator>
  <cp:lastModifiedBy>Microsoft</cp:lastModifiedBy>
  <cp:revision>38</cp:revision>
  <dcterms:created xsi:type="dcterms:W3CDTF">2017-02-14T16:50:07Z</dcterms:created>
  <dcterms:modified xsi:type="dcterms:W3CDTF">2017-04-18T20:56:35Z</dcterms:modified>
</cp:coreProperties>
</file>