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2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755576" y="1628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PESQUISA OPERACIONAL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MODELO DE PROGRAMAÇÃO LINEAR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1416015" y="332656"/>
            <a:ext cx="7344816" cy="6124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Exemplo 1: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Certa empresa fabrica dois produtos P1 e P2. O lucro unitário do produto P1 é de 1.000 unidades monetárias e o lucro unitário de P2. é de 1.800 unidades monetárias. A empresa precisa de 20 horas para fabricar uma unidade de P1 e de 30 horas para fabricar uma unidade de P2. O tempo anual de produção disponível para isso é de 1.200 horas. A demanda esperada para cada produto é de 40 unidades anuais para P1 e 30 unidades anuais para P2.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é o plano de produção para que a empresa maximize seu lucro nesses itens? Construa o modelo de programação linear para esse caso.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1835696" y="548680"/>
            <a:ext cx="6912768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Solução: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 Quais as variáveis de decisão?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deve ser decidido é o plano de produção, isto é, quais as quantidades anuais que devem ser produzidas de P1 e P2.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Portanto, as variáveis de decisão serão x1 e x2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x1 → quantidade anual a produzir de P1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x2 → quantidade anual a produzir de P2.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1547664" y="404664"/>
            <a:ext cx="6840760" cy="5539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b) Qual o objetivo?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objetivo é maximizar o lucro, que pode ser calculado: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Lucro devido a P1: 1.000 . x1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(lucro por unidade de P1 x quantidade produzida de P1)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Lucro devido a P2: 1.800 . x2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(lucro por unidade de P2. x quantidade produzida de P2)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Lucro total: L = 1.000 . x1 + 1.800 . x2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 maximizar L = 1.000 . x1 + 1.800 . x2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2123728" y="188640"/>
            <a:ext cx="45720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 Quais as restrições? 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1115616" y="1628800"/>
            <a:ext cx="7632848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restrições impostas pelo sistema são: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Disponibilidade de horas para a produção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1.200 horas.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horas ocupadas com P1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20x1 (uso por unidade x quantidade produzida)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horas ocupadas com P2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30x2 (uso por unidade x quantidade produzida)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Total em horas ocupadas na produção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20x1 + 30x2 disponibilidade: 1.200 horas.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Restrição descritiva da situação: 20x1 + 30x2 ≤ 1.200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1547664" y="692696"/>
            <a:ext cx="6624736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Disponibilidade de mercado para os produtos (demanda)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Disponibilidade para P1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40 unidades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Quantidade a produzir de P1: x1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Restrição descritiva da situação: x1 ≤ 40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Disponibilidade para P2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30 unidades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Quantidade a produzir de P2: x2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Restrição descritiva da situação: x2 ≤ 30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1720" y="476672"/>
            <a:ext cx="58007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0884" y="2583947"/>
            <a:ext cx="6522395" cy="2192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1835696" y="289679"/>
            <a:ext cx="6336704" cy="5539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Certa empresa fabrica 2 produtos P1 e P2. O lucro por unidade de P1 é de 100 u.m. e o lucro unitário de P2 é de 150 u.m. A empresa necessita de 2 horas para fabricar uma unidade de P1 e 3 horas para fabricar uma unidade de P2. O tempo mensal disponível para essas atividades é de 120 horas. As demandas esperadas para os 2 produtos levaram a empresa a decidir que os montantes produzidos de P1 e P2 não devem ultrapassar 40 unidades de P1 e 30 unidades de P2 por mês. Construa o modelo do sistema de produção mensal com o objetivo de maximizar o lucro da empresa.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_Uninov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